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0" r:id="rId30"/>
    <p:sldId id="285" r:id="rId31"/>
    <p:sldId id="286" r:id="rId32"/>
    <p:sldId id="287" r:id="rId33"/>
    <p:sldId id="288" r:id="rId34"/>
    <p:sldId id="289" r:id="rId35"/>
    <p:sldId id="291" r:id="rId36"/>
    <p:sldId id="29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03" autoAdjust="0"/>
    <p:restoredTop sz="94660"/>
  </p:normalViewPr>
  <p:slideViewPr>
    <p:cSldViewPr snapToGrid="0">
      <p:cViewPr>
        <p:scale>
          <a:sx n="88" d="100"/>
          <a:sy n="88" d="100"/>
        </p:scale>
        <p:origin x="72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F5079-7073-41A6-9FCA-BA7CE1481FEF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D18F5-C91B-42B3-863C-678297DBE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84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28902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124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128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1377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875991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34819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0203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467382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8839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531112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42405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28961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hyperlink" Target="https://www.youtube.com/watch?v=4ais0Ez4pc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IDZS7JMh75Y?feature=oembed" TargetMode="External"/><Relationship Id="rId5" Type="http://schemas.openxmlformats.org/officeDocument/2006/relationships/image" Target="../media/image35.jpeg"/><Relationship Id="rId4" Type="http://schemas.openxmlformats.org/officeDocument/2006/relationships/hyperlink" Target="https://www.youtube.com/watch?v=IDZS7JMh75Y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rjsEefe74w?feature=oembed" TargetMode="External"/><Relationship Id="rId6" Type="http://schemas.openxmlformats.org/officeDocument/2006/relationships/image" Target="../media/image40.jpeg"/><Relationship Id="rId5" Type="http://schemas.openxmlformats.org/officeDocument/2006/relationships/hyperlink" Target="https://www.youtube.com/watch?v=TrjsEefe74w&amp;list=PLhzBuObIigYN_755Jg4hxFEiLdRLrKE62&amp;index=14" TargetMode="Externa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quizlet.com/_8i7058?x=1qqt&amp;i=2tig8t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4fTeMQvALM&amp;list=PLKDPDirFfxZRdKSXZyiheyA29H2ThE9Y1&amp;index=16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IDZS7JMh75Y" TargetMode="External"/><Relationship Id="rId4" Type="http://schemas.openxmlformats.org/officeDocument/2006/relationships/hyperlink" Target="https://www.youtube.com/watch?v=TrjsEefe74w&amp;list=PLhzBuObIigYN_755Jg4hxFEiLdRLrKE62&amp;index=14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4fTeMQvALM?feature=oembed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d4fTeMQvALM&amp;list=PLKDPDirFfxZRdKSXZyiheyA29H2ThE9Y1&amp;index=1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en-US" altLang="ko-KR" dirty="0">
                <a:latin typeface="Malgun Gothic"/>
                <a:ea typeface="Malgun Gothic"/>
                <a:cs typeface="Malgun Gothic"/>
              </a:rPr>
              <a:t/>
            </a: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14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ea"/>
                <a:ea typeface="+mj-ea"/>
                <a:cs typeface="Malgun Gothic"/>
              </a:rPr>
              <a:t>하마가 하하 호호</a:t>
            </a:r>
            <a:r>
              <a:rPr lang="ko-KR" dirty="0">
                <a:latin typeface="+mj-ea"/>
                <a:ea typeface="+mj-ea"/>
                <a:cs typeface="Malgun Gothic"/>
              </a:rPr>
              <a:t/>
            </a:r>
            <a:br>
              <a:rPr lang="ko-KR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xmlns="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B7A3E5F-452F-4E20-B7E6-140E15AAB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31978"/>
            <a:ext cx="5877170" cy="3344986"/>
          </a:xfrm>
          <a:prstGeom prst="rect">
            <a:avLst/>
          </a:prstGeom>
        </p:spPr>
      </p:pic>
      <p:pic>
        <p:nvPicPr>
          <p:cNvPr id="7" name="Picture 6" descr="A picture containing sitting, bottle, photo, box&#10;&#10;Description automatically generated">
            <a:extLst>
              <a:ext uri="{FF2B5EF4-FFF2-40B4-BE49-F238E27FC236}">
                <a16:creationId xmlns:a16="http://schemas.microsoft.com/office/drawing/2014/main" xmlns="" id="{B8863AC7-B3FF-4E1F-B422-3F2147EE6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198" y="2831977"/>
            <a:ext cx="3459706" cy="33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65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63688" y="694418"/>
            <a:ext cx="4390181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60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388C3144-46D4-46DE-99B1-3A16D8281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93" y="21185"/>
            <a:ext cx="5819982" cy="61216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918945-E183-4630-B2C0-DFB3C27D9058}"/>
              </a:ext>
            </a:extLst>
          </p:cNvPr>
          <p:cNvSpPr txBox="1"/>
          <p:nvPr/>
        </p:nvSpPr>
        <p:spPr>
          <a:xfrm>
            <a:off x="7696940" y="229931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호두</a:t>
            </a:r>
            <a:endParaRPr lang="en-US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BF423A1-BF02-4D80-9560-DF104ED42A76}"/>
              </a:ext>
            </a:extLst>
          </p:cNvPr>
          <p:cNvSpPr txBox="1"/>
          <p:nvPr/>
        </p:nvSpPr>
        <p:spPr>
          <a:xfrm>
            <a:off x="7075670" y="528820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후추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64230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63688" y="666728"/>
            <a:ext cx="439738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4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4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4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4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36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55ABCA2-C512-411E-B1E0-FED7350DD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38" y="0"/>
            <a:ext cx="5604287" cy="61823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017A31-7E36-4627-83AC-9620E4124E67}"/>
              </a:ext>
            </a:extLst>
          </p:cNvPr>
          <p:cNvSpPr txBox="1"/>
          <p:nvPr/>
        </p:nvSpPr>
        <p:spPr>
          <a:xfrm>
            <a:off x="7618592" y="223717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휴지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8B2DEF0-D758-4B8C-B71B-7C66CC1FD49F}"/>
              </a:ext>
            </a:extLst>
          </p:cNvPr>
          <p:cNvSpPr txBox="1"/>
          <p:nvPr/>
        </p:nvSpPr>
        <p:spPr>
          <a:xfrm>
            <a:off x="6436311" y="509578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하마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2E7364-A5B3-47D3-8FB3-8BE3B548EAD7}"/>
              </a:ext>
            </a:extLst>
          </p:cNvPr>
          <p:cNvSpPr txBox="1"/>
          <p:nvPr/>
        </p:nvSpPr>
        <p:spPr>
          <a:xfrm>
            <a:off x="8758021" y="506028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하마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68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535666" y="703872"/>
            <a:ext cx="4557250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60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7757DE73-43FA-4CF5-AD1B-B1B60D418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665" y="14408"/>
            <a:ext cx="5627315" cy="61541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EAFCBD-E57C-4083-A278-24EDF7400952}"/>
              </a:ext>
            </a:extLst>
          </p:cNvPr>
          <p:cNvSpPr txBox="1"/>
          <p:nvPr/>
        </p:nvSpPr>
        <p:spPr>
          <a:xfrm>
            <a:off x="6241001" y="217502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하마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E21113B-A2B5-4C21-8D20-3405EB9A16A5}"/>
              </a:ext>
            </a:extLst>
          </p:cNvPr>
          <p:cNvSpPr txBox="1"/>
          <p:nvPr/>
        </p:nvSpPr>
        <p:spPr>
          <a:xfrm>
            <a:off x="5840891" y="477452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후추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7A89FFC-19AC-4E2C-B8F1-67C5495E4015}"/>
              </a:ext>
            </a:extLst>
          </p:cNvPr>
          <p:cNvSpPr txBox="1"/>
          <p:nvPr/>
        </p:nvSpPr>
        <p:spPr>
          <a:xfrm>
            <a:off x="7797707" y="477452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휴지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072DD31-746C-4522-BBDA-8B5BBC8EC306}"/>
              </a:ext>
            </a:extLst>
          </p:cNvPr>
          <p:cNvSpPr txBox="1"/>
          <p:nvPr/>
        </p:nvSpPr>
        <p:spPr>
          <a:xfrm>
            <a:off x="5869271" y="561367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</a:rPr>
              <a:t>호두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91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70857" y="675911"/>
            <a:ext cx="422437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4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4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4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4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36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5F3D60C7-EC84-4C9E-B391-F5293907D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7" y="7637"/>
            <a:ext cx="5489955" cy="61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36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 내서 읽어 보세요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088253" y="2000935"/>
            <a:ext cx="221694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하마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5656" y="1880464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호두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A94D78-491E-4FDC-A746-FA28BCB3AF7B}"/>
              </a:ext>
            </a:extLst>
          </p:cNvPr>
          <p:cNvSpPr txBox="1"/>
          <p:nvPr/>
        </p:nvSpPr>
        <p:spPr>
          <a:xfrm>
            <a:off x="9270809" y="1817823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휴지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6E5CB3-ED6E-4CDD-A797-47C51C5512DE}"/>
              </a:ext>
            </a:extLst>
          </p:cNvPr>
          <p:cNvSpPr txBox="1"/>
          <p:nvPr/>
        </p:nvSpPr>
        <p:spPr>
          <a:xfrm>
            <a:off x="3991848" y="3751813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허리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3D6F98-87A1-4E76-A7C6-887238D1EC19}"/>
              </a:ext>
            </a:extLst>
          </p:cNvPr>
          <p:cNvSpPr txBox="1"/>
          <p:nvPr/>
        </p:nvSpPr>
        <p:spPr>
          <a:xfrm>
            <a:off x="7383551" y="3710595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후추</a:t>
            </a:r>
            <a:endParaRPr lang="en-US" sz="6600" b="1" dirty="0">
              <a:solidFill>
                <a:srgbClr val="BA08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406987" y="843653"/>
            <a:ext cx="3499188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2800" b="1" dirty="0" err="1">
                <a:solidFill>
                  <a:srgbClr val="FF0000"/>
                </a:solidFill>
                <a:ea typeface="맑은 고딕"/>
                <a:cs typeface="Arial"/>
              </a:rPr>
              <a:t>ㅎ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히읗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xmlns="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ㅎ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단어들을</a:t>
            </a:r>
            <a:endParaRPr lang="en-US" altLang="ko-KR" dirty="0"/>
          </a:p>
          <a:p>
            <a:r>
              <a:rPr lang="ko-KR" altLang="en-US" dirty="0"/>
              <a:t>함께 따라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unit 14 ㅎ쓰기">
            <a:hlinkClick r:id="" action="ppaction://media"/>
            <a:extLst>
              <a:ext uri="{FF2B5EF4-FFF2-40B4-BE49-F238E27FC236}">
                <a16:creationId xmlns:a16="http://schemas.microsoft.com/office/drawing/2014/main" xmlns="" id="{77B6EB2D-4420-4F23-A9D3-2F51D76820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06175" y="923278"/>
            <a:ext cx="8222695" cy="47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ㅎ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E5CCEA6E-3399-4C0A-87EC-558EBEF4A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78" y="126073"/>
            <a:ext cx="4802819" cy="60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0070C0"/>
                </a:solidFill>
                <a:ea typeface="맑은 고딕"/>
                <a:cs typeface="Arial"/>
              </a:rPr>
              <a:t>ㅎ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rgbClr val="00B0F0"/>
                </a:solidFill>
                <a:ea typeface="맑은 고딕"/>
                <a:cs typeface="Arial"/>
              </a:rPr>
              <a:t>ㅏ</a:t>
            </a:r>
            <a:r>
              <a:rPr lang="ko-KR" altLang="en-US" dirty="0" smtClean="0">
                <a:ea typeface="맑은 고딕"/>
                <a:cs typeface="Arial"/>
              </a:rPr>
              <a:t>가</a:t>
            </a:r>
            <a:r>
              <a:rPr lang="ko-KR" alt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dirty="0" smtClean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2060"/>
                </a:solidFill>
                <a:ea typeface="맑은 고딕"/>
                <a:cs typeface="Arial"/>
              </a:rPr>
              <a:t>하 마</a:t>
            </a:r>
            <a:endParaRPr lang="en-US" altLang="ko-KR" sz="4800" b="1" dirty="0">
              <a:solidFill>
                <a:srgbClr val="00206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3" name="Picture 2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xmlns="" id="{C6FB80FD-2C29-431A-A2BB-68BD2168A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66" y="81915"/>
            <a:ext cx="4366260" cy="602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smtClean="0">
                <a:solidFill>
                  <a:srgbClr val="FFC000"/>
                </a:solidFill>
                <a:ea typeface="맑은 고딕"/>
                <a:cs typeface="Arial"/>
              </a:rPr>
              <a:t>ㅎ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en-US" altLang="ko-K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ㅐ</a:t>
            </a:r>
            <a:r>
              <a:rPr lang="ko-KR" altLang="en-US" dirty="0" smtClean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해</a:t>
            </a:r>
            <a:endParaRPr lang="en-US" altLang="ko-KR" sz="4800" b="1" dirty="0">
              <a:solidFill>
                <a:schemeClr val="accent4">
                  <a:lumMod val="7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70AC0E61-6FE5-4A5A-85E8-AEAE16CC5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213" y="106813"/>
            <a:ext cx="4328160" cy="60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볼게요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ㅎ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ㅠ</a:t>
            </a:r>
            <a:r>
              <a:rPr lang="ko-KR" altLang="en-US" dirty="0" smtClean="0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dirty="0" smtClean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40000"/>
                    <a:lumOff val="60000"/>
                  </a:schemeClr>
                </a:solidFill>
                <a:ea typeface="맑은 고딕"/>
                <a:cs typeface="Arial"/>
              </a:rPr>
              <a:t>휴 지</a:t>
            </a:r>
            <a:endParaRPr lang="en-US" altLang="ko-KR" sz="4800" b="1" dirty="0">
              <a:solidFill>
                <a:schemeClr val="accent4">
                  <a:lumMod val="40000"/>
                  <a:lumOff val="6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CF00098F-B52C-492F-83AA-514845F66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145" y="78105"/>
            <a:ext cx="432054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xmlns="" id="{63A5030C-FB5A-4050-9633-2A71D56A1EC9}"/>
              </a:ext>
            </a:extLst>
          </p:cNvPr>
          <p:cNvSpPr/>
          <p:nvPr/>
        </p:nvSpPr>
        <p:spPr>
          <a:xfrm>
            <a:off x="463959" y="1819645"/>
            <a:ext cx="2240318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EDE5A9A-C0C4-4011-844A-CAA5FA1E3206}"/>
              </a:ext>
            </a:extLst>
          </p:cNvPr>
          <p:cNvSpPr txBox="1"/>
          <p:nvPr/>
        </p:nvSpPr>
        <p:spPr>
          <a:xfrm>
            <a:off x="463959" y="2314402"/>
            <a:ext cx="1893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BA08C8"/>
                </a:solidFill>
              </a:rPr>
              <a:t>그림에 맞는 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단어에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선을 그어요</a:t>
            </a:r>
            <a:r>
              <a:rPr lang="en-US" altLang="ko-KR" sz="2000" dirty="0"/>
              <a:t>.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6915BD1-37DC-43A6-95CD-7E9861378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542" y="134303"/>
            <a:ext cx="4944862" cy="604266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13345CC-BABE-471D-B857-D95FDEDE4130}"/>
              </a:ext>
            </a:extLst>
          </p:cNvPr>
          <p:cNvCxnSpPr/>
          <p:nvPr/>
        </p:nvCxnSpPr>
        <p:spPr>
          <a:xfrm>
            <a:off x="5912528" y="1500326"/>
            <a:ext cx="932155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1D0E6D1-1212-4D1D-B7B3-3EED308FDA27}"/>
              </a:ext>
            </a:extLst>
          </p:cNvPr>
          <p:cNvCxnSpPr/>
          <p:nvPr/>
        </p:nvCxnSpPr>
        <p:spPr>
          <a:xfrm flipV="1">
            <a:off x="5912528" y="3213717"/>
            <a:ext cx="932155" cy="181104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2EBDBB7-1F2B-4F11-AE91-6FEA976C7F0C}"/>
              </a:ext>
            </a:extLst>
          </p:cNvPr>
          <p:cNvCxnSpPr/>
          <p:nvPr/>
        </p:nvCxnSpPr>
        <p:spPr>
          <a:xfrm>
            <a:off x="5912528" y="3213717"/>
            <a:ext cx="932155" cy="181104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xmlns="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501038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속으로</a:t>
            </a:r>
            <a:r>
              <a:rPr lang="en-US" altLang="ko-KR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</a:t>
            </a:r>
            <a:r>
              <a:rPr lang="ko-KR" altLang="en-US" sz="36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 구급차 </a:t>
            </a:r>
            <a:r>
              <a:rPr lang="ko-KR" altLang="en-US" sz="3600" b="1" kern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삐뽀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333829" y="2989719"/>
            <a:ext cx="335702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497112" y="3608716"/>
            <a:ext cx="29017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선생님이 </a:t>
            </a:r>
            <a:r>
              <a:rPr lang="ko-KR" altLang="en-US" sz="24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들려 주는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이야기를 잘 듣고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이야기해요</a:t>
            </a:r>
            <a:r>
              <a:rPr lang="en-US" altLang="ko-KR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20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8" name="Picture 7" descr="A picture containing transport&#10;&#10;Description automatically generated">
            <a:extLst>
              <a:ext uri="{FF2B5EF4-FFF2-40B4-BE49-F238E27FC236}">
                <a16:creationId xmlns:a16="http://schemas.microsoft.com/office/drawing/2014/main" xmlns="" id="{26A6A822-C65A-45D8-AC04-EE9C4EA7E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89" y="0"/>
            <a:ext cx="6653193" cy="617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391886" y="1825625"/>
            <a:ext cx="10961914" cy="4351338"/>
          </a:xfrm>
        </p:spPr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391887" y="2805345"/>
            <a:ext cx="3978050" cy="237422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391885" y="3296978"/>
            <a:ext cx="3876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한국학교</a:t>
            </a:r>
            <a:endParaRPr lang="en-US" altLang="ko-KR" sz="3200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3200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이름을 </a:t>
            </a:r>
            <a:r>
              <a:rPr lang="ko-KR" altLang="en-US" sz="3200" dirty="0" smtClean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볼까요</a:t>
            </a:r>
            <a:r>
              <a:rPr lang="en-US" altLang="ko-KR" sz="3200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A632B545-5495-4458-9919-D9D49EFEF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92" y="32482"/>
            <a:ext cx="6257740" cy="614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B2D43A99-AE62-49E6-AFE0-D0E982C7F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8" y="54588"/>
            <a:ext cx="6735130" cy="61253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1DE7C909-7BB5-4C43-B068-F74C8BABC506}"/>
              </a:ext>
            </a:extLst>
          </p:cNvPr>
          <p:cNvCxnSpPr/>
          <p:nvPr/>
        </p:nvCxnSpPr>
        <p:spPr>
          <a:xfrm>
            <a:off x="8034291" y="5211192"/>
            <a:ext cx="1775534" cy="4645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0E81BF9-8248-4025-97D1-444442876A3F}"/>
              </a:ext>
            </a:extLst>
          </p:cNvPr>
          <p:cNvCxnSpPr/>
          <p:nvPr/>
        </p:nvCxnSpPr>
        <p:spPr>
          <a:xfrm flipV="1">
            <a:off x="8034291" y="5211192"/>
            <a:ext cx="1775534" cy="4645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Arrow: Pentagon 15">
            <a:extLst>
              <a:ext uri="{FF2B5EF4-FFF2-40B4-BE49-F238E27FC236}">
                <a16:creationId xmlns:a16="http://schemas.microsoft.com/office/drawing/2014/main" xmlns="" id="{0ED04698-DAF5-4676-B20A-63DA48349DA6}"/>
              </a:ext>
            </a:extLst>
          </p:cNvPr>
          <p:cNvSpPr/>
          <p:nvPr/>
        </p:nvSpPr>
        <p:spPr>
          <a:xfrm>
            <a:off x="838199" y="2805345"/>
            <a:ext cx="3531737" cy="237422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C035AE9-24B8-424C-A4B9-FC27ED7A1787}"/>
              </a:ext>
            </a:extLst>
          </p:cNvPr>
          <p:cNvSpPr txBox="1"/>
          <p:nvPr/>
        </p:nvSpPr>
        <p:spPr>
          <a:xfrm>
            <a:off x="838198" y="3429000"/>
            <a:ext cx="29033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</a:rPr>
              <a:t>자음 </a:t>
            </a:r>
            <a:r>
              <a:rPr lang="ko-KR" altLang="en-US" sz="4400" b="1" dirty="0" smtClean="0">
                <a:solidFill>
                  <a:schemeClr val="accent2">
                    <a:lumMod val="50000"/>
                  </a:schemeClr>
                </a:solidFill>
              </a:rPr>
              <a:t>ㅎ</a:t>
            </a:r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</a:rPr>
              <a:t>을 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</a:rPr>
              <a:t>찾아 볼까요</a:t>
            </a:r>
            <a:r>
              <a:rPr lang="en-US" altLang="ko-KR" sz="3600" b="1" dirty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en-US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45FD210B-CA34-473A-B5A3-4F3B0C01307B}"/>
              </a:ext>
            </a:extLst>
          </p:cNvPr>
          <p:cNvSpPr/>
          <p:nvPr/>
        </p:nvSpPr>
        <p:spPr>
          <a:xfrm>
            <a:off x="7047603" y="815581"/>
            <a:ext cx="280136" cy="300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59C27893-1468-4F26-845D-6D456FC304DD}"/>
              </a:ext>
            </a:extLst>
          </p:cNvPr>
          <p:cNvSpPr/>
          <p:nvPr/>
        </p:nvSpPr>
        <p:spPr>
          <a:xfrm>
            <a:off x="5491935" y="1740823"/>
            <a:ext cx="338965" cy="3308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EC06887C-CB5F-4EBE-83D4-47531E633B9A}"/>
              </a:ext>
            </a:extLst>
          </p:cNvPr>
          <p:cNvSpPr/>
          <p:nvPr/>
        </p:nvSpPr>
        <p:spPr>
          <a:xfrm>
            <a:off x="7337057" y="2086273"/>
            <a:ext cx="308150" cy="2842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BED9F17-ACFB-40EA-848F-CA4CACDDD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739" y="0"/>
            <a:ext cx="6341013" cy="617340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BE9C49BF-FE81-4490-8659-83B83BD058D6}"/>
              </a:ext>
            </a:extLst>
          </p:cNvPr>
          <p:cNvSpPr/>
          <p:nvPr/>
        </p:nvSpPr>
        <p:spPr>
          <a:xfrm>
            <a:off x="5601810" y="4989250"/>
            <a:ext cx="1091953" cy="10297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30F1ED-F9B9-4F2C-A29F-1D24D01E0D2D}"/>
              </a:ext>
            </a:extLst>
          </p:cNvPr>
          <p:cNvSpPr txBox="1"/>
          <p:nvPr/>
        </p:nvSpPr>
        <p:spPr>
          <a:xfrm>
            <a:off x="5670732" y="449920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전화기</a:t>
            </a:r>
            <a:endParaRPr lang="en-US" sz="20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6143989-877A-448E-921E-C471CB4D4851}"/>
              </a:ext>
            </a:extLst>
          </p:cNvPr>
          <p:cNvSpPr/>
          <p:nvPr/>
        </p:nvSpPr>
        <p:spPr>
          <a:xfrm>
            <a:off x="7421732" y="4989250"/>
            <a:ext cx="1349406" cy="9321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9FAC8A-EA63-4599-B638-96401DF79056}"/>
              </a:ext>
            </a:extLst>
          </p:cNvPr>
          <p:cNvSpPr txBox="1"/>
          <p:nvPr/>
        </p:nvSpPr>
        <p:spPr>
          <a:xfrm>
            <a:off x="7692253" y="452167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호랑이</a:t>
            </a:r>
            <a:endParaRPr lang="en-US" sz="20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3112469-8239-4CC9-A84E-3E8C94634845}"/>
              </a:ext>
            </a:extLst>
          </p:cNvPr>
          <p:cNvSpPr/>
          <p:nvPr/>
        </p:nvSpPr>
        <p:spPr>
          <a:xfrm>
            <a:off x="9623394" y="5060272"/>
            <a:ext cx="1056443" cy="86113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F884A04-7F5D-4A4B-8803-24C39ABCBB23}"/>
              </a:ext>
            </a:extLst>
          </p:cNvPr>
          <p:cNvSpPr txBox="1"/>
          <p:nvPr/>
        </p:nvSpPr>
        <p:spPr>
          <a:xfrm>
            <a:off x="10465133" y="483945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호박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2492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/>
      <p:bldP spid="12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124C8E21-78B9-4A21-B3D9-F54A0ACC1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72" y="102399"/>
            <a:ext cx="6342402" cy="607755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4862483-5E0E-4E42-B280-6C395A04CDCC}"/>
              </a:ext>
            </a:extLst>
          </p:cNvPr>
          <p:cNvSpPr/>
          <p:nvPr/>
        </p:nvSpPr>
        <p:spPr>
          <a:xfrm>
            <a:off x="6010183" y="4572000"/>
            <a:ext cx="1953087" cy="13227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screenshot of text&#10;&#10;Description automatically generated">
            <a:extLst>
              <a:ext uri="{FF2B5EF4-FFF2-40B4-BE49-F238E27FC236}">
                <a16:creationId xmlns:a16="http://schemas.microsoft.com/office/drawing/2014/main" xmlns="" id="{4B01C650-625B-49B7-9AC7-B0B568DEE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033" y="54613"/>
            <a:ext cx="6272676" cy="6122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A777B8-5D18-4F19-BDA9-1EE5DD316F68}"/>
              </a:ext>
            </a:extLst>
          </p:cNvPr>
          <p:cNvSpPr txBox="1"/>
          <p:nvPr/>
        </p:nvSpPr>
        <p:spPr>
          <a:xfrm>
            <a:off x="5859262" y="293112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D60FD6-406B-4044-9ECB-BF9EA1914810}"/>
              </a:ext>
            </a:extLst>
          </p:cNvPr>
          <p:cNvSpPr txBox="1"/>
          <p:nvPr/>
        </p:nvSpPr>
        <p:spPr>
          <a:xfrm>
            <a:off x="8310979" y="533845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F807E98-5939-4D85-9641-BAC3622BC3DA}"/>
              </a:ext>
            </a:extLst>
          </p:cNvPr>
          <p:cNvSpPr txBox="1"/>
          <p:nvPr/>
        </p:nvSpPr>
        <p:spPr>
          <a:xfrm>
            <a:off x="5859262" y="52955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4A2B358-6A5A-4929-BCC0-C8F403746E83}"/>
              </a:ext>
            </a:extLst>
          </p:cNvPr>
          <p:cNvSpPr txBox="1"/>
          <p:nvPr/>
        </p:nvSpPr>
        <p:spPr>
          <a:xfrm>
            <a:off x="8310979" y="296733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71714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A69F5E4F-92F2-4560-8903-6E1E1A619A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2708" y="47241"/>
            <a:ext cx="11134777" cy="107817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0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000" dirty="0">
                <a:latin typeface="+mj-lt"/>
              </a:rPr>
              <a:t>  </a:t>
            </a:r>
            <a:r>
              <a:rPr lang="ko-KR" altLang="en-US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</a:t>
            </a:r>
            <a:r>
              <a:rPr lang="ko-KR" altLang="en-US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이야기해요 </a:t>
            </a:r>
            <a:r>
              <a:rPr lang="ko-KR" altLang="en-US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멋진 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닭이 </a:t>
            </a:r>
            <a:r>
              <a:rPr lang="ko-KR" altLang="en-US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될 거야</a:t>
            </a:r>
            <a:r>
              <a:rPr lang="ko-KR" altLang="en-US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3D62439-4C3F-454C-9421-40E245966687}"/>
              </a:ext>
            </a:extLst>
          </p:cNvPr>
          <p:cNvSpPr/>
          <p:nvPr/>
        </p:nvSpPr>
        <p:spPr>
          <a:xfrm>
            <a:off x="6130096" y="5687812"/>
            <a:ext cx="5333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https://www.youtube.com/watch?v=IDZS7JMh75Y</a:t>
            </a:r>
            <a:endParaRPr lang="en-US" dirty="0"/>
          </a:p>
        </p:txBody>
      </p:sp>
      <p:pic>
        <p:nvPicPr>
          <p:cNvPr id="4" name="Online Media 3" title="[￬ﾝﾴ￬ﾕﾼ￪ﾸﾰ￪ﾽﾃ ￪ﾷﾸ￫ﾦﾼ￬ﾱﾅ] ￫ﾩﾋ￬ﾧﾄ ￫ﾋﾭ￬ﾝﾴ ￫ﾐﾠ ￪ﾱﾰ￬ﾕﾼ!">
            <a:hlinkClick r:id="" action="ppaction://media"/>
            <a:extLst>
              <a:ext uri="{FF2B5EF4-FFF2-40B4-BE49-F238E27FC236}">
                <a16:creationId xmlns:a16="http://schemas.microsoft.com/office/drawing/2014/main" xmlns="" id="{32CDF6D3-FE9A-46CF-925F-7D627A85AD6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96609" y="1188498"/>
            <a:ext cx="7998781" cy="449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03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D522828-8926-430A-A2DA-55A864DBABF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99;p3">
            <a:extLst>
              <a:ext uri="{FF2B5EF4-FFF2-40B4-BE49-F238E27FC236}">
                <a16:creationId xmlns:a16="http://schemas.microsoft.com/office/drawing/2014/main" xmlns="" id="{B32033BC-51DF-4FA7-8080-4CDFDAB0A4BD}"/>
              </a:ext>
            </a:extLst>
          </p:cNvPr>
          <p:cNvSpPr txBox="1">
            <a:spLocks/>
          </p:cNvSpPr>
          <p:nvPr/>
        </p:nvSpPr>
        <p:spPr>
          <a:xfrm>
            <a:off x="727969" y="47241"/>
            <a:ext cx="10969516" cy="902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4" tIns="45700" rIns="91424" bIns="45700" anchor="ctr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lang="en-US" altLang="ko-KR"/>
            </a:pPr>
            <a:r>
              <a:rPr lang="ko-KR" altLang="en-US" sz="4400" kern="1200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endParaRPr lang="ko-KR" altLang="en-US" sz="4000" kern="0" dirty="0">
              <a:latin typeface="+mj-lt"/>
            </a:endParaRPr>
          </a:p>
          <a:p>
            <a:pPr>
              <a:defRPr lang="en-US" altLang="ko-KR"/>
            </a:pPr>
            <a:r>
              <a:rPr lang="ko-KR" altLang="en-US" sz="4000" kern="0" dirty="0">
                <a:latin typeface="+mj-lt"/>
              </a:rPr>
              <a:t>  </a:t>
            </a:r>
            <a:r>
              <a:rPr lang="ko-KR" altLang="en-US" sz="4400" kern="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 이야기해요 </a:t>
            </a:r>
            <a:r>
              <a:rPr lang="ko-KR" altLang="en-US" sz="4400" kern="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400" kern="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멋진 </a:t>
            </a:r>
            <a:r>
              <a:rPr lang="ko-KR" altLang="en-US" sz="4400" kern="0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닭이 </a:t>
            </a:r>
            <a:r>
              <a:rPr lang="ko-KR" altLang="en-US" sz="4400" kern="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될 거야</a:t>
            </a:r>
            <a:r>
              <a:rPr lang="ko-KR" altLang="en-US" sz="4400" kern="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sz="4400" kern="0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kern="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2930A73-7583-42CE-AD9D-890E9A134FEB}"/>
              </a:ext>
            </a:extLst>
          </p:cNvPr>
          <p:cNvSpPr txBox="1"/>
          <p:nvPr/>
        </p:nvSpPr>
        <p:spPr>
          <a:xfrm>
            <a:off x="727969" y="1561640"/>
            <a:ext cx="318228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우리들처럼 </a:t>
            </a:r>
            <a:endParaRPr lang="en-US" altLang="ko-KR" sz="2400" b="1">
              <a:solidFill>
                <a:schemeClr val="accent4">
                  <a:lumMod val="60000"/>
                  <a:lumOff val="4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병아리들도 비슷하지만 </a:t>
            </a:r>
            <a:endParaRPr lang="en-US" altLang="ko-KR" sz="2400" b="1">
              <a:solidFill>
                <a:schemeClr val="accent4">
                  <a:lumMod val="60000"/>
                  <a:lumOff val="4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서로 많이 달라요</a:t>
            </a:r>
            <a:r>
              <a:rPr lang="en-US" altLang="ko-KR" sz="2400" b="1">
                <a:solidFill>
                  <a:schemeClr val="accent4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4920ABF-BD0A-43C5-819A-006F9D3B385A}"/>
              </a:ext>
            </a:extLst>
          </p:cNvPr>
          <p:cNvSpPr txBox="1"/>
          <p:nvPr/>
        </p:nvSpPr>
        <p:spPr>
          <a:xfrm>
            <a:off x="417250" y="4418927"/>
            <a:ext cx="44999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그건 바로</a:t>
            </a:r>
            <a:r>
              <a:rPr lang="en-US" altLang="ko-KR" sz="36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…</a:t>
            </a:r>
          </a:p>
          <a:p>
            <a:r>
              <a:rPr lang="ko-KR" altLang="en-US" sz="36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모두 멋진 닭이 되어요</a:t>
            </a:r>
            <a:r>
              <a:rPr lang="en-US" altLang="ko-KR" sz="3600" b="1" dirty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3600" b="1" dirty="0">
              <a:solidFill>
                <a:srgbClr val="92D05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AA87DFB-AD4D-49F9-B064-C0BD16746BF5}"/>
              </a:ext>
            </a:extLst>
          </p:cNvPr>
          <p:cNvSpPr txBox="1"/>
          <p:nvPr/>
        </p:nvSpPr>
        <p:spPr>
          <a:xfrm>
            <a:off x="541538" y="2852265"/>
            <a:ext cx="4498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다르지만 </a:t>
            </a:r>
            <a:endParaRPr lang="en-US" altLang="ko-KR" sz="3600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3600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같은 점은 무엇일까요</a:t>
            </a:r>
            <a:r>
              <a:rPr lang="en-US" altLang="ko-KR" sz="3600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10" name="Picture 9" descr="A picture containing clothing, fabric, rug, room&#10;&#10;Description automatically generated">
            <a:extLst>
              <a:ext uri="{FF2B5EF4-FFF2-40B4-BE49-F238E27FC236}">
                <a16:creationId xmlns:a16="http://schemas.microsoft.com/office/drawing/2014/main" xmlns="" id="{BF540394-8233-4DF5-89E5-A9378ACE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014" y="1105247"/>
            <a:ext cx="4154379" cy="1977926"/>
          </a:xfrm>
          <a:prstGeom prst="rect">
            <a:avLst/>
          </a:prstGeom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4D4D1F2F-B069-4D4D-AEB8-27D6EB0C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099" y="3205130"/>
            <a:ext cx="5921036" cy="28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8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&lt;14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하마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호두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휴지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허리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후추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히읗을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히읗으로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하마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휴지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 구급차 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삐뽀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멋진 닭이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될 거야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보고 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하늘을 나는 하마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ㅎ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으로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94152" cy="477504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900" b="1" dirty="0" smtClean="0">
                <a:solidFill>
                  <a:srgbClr val="FF81FF"/>
                </a:solidFill>
                <a:latin typeface="+mn-ea"/>
                <a:ea typeface="+mn-ea"/>
              </a:rPr>
              <a:t>ㅎ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하마  호랑이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휴지  호루라기</a:t>
            </a:r>
            <a: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허수아비  혀  </a:t>
            </a:r>
            <a: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하루</a:t>
            </a:r>
            <a:r>
              <a:rPr lang="en-US" altLang="ko-KR" sz="3600" b="1" dirty="0">
                <a:solidFill>
                  <a:srgbClr val="0070C0"/>
                </a:solidFill>
                <a:latin typeface="+mn-ea"/>
                <a:ea typeface="+mn-ea"/>
              </a:rPr>
              <a:t>  </a:t>
            </a:r>
            <a:r>
              <a:rPr lang="ko-KR" altLang="en-US" sz="3600" b="1" dirty="0">
                <a:solidFill>
                  <a:srgbClr val="0070C0"/>
                </a:solidFill>
                <a:latin typeface="+mn-ea"/>
                <a:ea typeface="+mn-ea"/>
              </a:rPr>
              <a:t>호두</a:t>
            </a:r>
            <a:endParaRPr lang="en-US" sz="36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xmlns="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C7943D7E-31E8-4B36-82E4-1F4651C74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05" y="77943"/>
            <a:ext cx="4519059" cy="60799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E2E499E-8258-445A-BBC4-6E60EB914F52}"/>
              </a:ext>
            </a:extLst>
          </p:cNvPr>
          <p:cNvSpPr txBox="1"/>
          <p:nvPr/>
        </p:nvSpPr>
        <p:spPr>
          <a:xfrm>
            <a:off x="5849778" y="269234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0070C0"/>
                </a:solidFill>
              </a:rPr>
              <a:t>ㅎ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2BAF066-76AB-46CE-BC9C-0D7A8681F23E}"/>
              </a:ext>
            </a:extLst>
          </p:cNvPr>
          <p:cNvSpPr txBox="1"/>
          <p:nvPr/>
        </p:nvSpPr>
        <p:spPr>
          <a:xfrm>
            <a:off x="7481649" y="264456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0070C0"/>
                </a:solidFill>
              </a:rPr>
              <a:t>ㅎ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9DA4532-F641-4AEB-9F0C-1B3F713F59EB}"/>
              </a:ext>
            </a:extLst>
          </p:cNvPr>
          <p:cNvCxnSpPr/>
          <p:nvPr/>
        </p:nvCxnSpPr>
        <p:spPr>
          <a:xfrm>
            <a:off x="7013359" y="3994951"/>
            <a:ext cx="714511" cy="15979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B5FB583-B4F9-4F65-9AE7-EE1A3598DF0E}"/>
              </a:ext>
            </a:extLst>
          </p:cNvPr>
          <p:cNvCxnSpPr/>
          <p:nvPr/>
        </p:nvCxnSpPr>
        <p:spPr>
          <a:xfrm>
            <a:off x="6525087" y="4598633"/>
            <a:ext cx="1597981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371C633-703C-4B16-9482-86FD1B62870C}"/>
              </a:ext>
            </a:extLst>
          </p:cNvPr>
          <p:cNvSpPr/>
          <p:nvPr/>
        </p:nvSpPr>
        <p:spPr>
          <a:xfrm>
            <a:off x="6844683" y="4998128"/>
            <a:ext cx="1012055" cy="740901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2031507" y="349481"/>
            <a:ext cx="9392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신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나게 노래해요 </a:t>
            </a: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–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하늘을 나는 하마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06428" y="246255"/>
            <a:ext cx="1002631" cy="8302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AA118D-4B9D-4ED5-99B0-1E2DF51BD517}"/>
              </a:ext>
            </a:extLst>
          </p:cNvPr>
          <p:cNvSpPr/>
          <p:nvPr/>
        </p:nvSpPr>
        <p:spPr>
          <a:xfrm>
            <a:off x="749228" y="5647490"/>
            <a:ext cx="11235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https://www.youtube.com/watch?v=TrjsEefe74w&amp;list=PLhzBuObIigYN_755Jg4hxFEiLdRLrKE62&amp;index=14</a:t>
            </a:r>
            <a:endParaRPr lang="en-US" dirty="0"/>
          </a:p>
        </p:txBody>
      </p:sp>
      <p:pic>
        <p:nvPicPr>
          <p:cNvPr id="3" name="Online Media 2" title="￭ﾕﾘ | ￭ﾕﾘ￫ﾊﾘ￬ﾝﾄ ￫ﾂﾘ￫ﾊﾔ ￭ﾕﾘ￫ﾧﾈ 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1CBC85D9-F6EF-4037-AD90-BAE266AEAAC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28295" y="1285043"/>
            <a:ext cx="7679185" cy="431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68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1. </a:t>
            </a: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빈칸을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채워 보세요</a:t>
            </a:r>
            <a:endParaRPr lang="ko-KR" altLang="en-US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A picture containing clock, sitting, small, photo&#10;&#10;Description automatically generated">
            <a:extLst>
              <a:ext uri="{FF2B5EF4-FFF2-40B4-BE49-F238E27FC236}">
                <a16:creationId xmlns:a16="http://schemas.microsoft.com/office/drawing/2014/main" xmlns="" id="{F5F0DB08-5B6E-41A7-8E85-F26D6BCE3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71" y="1551987"/>
            <a:ext cx="3194806" cy="4580939"/>
          </a:xfrm>
          <a:prstGeom prst="rect">
            <a:avLst/>
          </a:prstGeom>
        </p:spPr>
      </p:pic>
      <p:pic>
        <p:nvPicPr>
          <p:cNvPr id="13" name="Picture 12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2FC68173-CA81-42D2-A7E6-2A64FC7DE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26" y="1596025"/>
            <a:ext cx="3409997" cy="366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>
                <a:hlinkClick r:id="rId2"/>
              </a:rPr>
              <a:t>https://quizlet.com/_8i7058?x=1qqt&amp;i=2tig8t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2000" dirty="0">
                <a:latin typeface="+mn-ea"/>
              </a:rPr>
              <a:t>&lt;</a:t>
            </a:r>
            <a:r>
              <a:rPr lang="ko-KR" altLang="en-US" sz="2000" dirty="0">
                <a:latin typeface="+mn-ea"/>
              </a:rPr>
              <a:t>참고&gt;</a:t>
            </a:r>
            <a:endParaRPr lang="en-US" altLang="ko-KR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해 </a:t>
            </a:r>
            <a:r>
              <a:rPr lang="ko-KR" altLang="en-US" sz="2000" dirty="0" smtClean="0">
                <a:latin typeface="+mn-ea"/>
              </a:rPr>
              <a:t>주세요</a:t>
            </a:r>
            <a:r>
              <a:rPr lang="ko-KR" altLang="en-US" sz="2000" dirty="0">
                <a:latin typeface="+mn-ea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</a:t>
            </a:r>
            <a:r>
              <a:rPr lang="ko-KR" altLang="en-US" sz="2000" dirty="0" smtClean="0">
                <a:latin typeface="+mn-ea"/>
              </a:rPr>
              <a:t>조절해서 끊어 주셔도 </a:t>
            </a:r>
            <a:r>
              <a:rPr lang="ko-KR" altLang="en-US" sz="2000" dirty="0">
                <a:latin typeface="+mn-ea"/>
              </a:rPr>
              <a:t>됩니다. &lt;한글이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</a:t>
            </a:r>
            <a:r>
              <a:rPr lang="ko-KR" altLang="en-US" sz="1800" dirty="0" smtClean="0">
                <a:solidFill>
                  <a:schemeClr val="tx1"/>
                </a:solidFill>
              </a:rPr>
              <a:t>한글교실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sz="1800" dirty="0">
                <a:solidFill>
                  <a:schemeClr val="tx1"/>
                </a:solidFill>
                <a:hlinkClick r:id="rId2"/>
              </a:rPr>
              <a:t>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한글이 </a:t>
            </a:r>
            <a:r>
              <a:rPr lang="ko-KR" altLang="en-US" sz="1800" dirty="0" smtClean="0">
                <a:solidFill>
                  <a:schemeClr val="tx1"/>
                </a:solidFill>
              </a:rPr>
              <a:t>야호 </a:t>
            </a:r>
            <a:r>
              <a:rPr lang="en-US" altLang="ko-KR" sz="1800" dirty="0" smtClean="0">
                <a:solidFill>
                  <a:schemeClr val="tx1"/>
                </a:solidFill>
              </a:rPr>
              <a:t>2- </a:t>
            </a:r>
            <a:r>
              <a:rPr lang="en-US" altLang="ko-KR" sz="1800" dirty="0">
                <a:solidFill>
                  <a:schemeClr val="tx1"/>
                </a:solidFill>
              </a:rPr>
              <a:t>4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야호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https://www.youtube.com/watch?v=d4fTeMQvALM&amp;list=PLKDPDirFfxZRdKSXZyiheyA29H2ThE9Y1&amp;index=16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 err="1">
                <a:solidFill>
                  <a:schemeClr val="tx1"/>
                </a:solidFill>
              </a:rPr>
              <a:t>핑크퐁</a:t>
            </a:r>
            <a:r>
              <a:rPr lang="ko-KR" altLang="en-US" sz="1800" dirty="0">
                <a:solidFill>
                  <a:schemeClr val="tx1"/>
                </a:solidFill>
              </a:rPr>
              <a:t> 동요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https://www.youtube.com/watch?v=TrjsEefe74w&amp;list=PLhzBuObIigYN_755Jg4hxFEiLdRLrKE62&amp;index=14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7. </a:t>
            </a:r>
            <a:r>
              <a:rPr lang="ko-KR" altLang="en-US" sz="1800" dirty="0">
                <a:solidFill>
                  <a:schemeClr val="tx1"/>
                </a:solidFill>
              </a:rPr>
              <a:t>동화 </a:t>
            </a:r>
            <a:r>
              <a:rPr lang="en-US" altLang="ko-KR" sz="1800" dirty="0">
                <a:solidFill>
                  <a:schemeClr val="tx1"/>
                </a:solidFill>
              </a:rPr>
              <a:t>&lt;</a:t>
            </a:r>
            <a:r>
              <a:rPr lang="ko-KR" altLang="en-US" sz="1800" dirty="0">
                <a:solidFill>
                  <a:schemeClr val="tx1"/>
                </a:solidFill>
              </a:rPr>
              <a:t>멋진 닭이 </a:t>
            </a:r>
            <a:r>
              <a:rPr lang="ko-KR" altLang="en-US" sz="1800" dirty="0" smtClean="0">
                <a:solidFill>
                  <a:schemeClr val="tx1"/>
                </a:solidFill>
              </a:rPr>
              <a:t>될 </a:t>
            </a:r>
            <a:r>
              <a:rPr lang="ko-KR" altLang="en-US" sz="1800" dirty="0" smtClean="0">
                <a:solidFill>
                  <a:schemeClr val="tx1"/>
                </a:solidFill>
              </a:rPr>
              <a:t>거</a:t>
            </a:r>
            <a:r>
              <a:rPr lang="ko-KR" altLang="en-US" sz="1800" dirty="0" smtClean="0">
                <a:solidFill>
                  <a:schemeClr val="tx1"/>
                </a:solidFill>
              </a:rPr>
              <a:t>야</a:t>
            </a:r>
            <a:r>
              <a:rPr lang="en-US" altLang="ko-KR" sz="1800" dirty="0">
                <a:solidFill>
                  <a:schemeClr val="tx1"/>
                </a:solidFill>
              </a:rPr>
              <a:t>&gt; </a:t>
            </a:r>
            <a:r>
              <a:rPr lang="en-US" sz="18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https://www.youtube.com/watch?v=IDZS7JMh75Y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ircuit&#10;&#10;Description automatically generated">
            <a:extLst>
              <a:ext uri="{FF2B5EF4-FFF2-40B4-BE49-F238E27FC236}">
                <a16:creationId xmlns:a16="http://schemas.microsoft.com/office/drawing/2014/main" xmlns="" id="{7C3EE882-7A8D-4DB9-9C51-F54BACEE3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99859" y="-950451"/>
            <a:ext cx="6550635" cy="91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22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7985AA-35C6-4872-B22F-CD4C81734D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B36F2-CEB6-4E44-8085-0187356E3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D94E99CF-2035-47C8-9843-36D3A1935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1795" y="-1403510"/>
            <a:ext cx="6283713" cy="969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4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시작 전에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놀이 하면서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circuit&#10;&#10;Description automatically generated">
            <a:extLst>
              <a:ext uri="{FF2B5EF4-FFF2-40B4-BE49-F238E27FC236}">
                <a16:creationId xmlns:a16="http://schemas.microsoft.com/office/drawing/2014/main" xmlns="" id="{EF54ACC2-CB1D-481C-BB9F-299D3A44E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433" y="199822"/>
            <a:ext cx="4553746" cy="582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05544" y="234496"/>
            <a:ext cx="10947400" cy="125948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보고 듣고 이야기해요 </a:t>
            </a:r>
            <a:r>
              <a:rPr lang="en-US" altLang="ko-KR" sz="48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-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한글이 야호- 하하 호호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3109D5-323A-4C7E-ACE2-EA71C3A51639}"/>
              </a:ext>
            </a:extLst>
          </p:cNvPr>
          <p:cNvSpPr/>
          <p:nvPr/>
        </p:nvSpPr>
        <p:spPr>
          <a:xfrm>
            <a:off x="621495" y="5655761"/>
            <a:ext cx="1147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https://www.youtube.com/watch?v=d4fTeMQvALM&amp;list=PLKDPDirFfxZRdKSXZyiheyA29H2ThE9Y1&amp;index=16</a:t>
            </a:r>
            <a:endParaRPr lang="en-US" dirty="0"/>
          </a:p>
        </p:txBody>
      </p:sp>
      <p:pic>
        <p:nvPicPr>
          <p:cNvPr id="3" name="Online Media 2" title="￭ﾕﾜ￪ﾸﾀ￬ﾝﾴ ￬ﾕﾼ￭ﾘﾸ 2 (Hangul Yaho 2) - ￭ﾕﾘ￭ﾕﾘ￭ﾘﾸ￭ﾘﾸ">
            <a:hlinkClick r:id="" action="ppaction://media"/>
            <a:extLst>
              <a:ext uri="{FF2B5EF4-FFF2-40B4-BE49-F238E27FC236}">
                <a16:creationId xmlns:a16="http://schemas.microsoft.com/office/drawing/2014/main" xmlns="" id="{BC2083D3-7EB2-4D5F-B501-9924B2EC39F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79074" y="1602833"/>
            <a:ext cx="7493476" cy="39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7F3CCD7E-55FD-47DD-9F86-1320994A8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849732"/>
            <a:ext cx="5845975" cy="3327231"/>
          </a:xfrm>
          <a:prstGeom prst="rect">
            <a:avLst/>
          </a:prstGeom>
        </p:spPr>
      </p:pic>
      <p:pic>
        <p:nvPicPr>
          <p:cNvPr id="6" name="Picture 5" descr="A close up of a mans face&#10;&#10;Description automatically generated">
            <a:extLst>
              <a:ext uri="{FF2B5EF4-FFF2-40B4-BE49-F238E27FC236}">
                <a16:creationId xmlns:a16="http://schemas.microsoft.com/office/drawing/2014/main" xmlns="" id="{285C0DBD-4F1A-4F7E-9AF7-0B1F4CADC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68" y="2849731"/>
            <a:ext cx="3310159" cy="333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93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475220F1-C77E-4BC8-BD5A-BAAF98B2F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045042"/>
            <a:ext cx="5508069" cy="3134912"/>
          </a:xfrm>
          <a:prstGeom prst="rect">
            <a:avLst/>
          </a:prstGeom>
        </p:spPr>
      </p:pic>
      <p:pic>
        <p:nvPicPr>
          <p:cNvPr id="7" name="Picture 6" descr="A picture containing animal, shellfish, fruit&#10;&#10;Description automatically generated">
            <a:extLst>
              <a:ext uri="{FF2B5EF4-FFF2-40B4-BE49-F238E27FC236}">
                <a16:creationId xmlns:a16="http://schemas.microsoft.com/office/drawing/2014/main" xmlns="" id="{753C6678-B639-4295-9FA0-B7355BBAB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815" y="3043547"/>
            <a:ext cx="3094721" cy="313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9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31BE78E8-8E60-4A5A-9B1A-0EACF2E1C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062796"/>
            <a:ext cx="5476873" cy="3117157"/>
          </a:xfrm>
          <a:prstGeom prst="rect">
            <a:avLst/>
          </a:prstGeom>
        </p:spPr>
      </p:pic>
      <p:pic>
        <p:nvPicPr>
          <p:cNvPr id="8" name="Picture 7" descr="A picture containing knife&#10;&#10;Description automatically generated">
            <a:extLst>
              <a:ext uri="{FF2B5EF4-FFF2-40B4-BE49-F238E27FC236}">
                <a16:creationId xmlns:a16="http://schemas.microsoft.com/office/drawing/2014/main" xmlns="" id="{E7A0C08D-5B8C-4675-821C-6228779FF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8" y="3059806"/>
            <a:ext cx="3174882" cy="311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10D01F8-6E69-4F14-9969-429B51BEE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867488"/>
            <a:ext cx="5820033" cy="3312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183EE03-65B8-4CF4-8839-0FF9A1C99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50" y="2872394"/>
            <a:ext cx="3001485" cy="330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1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875</Words>
  <Application>Microsoft Office PowerPoint</Application>
  <PresentationFormat>Widescreen</PresentationFormat>
  <Paragraphs>260</Paragraphs>
  <Slides>36</Slides>
  <Notes>14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1HoonDdukbokki R</vt:lpstr>
      <vt:lpstr>맑은 고딕</vt:lpstr>
      <vt:lpstr>맑은 고딕</vt:lpstr>
      <vt:lpstr>Microsoft GothicNeo</vt:lpstr>
      <vt:lpstr>Arial</vt:lpstr>
      <vt:lpstr>Arial Black</vt:lpstr>
      <vt:lpstr>Calibri</vt:lpstr>
      <vt:lpstr>Wingdings</vt:lpstr>
      <vt:lpstr>1_Office Theme</vt:lpstr>
      <vt:lpstr>  14차시   하마가 하하 호호 </vt:lpstr>
      <vt:lpstr>    한 주간 우리 친구들 잘 지냈나요?             이름 불러 볼게요!</vt:lpstr>
      <vt:lpstr>&lt;14차시&gt; 목표 및 배울 내용</vt:lpstr>
      <vt:lpstr>               시작 전에          우리 선 긋기          놀이 하면서          손 운동 해 볼까요? </vt:lpstr>
      <vt:lpstr> 보고 듣고 이야기해요 -한글이 야호- 하하 호호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동화 보고 이야기해요 &lt;멋진 닭이 될 거야&gt; </vt:lpstr>
      <vt:lpstr>PowerPoint Presentation</vt:lpstr>
      <vt:lpstr>ㅎ으로 만든 글자  하마  호랑이  휴지  호루라기 허수아비  혀   하루  호두</vt:lpstr>
      <vt:lpstr>PowerPoint Presentation</vt:lpstr>
      <vt:lpstr>숙 제</vt:lpstr>
      <vt:lpstr>숙 제</vt:lpstr>
      <vt:lpstr>References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 KIM</dc:creator>
  <cp:lastModifiedBy>Seunghee Back</cp:lastModifiedBy>
  <cp:revision>34</cp:revision>
  <dcterms:created xsi:type="dcterms:W3CDTF">2020-06-29T04:35:54Z</dcterms:created>
  <dcterms:modified xsi:type="dcterms:W3CDTF">2020-07-01T21:08:25Z</dcterms:modified>
</cp:coreProperties>
</file>