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4"/>
  </p:notes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8" r:id="rId25"/>
    <p:sldId id="289" r:id="rId26"/>
    <p:sldId id="292" r:id="rId27"/>
    <p:sldId id="293" r:id="rId28"/>
    <p:sldId id="294" r:id="rId29"/>
    <p:sldId id="295" r:id="rId30"/>
    <p:sldId id="296" r:id="rId31"/>
    <p:sldId id="297" r:id="rId32"/>
    <p:sldId id="299" r:id="rId33"/>
    <p:sldId id="280" r:id="rId34"/>
    <p:sldId id="285" r:id="rId35"/>
    <p:sldId id="281" r:id="rId36"/>
    <p:sldId id="282" r:id="rId37"/>
    <p:sldId id="283" r:id="rId38"/>
    <p:sldId id="300" r:id="rId39"/>
    <p:sldId id="301" r:id="rId40"/>
    <p:sldId id="302" r:id="rId41"/>
    <p:sldId id="303" r:id="rId42"/>
    <p:sldId id="304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80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BB350-AD5D-47C1-90A3-5DA37FAD0472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2911D3-4966-4311-977C-950895C94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500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098366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74912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31377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9006276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809096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629192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364906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42405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623538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88396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988593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493918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531112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1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5.png"/><Relationship Id="rId4" Type="http://schemas.openxmlformats.org/officeDocument/2006/relationships/hyperlink" Target="https://www.youtube.com/watch?v=4ais0Ez4pc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bLzFnELQeFQ?feature=oembed" TargetMode="External"/><Relationship Id="rId5" Type="http://schemas.openxmlformats.org/officeDocument/2006/relationships/hyperlink" Target="https://www.youtube.com/watch?v=bLzFnELQeFQ" TargetMode="External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3q-fMsFErxw?feature=oembed" TargetMode="External"/><Relationship Id="rId6" Type="http://schemas.openxmlformats.org/officeDocument/2006/relationships/hyperlink" Target="https://www.youtube.com/watch?v=3q-fMsFErxw&amp;list=PLhzBuObIigYN_755Jg4hxFEiLdRLrKE62&amp;index=11" TargetMode="Externa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quizlet.com/_8hy43y?x=1qqt&amp;i=2tig8t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ntGuOTeaas&amp;t=262s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bLzFnELQeFQ" TargetMode="External"/><Relationship Id="rId4" Type="http://schemas.openxmlformats.org/officeDocument/2006/relationships/hyperlink" Target="https://www.youtube.com/watch?v=3q-fMsFErxw&amp;list=PLhzBuObIigYN_755Jg4hxFEiLdRLrKE62&amp;index=11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Word_Document1.docx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ntGuOTeaas?feature=oembed" TargetMode="External"/><Relationship Id="rId5" Type="http://schemas.openxmlformats.org/officeDocument/2006/relationships/hyperlink" Target="https://www.youtube.com/watch?v=sntGuOTeaas&amp;t=262s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Malgun Gothic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en-US" altLang="ko-KR" dirty="0">
                <a:latin typeface="Malgun Gothic"/>
                <a:ea typeface="Malgun Gothic"/>
                <a:cs typeface="Malgun Gothic"/>
              </a:rPr>
              <a:t/>
            </a:r>
            <a:br>
              <a:rPr lang="en-US" altLang="ko-KR" dirty="0">
                <a:latin typeface="Malgun Gothic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11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> </a:t>
            </a:r>
            <a: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/>
            </a:r>
            <a:b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ea"/>
                <a:ea typeface="+mj-ea"/>
                <a:cs typeface="Malgun Gothic"/>
              </a:rPr>
              <a:t>코스모스를 지키는 키 작은 아이</a:t>
            </a:r>
            <a:r>
              <a:rPr lang="ko-KR" dirty="0">
                <a:latin typeface="+mj-ea"/>
                <a:ea typeface="+mj-ea"/>
                <a:cs typeface="Malgun Gothic"/>
              </a:rPr>
              <a:t/>
            </a:r>
            <a:br>
              <a:rPr lang="ko-KR" dirty="0">
                <a:latin typeface="+mj-ea"/>
                <a:ea typeface="+mj-ea"/>
                <a:cs typeface="Malgun Gothic"/>
              </a:rPr>
            </a:br>
            <a:endParaRPr lang="ko-KR" dirty="0">
              <a:latin typeface="+mj-ea"/>
              <a:ea typeface="+mj-ea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8" name="Picture 87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  <p:pic>
        <p:nvPicPr>
          <p:cNvPr id="4" name="Picture 3" descr="A picture containing table, room, man, bedroom&#10;&#10;Description automatically generated">
            <a:extLst>
              <a:ext uri="{FF2B5EF4-FFF2-40B4-BE49-F238E27FC236}">
                <a16:creationId xmlns:a16="http://schemas.microsoft.com/office/drawing/2014/main" xmlns="" id="{02774AAD-2ADB-47AF-AC7D-8B7988DB38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9" y="79471"/>
            <a:ext cx="2530960" cy="209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5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ECF325C4-6B1D-44E2-AB55-F72FD9D32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024" y="2476500"/>
            <a:ext cx="3974571" cy="3700463"/>
          </a:xfrm>
          <a:prstGeom prst="rect">
            <a:avLst/>
          </a:prstGeom>
        </p:spPr>
      </p:pic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0AA7A76D-BC24-4528-B33E-E319FDC268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76500"/>
            <a:ext cx="5670840" cy="370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953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FCFFD44E-C4A0-4CF6-BA6A-95DD18DDA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16567"/>
            <a:ext cx="5287964" cy="346039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BFED6CAC-9D4A-4E84-80E3-CF6790A900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681" y="2716567"/>
            <a:ext cx="3588559" cy="346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49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417251" y="1047565"/>
            <a:ext cx="4439310" cy="257902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3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3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53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3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ko-KR" sz="53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/>
            </a:r>
            <a:b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B8590408-83A2-4726-ADBC-C7F426D20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207" y="72780"/>
            <a:ext cx="5537725" cy="611016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E683B28-A711-48AE-ACE6-B64F7EB580C3}"/>
              </a:ext>
            </a:extLst>
          </p:cNvPr>
          <p:cNvSpPr txBox="1"/>
          <p:nvPr/>
        </p:nvSpPr>
        <p:spPr>
          <a:xfrm>
            <a:off x="6096000" y="2137021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코스모스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F53A9BC-15A8-459E-A44D-1D92BA8F8E3F}"/>
              </a:ext>
            </a:extLst>
          </p:cNvPr>
          <p:cNvSpPr txBox="1"/>
          <p:nvPr/>
        </p:nvSpPr>
        <p:spPr>
          <a:xfrm>
            <a:off x="7625919" y="5138555"/>
            <a:ext cx="11540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>
                <a:solidFill>
                  <a:schemeClr val="accent1">
                    <a:lumMod val="75000"/>
                  </a:schemeClr>
                </a:solidFill>
              </a:rPr>
              <a:t>코코코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806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17E6D7-6223-4A56-BD1E-3B1FAA1A8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117" y="1041400"/>
            <a:ext cx="4187012" cy="2387600"/>
          </a:xfrm>
        </p:spPr>
        <p:txBody>
          <a:bodyPr>
            <a:noAutofit/>
          </a:bodyPr>
          <a:lstStyle/>
          <a:p>
            <a:pPr algn="l"/>
            <a: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48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48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48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0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/>
            </a:r>
            <a:br>
              <a:rPr lang="en-US" altLang="ko-KR" sz="40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40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75B45A35-E4C6-47ED-A2A0-866C5817A4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094D61E-B028-48EB-9C83-9FB5D6520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808" y="136800"/>
            <a:ext cx="5477800" cy="59203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344911F-DF6D-4CBA-AF74-2A145447CFCF}"/>
              </a:ext>
            </a:extLst>
          </p:cNvPr>
          <p:cNvSpPr txBox="1"/>
          <p:nvPr/>
        </p:nvSpPr>
        <p:spPr>
          <a:xfrm>
            <a:off x="7688062" y="525780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쿠키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777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75B45A35-E4C6-47ED-A2A0-866C5817A4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090947A8-DBFB-45DC-B752-9A7CA8C8B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096" y="0"/>
            <a:ext cx="5547474" cy="611428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4F77515-F1C6-4662-94BF-EB505B96C691}"/>
              </a:ext>
            </a:extLst>
          </p:cNvPr>
          <p:cNvSpPr/>
          <p:nvPr/>
        </p:nvSpPr>
        <p:spPr>
          <a:xfrm>
            <a:off x="300661" y="1057184"/>
            <a:ext cx="41032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48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48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48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0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/>
            </a:r>
            <a:br>
              <a:rPr lang="en-US" altLang="ko-KR" sz="40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40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D2F9782-3B2E-4E28-947C-3FC418F658A7}"/>
              </a:ext>
            </a:extLst>
          </p:cNvPr>
          <p:cNvSpPr txBox="1"/>
          <p:nvPr/>
        </p:nvSpPr>
        <p:spPr>
          <a:xfrm>
            <a:off x="6329779" y="2316163"/>
            <a:ext cx="768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err="1">
                <a:solidFill>
                  <a:schemeClr val="accent1">
                    <a:lumMod val="75000"/>
                  </a:schemeClr>
                </a:solidFill>
              </a:rPr>
              <a:t>쿠</a:t>
            </a:r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 키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CA0EA73-01EE-4DF3-9CF8-290A7BA70C0B}"/>
              </a:ext>
            </a:extLst>
          </p:cNvPr>
          <p:cNvSpPr txBox="1"/>
          <p:nvPr/>
        </p:nvSpPr>
        <p:spPr>
          <a:xfrm>
            <a:off x="5852725" y="5806244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마스크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0BDE1ED-81B9-4300-8EC2-CDDABF5C5910}"/>
              </a:ext>
            </a:extLst>
          </p:cNvPr>
          <p:cNvSpPr txBox="1"/>
          <p:nvPr/>
        </p:nvSpPr>
        <p:spPr>
          <a:xfrm>
            <a:off x="6215849" y="5257800"/>
            <a:ext cx="768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err="1">
                <a:solidFill>
                  <a:schemeClr val="accent1">
                    <a:lumMod val="75000"/>
                  </a:schemeClr>
                </a:solidFill>
              </a:rPr>
              <a:t>쿠</a:t>
            </a:r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 키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ED444C8-8F8E-48CC-B7FD-8DDA83AA4E00}"/>
              </a:ext>
            </a:extLst>
          </p:cNvPr>
          <p:cNvSpPr txBox="1"/>
          <p:nvPr/>
        </p:nvSpPr>
        <p:spPr>
          <a:xfrm>
            <a:off x="7150898" y="2935170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1">
                    <a:lumMod val="75000"/>
                  </a:schemeClr>
                </a:solidFill>
              </a:rPr>
              <a:t>마이크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31C93D3-81D6-4E70-AD74-D9B1EC82AAF3}"/>
              </a:ext>
            </a:extLst>
          </p:cNvPr>
          <p:cNvSpPr txBox="1"/>
          <p:nvPr/>
        </p:nvSpPr>
        <p:spPr>
          <a:xfrm flipH="1">
            <a:off x="7280532" y="5869533"/>
            <a:ext cx="11143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002060"/>
                </a:solidFill>
              </a:rPr>
              <a:t>코코아</a:t>
            </a:r>
            <a:endParaRPr lang="en-US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390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75B45A35-E4C6-47ED-A2A0-866C5817A4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1C137A1B-A2FD-4B00-AA5B-087938F64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758" y="115823"/>
            <a:ext cx="5489498" cy="602269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6C7D160-A113-439A-A55D-E8A68E73CA97}"/>
              </a:ext>
            </a:extLst>
          </p:cNvPr>
          <p:cNvSpPr/>
          <p:nvPr/>
        </p:nvSpPr>
        <p:spPr>
          <a:xfrm>
            <a:off x="434866" y="968082"/>
            <a:ext cx="407189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48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48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48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48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/>
            </a:r>
            <a:br>
              <a:rPr lang="en-US" altLang="ko-KR" sz="48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8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F5B6CF-5F92-4B1C-90B0-844519EFD3C5}"/>
              </a:ext>
            </a:extLst>
          </p:cNvPr>
          <p:cNvSpPr txBox="1"/>
          <p:nvPr/>
        </p:nvSpPr>
        <p:spPr>
          <a:xfrm>
            <a:off x="5717219" y="235198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쿠키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8A9C109-576C-40C6-A83F-D6D3B33C7BF7}"/>
              </a:ext>
            </a:extLst>
          </p:cNvPr>
          <p:cNvSpPr txBox="1"/>
          <p:nvPr/>
        </p:nvSpPr>
        <p:spPr>
          <a:xfrm>
            <a:off x="7251507" y="5113545"/>
            <a:ext cx="886288" cy="370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쿠키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560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</a:t>
            </a:r>
            <a:r>
              <a:rPr lang="ko-KR" altLang="en-US" sz="48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소리 내서 읽어 보세요</a:t>
            </a:r>
            <a:r>
              <a:rPr lang="ko-KR" altLang="en-US" sz="48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 </a:t>
            </a:r>
            <a:endParaRPr lang="ko-KR" altLang="en-US" sz="40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7" name="TextBox 6"/>
          <p:cNvSpPr txBox="1"/>
          <p:nvPr/>
        </p:nvSpPr>
        <p:spPr>
          <a:xfrm>
            <a:off x="2088253" y="2000935"/>
            <a:ext cx="2832312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마이크</a:t>
            </a:r>
            <a:endParaRPr kumimoji="0" lang="ko-KR" altLang="en-US" sz="66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68764" y="1863447"/>
            <a:ext cx="2832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마스크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1A94D78-491E-4FDC-A746-FA28BCB3AF7B}"/>
              </a:ext>
            </a:extLst>
          </p:cNvPr>
          <p:cNvSpPr txBox="1"/>
          <p:nvPr/>
        </p:nvSpPr>
        <p:spPr>
          <a:xfrm>
            <a:off x="803024" y="3719382"/>
            <a:ext cx="28460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쿠키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56E5CB3-ED6E-4CDD-A797-47C51C5512DE}"/>
              </a:ext>
            </a:extLst>
          </p:cNvPr>
          <p:cNvSpPr txBox="1"/>
          <p:nvPr/>
        </p:nvSpPr>
        <p:spPr>
          <a:xfrm>
            <a:off x="3607369" y="3718222"/>
            <a:ext cx="37431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FFC000"/>
                </a:solidFill>
              </a:rPr>
              <a:t>코스모스</a:t>
            </a:r>
            <a:endParaRPr lang="en-US" sz="6600" b="1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3D6F98-87A1-4E76-A7C6-887238D1EC19}"/>
              </a:ext>
            </a:extLst>
          </p:cNvPr>
          <p:cNvSpPr txBox="1"/>
          <p:nvPr/>
        </p:nvSpPr>
        <p:spPr>
          <a:xfrm>
            <a:off x="7990973" y="3718222"/>
            <a:ext cx="10857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BA08C8"/>
                </a:solidFill>
              </a:rPr>
              <a:t>키</a:t>
            </a:r>
            <a:endParaRPr lang="en-US" sz="6600" b="1" dirty="0">
              <a:solidFill>
                <a:srgbClr val="BA08C8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C6BBA55-2BBC-46E2-B8A1-965B4DAEDDF2}"/>
              </a:ext>
            </a:extLst>
          </p:cNvPr>
          <p:cNvSpPr txBox="1"/>
          <p:nvPr/>
        </p:nvSpPr>
        <p:spPr>
          <a:xfrm>
            <a:off x="10268054" y="3718222"/>
            <a:ext cx="10857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4">
                    <a:lumMod val="75000"/>
                  </a:schemeClr>
                </a:solidFill>
              </a:rPr>
              <a:t>코</a:t>
            </a:r>
            <a:endParaRPr lang="en-US" sz="6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866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406986" y="843653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406986" y="1037992"/>
            <a:ext cx="2743200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ㅋ</a:t>
            </a:r>
            <a:r>
              <a:rPr lang="ko-KR" altLang="en-US" dirty="0" err="1">
                <a:ea typeface="맑은 고딕"/>
                <a:cs typeface="Arial"/>
              </a:rPr>
              <a:t>자음이</a:t>
            </a:r>
            <a:r>
              <a:rPr lang="ko-KR" altLang="en-US" dirty="0">
                <a:ea typeface="맑은 고딕"/>
                <a:cs typeface="Arial"/>
              </a:rPr>
              <a:t> 나와요.</a:t>
            </a:r>
          </a:p>
          <a:p>
            <a:r>
              <a:rPr lang="ko-KR" altLang="en-US" dirty="0" smtClean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키읔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xmlns="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D1F484-35C7-4D41-9F03-4B5670F299A1}"/>
              </a:ext>
            </a:extLst>
          </p:cNvPr>
          <p:cNvSpPr txBox="1"/>
          <p:nvPr/>
        </p:nvSpPr>
        <p:spPr>
          <a:xfrm>
            <a:off x="543935" y="4489799"/>
            <a:ext cx="207067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F0000"/>
                </a:solidFill>
                <a:ea typeface="맑은 고딕"/>
                <a:cs typeface="Arial"/>
              </a:rPr>
              <a:t>ㅋ</a:t>
            </a:r>
            <a:r>
              <a:rPr lang="ko-KR" altLang="en-US" dirty="0" smtClean="0"/>
              <a:t>으로 </a:t>
            </a:r>
            <a:r>
              <a:rPr lang="ko-KR" altLang="en-US" dirty="0"/>
              <a:t>만들 수 있는 단어들을</a:t>
            </a:r>
            <a:endParaRPr lang="en-US" altLang="ko-KR" dirty="0"/>
          </a:p>
          <a:p>
            <a:r>
              <a:rPr lang="ko-KR" altLang="en-US" dirty="0"/>
              <a:t>함께 따라 </a:t>
            </a:r>
            <a:r>
              <a:rPr lang="ko-KR" altLang="en-US" dirty="0" smtClean="0"/>
              <a:t>읽어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5" name="Unit11 ㅋ쓰기">
            <a:hlinkClick r:id="" action="ppaction://media"/>
            <a:extLst>
              <a:ext uri="{FF2B5EF4-FFF2-40B4-BE49-F238E27FC236}">
                <a16:creationId xmlns:a16="http://schemas.microsoft.com/office/drawing/2014/main" xmlns="" id="{1E714C23-75DF-4D32-9742-DC7A12EE09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9533" y="967940"/>
            <a:ext cx="8201295" cy="461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53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600" b="1" dirty="0" err="1">
                <a:solidFill>
                  <a:srgbClr val="FF0000"/>
                </a:solidFill>
                <a:ea typeface="맑은 고딕"/>
                <a:cs typeface="Arial"/>
              </a:rPr>
              <a:t>ㅋ</a:t>
            </a:r>
            <a:r>
              <a:rPr lang="ko-KR" altLang="en-US" sz="20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</a:t>
            </a:r>
            <a:r>
              <a:rPr lang="ko-KR" altLang="en-US" dirty="0" smtClean="0"/>
              <a:t>써 봐요</a:t>
            </a:r>
            <a:r>
              <a:rPr lang="en-US" altLang="ko-KR" dirty="0"/>
              <a:t>!</a:t>
            </a:r>
            <a:r>
              <a:rPr lang="ko-KR" altLang="en-US" dirty="0"/>
              <a:t> </a:t>
            </a:r>
            <a:endParaRPr lang="en-US" altLang="ko-K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3C1C87B-8648-49BD-93F4-6613BF106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775" y="82527"/>
            <a:ext cx="4849575" cy="6026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>
                <a:solidFill>
                  <a:srgbClr val="00B0F0"/>
                </a:solidFill>
                <a:ea typeface="맑은 고딕"/>
                <a:cs typeface="Arial"/>
              </a:rPr>
              <a:t>ㅋ</a:t>
            </a:r>
            <a:r>
              <a:rPr lang="ko-KR" altLang="en-US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>
                <a:ea typeface="맑은 고딕"/>
                <a:cs typeface="Arial"/>
              </a:rPr>
              <a:t> </a:t>
            </a:r>
            <a:r>
              <a:rPr lang="ko-KR" altLang="en-US" sz="3600" b="1" smtClean="0">
                <a:solidFill>
                  <a:srgbClr val="3366CC"/>
                </a:solidFill>
                <a:ea typeface="맑은 고딕"/>
                <a:cs typeface="Arial"/>
              </a:rPr>
              <a:t>ㅏ</a:t>
            </a:r>
            <a:r>
              <a:rPr lang="ko-KR" altLang="en-US" smtClean="0">
                <a:ea typeface="맑은 고딕"/>
                <a:cs typeface="Arial"/>
              </a:rPr>
              <a:t>가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002060"/>
                </a:solidFill>
                <a:ea typeface="맑은 고딕"/>
                <a:cs typeface="Arial"/>
              </a:rPr>
              <a:t>카 </a:t>
            </a:r>
            <a:r>
              <a:rPr lang="ko-KR" altLang="en-US" sz="4800" b="1" dirty="0" err="1">
                <a:solidFill>
                  <a:srgbClr val="002060"/>
                </a:solidFill>
                <a:ea typeface="맑은 고딕"/>
                <a:cs typeface="Arial"/>
              </a:rPr>
              <a:t>드</a:t>
            </a:r>
            <a:endParaRPr lang="en-US" altLang="ko-KR" sz="4800" b="1" dirty="0">
              <a:solidFill>
                <a:srgbClr val="002060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26F86A88-B7C1-462E-A3C0-3631733F46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025" y="110077"/>
            <a:ext cx="4566544" cy="597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Malgun Gothic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  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한 주간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            이름 불러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볼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게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요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+mn-ea"/>
                <a:ea typeface="+mn-ea"/>
                <a:cs typeface="Malgun Gothic"/>
              </a:rPr>
              <a:t>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2058048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ㅋ</a:t>
            </a:r>
            <a:r>
              <a:rPr lang="ko-KR" altLang="en-US" dirty="0">
                <a:ea typeface="맑은 고딕"/>
                <a:cs typeface="Arial"/>
              </a:rPr>
              <a:t>과</a:t>
            </a:r>
            <a:r>
              <a:rPr lang="ko-KR" altLang="en-US" dirty="0" smtClean="0">
                <a:ea typeface="맑은 고딕"/>
                <a:cs typeface="Arial"/>
              </a:rPr>
              <a:t> </a:t>
            </a:r>
            <a:r>
              <a:rPr lang="ko-KR" alt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ㅗ</a:t>
            </a:r>
            <a:r>
              <a:rPr lang="ko-KR" altLang="en-US" dirty="0">
                <a:ea typeface="맑은 고딕"/>
                <a:cs typeface="Arial"/>
              </a:rPr>
              <a:t>가</a:t>
            </a:r>
            <a:r>
              <a:rPr lang="ko-KR" altLang="en-US" sz="3200" b="1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 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코</a:t>
            </a:r>
            <a:r>
              <a:rPr lang="ko-KR" altLang="en-US" sz="4800" b="1" dirty="0">
                <a:solidFill>
                  <a:schemeClr val="accent4"/>
                </a:solidFill>
                <a:ea typeface="맑은 고딕"/>
                <a:cs typeface="Arial"/>
              </a:rPr>
              <a:t> </a:t>
            </a:r>
            <a:endParaRPr lang="en-US" altLang="ko-KR" sz="4800" b="1" dirty="0" smtClean="0">
              <a:solidFill>
                <a:schemeClr val="accent4"/>
              </a:solidFill>
              <a:ea typeface="맑은 고딕"/>
              <a:cs typeface="Arial"/>
            </a:endParaRPr>
          </a:p>
          <a:p>
            <a:r>
              <a:rPr lang="ko-KR" altLang="en-US" dirty="0" smtClean="0">
                <a:ea typeface="맑은 고딕"/>
                <a:cs typeface="Arial"/>
              </a:rPr>
              <a:t>함께 </a:t>
            </a:r>
            <a:r>
              <a:rPr lang="ko-KR" altLang="en-US" dirty="0">
                <a:ea typeface="맑은 고딕"/>
                <a:cs typeface="Arial"/>
              </a:rPr>
              <a:t>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0342F70B-90C3-46F2-977E-69F21F9E6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986" y="101755"/>
            <a:ext cx="4594933" cy="598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75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200698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r>
              <a:rPr kumimoji="0" lang="ko-KR" altLang="en-US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ㅂ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674531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3108572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FFFF00"/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smtClean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ㅋ</a:t>
            </a:r>
            <a:r>
              <a:rPr lang="ko-KR" altLang="en-US" dirty="0" smtClean="0">
                <a:ea typeface="맑은 고딕"/>
                <a:cs typeface="Arial"/>
              </a:rPr>
              <a:t>과 </a:t>
            </a:r>
            <a:r>
              <a:rPr lang="ko-KR" altLang="en-US" sz="3600" b="1" dirty="0" smtClean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ㅜ</a:t>
            </a:r>
            <a:r>
              <a:rPr lang="ko-KR" altLang="en-US" dirty="0" smtClean="0">
                <a:ea typeface="맑은 고딕"/>
                <a:cs typeface="Arial"/>
              </a:rPr>
              <a:t>가</a:t>
            </a:r>
            <a:r>
              <a:rPr lang="ko-KR" altLang="en-US" sz="3200" b="1" dirty="0" smtClean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 smtClean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쿠 키 </a:t>
            </a:r>
            <a:endParaRPr lang="en-US" altLang="ko-KR" sz="4800" b="1" dirty="0" smtClean="0">
              <a:solidFill>
                <a:schemeClr val="accent2">
                  <a:lumMod val="5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 smtClean="0">
                <a:ea typeface="맑은 고딕"/>
                <a:cs typeface="Arial"/>
              </a:rPr>
              <a:t>함께 </a:t>
            </a:r>
            <a:r>
              <a:rPr lang="ko-KR" altLang="en-US" dirty="0">
                <a:ea typeface="맑은 고딕"/>
                <a:cs typeface="Arial"/>
              </a:rPr>
              <a:t>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FDB48EA2-1EE6-42AB-BB5B-762F9CBF14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731" y="45003"/>
            <a:ext cx="4395520" cy="6101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71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xmlns="" id="{63A5030C-FB5A-4050-9633-2A71D56A1EC9}"/>
              </a:ext>
            </a:extLst>
          </p:cNvPr>
          <p:cNvSpPr/>
          <p:nvPr/>
        </p:nvSpPr>
        <p:spPr>
          <a:xfrm>
            <a:off x="463959" y="1819645"/>
            <a:ext cx="2240318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EDE5A9A-C0C4-4011-844A-CAA5FA1E3206}"/>
              </a:ext>
            </a:extLst>
          </p:cNvPr>
          <p:cNvSpPr txBox="1"/>
          <p:nvPr/>
        </p:nvSpPr>
        <p:spPr>
          <a:xfrm>
            <a:off x="463959" y="2314402"/>
            <a:ext cx="18934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BA08C8"/>
                </a:solidFill>
              </a:rPr>
              <a:t>그림에 맞는 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단어에</a:t>
            </a:r>
            <a:endParaRPr lang="en-US" altLang="ko-KR" sz="2400" dirty="0">
              <a:solidFill>
                <a:srgbClr val="BA08C8"/>
              </a:solidFill>
            </a:endParaRPr>
          </a:p>
          <a:p>
            <a:r>
              <a:rPr lang="ko-KR" altLang="en-US" sz="2400" dirty="0">
                <a:solidFill>
                  <a:srgbClr val="BA08C8"/>
                </a:solidFill>
              </a:rPr>
              <a:t>선을 그어요</a:t>
            </a:r>
            <a:r>
              <a:rPr lang="en-US" altLang="ko-KR" sz="2000" dirty="0"/>
              <a:t>.</a:t>
            </a:r>
          </a:p>
        </p:txBody>
      </p:sp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4E9C1CB8-EDF0-4546-9894-EC0090BF33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398" y="135161"/>
            <a:ext cx="5024761" cy="604479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8991158B-8A9B-4C1D-8952-FBC9FC809087}"/>
              </a:ext>
            </a:extLst>
          </p:cNvPr>
          <p:cNvCxnSpPr/>
          <p:nvPr/>
        </p:nvCxnSpPr>
        <p:spPr>
          <a:xfrm>
            <a:off x="5814874" y="1447060"/>
            <a:ext cx="958788" cy="181104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09033BEA-1D7D-49D9-9768-E2AD6BB3A906}"/>
              </a:ext>
            </a:extLst>
          </p:cNvPr>
          <p:cNvCxnSpPr/>
          <p:nvPr/>
        </p:nvCxnSpPr>
        <p:spPr>
          <a:xfrm flipV="1">
            <a:off x="5814874" y="1447060"/>
            <a:ext cx="958788" cy="181104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C92F46D3-7C16-48CF-915A-2E4AD1902C8B}"/>
              </a:ext>
            </a:extLst>
          </p:cNvPr>
          <p:cNvCxnSpPr/>
          <p:nvPr/>
        </p:nvCxnSpPr>
        <p:spPr>
          <a:xfrm>
            <a:off x="5814874" y="4962617"/>
            <a:ext cx="95878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42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99;p3">
            <a:extLst>
              <a:ext uri="{FF2B5EF4-FFF2-40B4-BE49-F238E27FC236}">
                <a16:creationId xmlns:a16="http://schemas.microsoft.com/office/drawing/2014/main" xmlns="" id="{54C86769-FD05-42E4-8ACA-5AB9EA12559B}"/>
              </a:ext>
            </a:extLst>
          </p:cNvPr>
          <p:cNvSpPr txBox="1">
            <a:spLocks/>
          </p:cNvSpPr>
          <p:nvPr/>
        </p:nvSpPr>
        <p:spPr>
          <a:xfrm>
            <a:off x="151349" y="769446"/>
            <a:ext cx="4810616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5400" kern="0" dirty="0" smtClean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 속으로</a:t>
            </a:r>
            <a:r>
              <a:rPr lang="en-US" altLang="ko-KR" kern="0" dirty="0" smtClean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kern="0" dirty="0" smtClean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  </a:t>
            </a:r>
            <a:r>
              <a:rPr lang="ko-KR" altLang="en-US" sz="3600" b="1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재미있는 컴퓨터 놀이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3209366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838198" y="3608716"/>
            <a:ext cx="29017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선생님이 </a:t>
            </a:r>
            <a:r>
              <a:rPr lang="ko-KR" altLang="en-US" sz="2400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들려 주는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이야기를 잘 듣고 </a:t>
            </a:r>
            <a:endParaRPr lang="en-US" altLang="ko-KR" sz="24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이야기해요</a:t>
            </a:r>
            <a:r>
              <a:rPr lang="en-US" altLang="ko-KR" sz="24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sz="20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5" name="Picture 4" descr="A picture containing box&#10;&#10;Description automatically generated">
            <a:extLst>
              <a:ext uri="{FF2B5EF4-FFF2-40B4-BE49-F238E27FC236}">
                <a16:creationId xmlns:a16="http://schemas.microsoft.com/office/drawing/2014/main" xmlns="" id="{264579AB-DE9C-4111-9BB1-4D4EBB329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513" y="100484"/>
            <a:ext cx="6036326" cy="607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69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838199" y="2805345"/>
            <a:ext cx="3032465" cy="237422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913680" y="3110850"/>
            <a:ext cx="22781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rgbClr val="FF33CC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자음자 </a:t>
            </a:r>
            <a:r>
              <a:rPr lang="ko-KR" altLang="en-US" sz="3600" b="1" dirty="0" smtClean="0">
                <a:solidFill>
                  <a:schemeClr val="accent2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ㅋ</a:t>
            </a:r>
            <a:r>
              <a:rPr lang="ko-KR" altLang="en-US" sz="2800" dirty="0" smtClean="0">
                <a:solidFill>
                  <a:srgbClr val="FF33CC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 </a:t>
            </a:r>
            <a:endParaRPr lang="en-US" altLang="ko-KR" sz="2800" dirty="0">
              <a:solidFill>
                <a:srgbClr val="FF33CC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800" dirty="0" smtClean="0">
                <a:solidFill>
                  <a:srgbClr val="FF33CC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들어 있는</a:t>
            </a:r>
            <a:endParaRPr lang="en-US" altLang="ko-KR" sz="2800" dirty="0">
              <a:solidFill>
                <a:srgbClr val="FF33CC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800" dirty="0">
                <a:solidFill>
                  <a:srgbClr val="FF33CC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endParaRPr lang="en-US" altLang="ko-KR" sz="2800" dirty="0">
              <a:solidFill>
                <a:srgbClr val="FF33CC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r>
              <a:rPr lang="ko-KR" altLang="en-US" sz="2800" dirty="0" smtClean="0">
                <a:solidFill>
                  <a:srgbClr val="FF33CC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볼까요</a:t>
            </a:r>
            <a:r>
              <a:rPr lang="en-US" altLang="ko-KR" sz="2800" dirty="0">
                <a:solidFill>
                  <a:srgbClr val="FF33CC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endParaRPr lang="en-US" sz="2800" dirty="0">
              <a:solidFill>
                <a:srgbClr val="FF33CC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>
                <a:solidFill>
                  <a:schemeClr val="accent4">
                    <a:lumMod val="70000"/>
                  </a:schemeClr>
                </a:solidFill>
              </a:rPr>
              <a:t>1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AC43A211-DCE0-4F7E-8531-E90556846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738" y="51971"/>
            <a:ext cx="6109354" cy="60825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xmlns="" id="{C55A380D-7190-4238-9A1E-1DB349D75818}"/>
              </a:ext>
            </a:extLst>
          </p:cNvPr>
          <p:cNvSpPr/>
          <p:nvPr/>
        </p:nvSpPr>
        <p:spPr>
          <a:xfrm>
            <a:off x="5506497" y="532563"/>
            <a:ext cx="683288" cy="4220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0FB2FF80-995D-4433-8274-E7101ADE5C46}"/>
              </a:ext>
            </a:extLst>
          </p:cNvPr>
          <p:cNvSpPr/>
          <p:nvPr/>
        </p:nvSpPr>
        <p:spPr>
          <a:xfrm>
            <a:off x="6533103" y="1792827"/>
            <a:ext cx="683288" cy="42203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55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656665" y="15970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r>
              <a:rPr lang="ko-KR" altLang="en-US" sz="42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ㅋ</a:t>
            </a:r>
            <a:r>
              <a:rPr lang="ko-KR" altLang="en-US" sz="3900" dirty="0">
                <a:solidFill>
                  <a:schemeClr val="accent1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과</a:t>
            </a:r>
            <a:r>
              <a:rPr lang="ko-KR" altLang="en-US" sz="3900" dirty="0" smtClean="0">
                <a:solidFill>
                  <a:schemeClr val="accent1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sz="42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ㅣ</a:t>
            </a:r>
            <a:r>
              <a:rPr lang="ko-KR" altLang="en-US" sz="3900" dirty="0" smtClean="0">
                <a:solidFill>
                  <a:schemeClr val="accent1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가 </a:t>
            </a:r>
            <a:endParaRPr lang="en-US" altLang="ko-KR" sz="3900" dirty="0">
              <a:solidFill>
                <a:schemeClr val="accent1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900" dirty="0">
                <a:solidFill>
                  <a:schemeClr val="accent1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만나서 </a:t>
            </a:r>
            <a:endParaRPr lang="en-US" altLang="ko-KR" sz="3900" dirty="0">
              <a:solidFill>
                <a:schemeClr val="accent1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4200" b="1" dirty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키보드</a:t>
            </a:r>
            <a:endParaRPr lang="en-US" altLang="ko-KR" sz="4200" b="1" dirty="0">
              <a:solidFill>
                <a:srgbClr val="FFC00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42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ㅋ</a:t>
            </a:r>
            <a:r>
              <a:rPr lang="ko-KR" altLang="en-US" sz="3900" dirty="0">
                <a:solidFill>
                  <a:schemeClr val="accent1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과</a:t>
            </a:r>
            <a:r>
              <a:rPr lang="ko-KR" altLang="en-US" sz="3900" dirty="0" smtClean="0">
                <a:solidFill>
                  <a:schemeClr val="accent1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sz="42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ㅓ</a:t>
            </a:r>
            <a:r>
              <a:rPr lang="ko-KR" altLang="en-US" sz="3900" dirty="0">
                <a:solidFill>
                  <a:schemeClr val="accent1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와 </a:t>
            </a:r>
            <a:r>
              <a:rPr lang="ko-KR" altLang="en-US" sz="42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ㅁ</a:t>
            </a:r>
            <a:r>
              <a:rPr lang="ko-KR" altLang="en-US" sz="3900" dirty="0">
                <a:solidFill>
                  <a:schemeClr val="accent1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</a:t>
            </a:r>
            <a:endParaRPr lang="en-US" altLang="ko-KR" sz="3900" dirty="0">
              <a:solidFill>
                <a:schemeClr val="accent1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900" dirty="0">
                <a:solidFill>
                  <a:schemeClr val="accent1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만나서</a:t>
            </a:r>
            <a:endParaRPr lang="en-US" altLang="ko-KR" sz="3900" dirty="0">
              <a:solidFill>
                <a:schemeClr val="accent1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900" b="1" dirty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컴퓨터</a:t>
            </a:r>
            <a:endParaRPr lang="en-US" altLang="ko-KR" sz="3900" b="1" dirty="0">
              <a:solidFill>
                <a:srgbClr val="FF000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605954" y="2486026"/>
            <a:ext cx="3665886" cy="3600382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2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Picture 13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75ED7612-4C61-421B-85F4-7B41F7CC7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136" y="-90555"/>
            <a:ext cx="6176963" cy="61769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2C1297A-A384-4310-9B1D-03E9E105927B}"/>
              </a:ext>
            </a:extLst>
          </p:cNvPr>
          <p:cNvSpPr txBox="1"/>
          <p:nvPr/>
        </p:nvSpPr>
        <p:spPr>
          <a:xfrm>
            <a:off x="7890017" y="514320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1">
                    <a:lumMod val="75000"/>
                  </a:schemeClr>
                </a:solidFill>
              </a:rPr>
              <a:t>컴퓨터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81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3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screenshot&#10;&#10;Description automatically generated">
            <a:extLst>
              <a:ext uri="{FF2B5EF4-FFF2-40B4-BE49-F238E27FC236}">
                <a16:creationId xmlns:a16="http://schemas.microsoft.com/office/drawing/2014/main" xmlns="" id="{2F44F1FB-BA68-4F0F-B39C-E8A643956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86" y="5404"/>
            <a:ext cx="6147167" cy="61745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FD5BDD-2B8B-452C-88F6-BE36CEB0800A}"/>
              </a:ext>
            </a:extLst>
          </p:cNvPr>
          <p:cNvSpPr txBox="1"/>
          <p:nvPr/>
        </p:nvSpPr>
        <p:spPr>
          <a:xfrm>
            <a:off x="5241692" y="5241840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키보드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FA61B90-6D6F-4041-9D75-1C5322AD60C3}"/>
              </a:ext>
            </a:extLst>
          </p:cNvPr>
          <p:cNvSpPr txBox="1"/>
          <p:nvPr/>
        </p:nvSpPr>
        <p:spPr>
          <a:xfrm>
            <a:off x="8137331" y="4670513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모니터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B270532-3BC7-4DD2-8091-56D52C614FCF}"/>
              </a:ext>
            </a:extLst>
          </p:cNvPr>
          <p:cNvSpPr txBox="1"/>
          <p:nvPr/>
        </p:nvSpPr>
        <p:spPr>
          <a:xfrm>
            <a:off x="8495328" y="5262012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마우스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28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4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1E06DF7-9BB1-453A-A8D1-A824F58F1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85" y="9430"/>
            <a:ext cx="6428521" cy="61675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C0FA090-F444-48D9-8693-DB41989C363E}"/>
              </a:ext>
            </a:extLst>
          </p:cNvPr>
          <p:cNvSpPr txBox="1"/>
          <p:nvPr/>
        </p:nvSpPr>
        <p:spPr>
          <a:xfrm>
            <a:off x="6330236" y="5371962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누리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71A42AC-3EC7-484A-B371-114AB9158A0E}"/>
              </a:ext>
            </a:extLst>
          </p:cNvPr>
          <p:cNvSpPr txBox="1"/>
          <p:nvPr/>
        </p:nvSpPr>
        <p:spPr>
          <a:xfrm>
            <a:off x="9165772" y="5367270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코끼리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975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5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E17B775C-61F0-401A-892E-34D80B983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074" y="-11412"/>
            <a:ext cx="6329258" cy="61913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7D80A42-AEE1-4233-A35E-42AD6AC8BBD1}"/>
              </a:ext>
            </a:extLst>
          </p:cNvPr>
          <p:cNvSpPr txBox="1"/>
          <p:nvPr/>
        </p:nvSpPr>
        <p:spPr>
          <a:xfrm>
            <a:off x="7828193" y="480000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보여요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015E66D-A1A0-43FD-A5D5-DA7E373C0AA6}"/>
              </a:ext>
            </a:extLst>
          </p:cNvPr>
          <p:cNvSpPr txBox="1"/>
          <p:nvPr/>
        </p:nvSpPr>
        <p:spPr>
          <a:xfrm>
            <a:off x="7947606" y="5301295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업혔어요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714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Online Media 1" title="￬ﾞﾭ￪ﾳﾼ ￬ﾽﾩ￫ﾂﾘ￫ﾬﾴ | ￬ﾄﾸ￪ﾳﾄ￫ﾪﾅ￬ﾞﾑ￫ﾏﾙ￭ﾙﾔ | ￫ﾮﾤ￬ﾧﾀ￬ﾻﾬ￫ﾏﾙ￭ﾙﾔ | ￭ﾕﾑ￭ﾁﾬ￭ﾐﾁ! ￬ﾝﾸ￪ﾸﾰ￫ﾏﾙ￭ﾙﾔ">
            <a:hlinkClick r:id="" action="ppaction://media"/>
            <a:extLst>
              <a:ext uri="{FF2B5EF4-FFF2-40B4-BE49-F238E27FC236}">
                <a16:creationId xmlns:a16="http://schemas.microsoft.com/office/drawing/2014/main" xmlns="" id="{4DF6AC7B-CCB9-4670-BF24-7F92C5022DA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576475" y="1256044"/>
            <a:ext cx="8743182" cy="46467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A3F774C-B64E-41BE-B438-5A95AEAEDCF3}"/>
              </a:ext>
            </a:extLst>
          </p:cNvPr>
          <p:cNvSpPr/>
          <p:nvPr/>
        </p:nvSpPr>
        <p:spPr>
          <a:xfrm>
            <a:off x="6470800" y="5813611"/>
            <a:ext cx="53464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https://www.youtube.com/watch?v=bLzFnELQeFQ</a:t>
            </a:r>
            <a:endParaRPr lang="en-US" dirty="0"/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A69F5E4F-92F2-4560-8903-6E1E1A619A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62708" y="47241"/>
            <a:ext cx="11134777" cy="107817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sym typeface="Calibri"/>
              </a:rPr>
              <a:t> </a:t>
            </a:r>
            <a:endParaRPr lang="ko-KR" altLang="en-US" sz="44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sz="4400" dirty="0">
                <a:latin typeface="+mj-lt"/>
              </a:rPr>
              <a:t>  </a:t>
            </a:r>
            <a:r>
              <a:rPr lang="ko-KR" altLang="en-US" sz="49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 보고 이야기해요 </a:t>
            </a:r>
            <a:r>
              <a:rPr lang="ko-KR" altLang="en-US" sz="4900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900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잭과 콩나무</a:t>
            </a:r>
            <a:r>
              <a:rPr lang="ko-KR" altLang="en-US" sz="4900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endParaRPr lang="ko-KR" altLang="en-US" sz="4900" dirty="0">
              <a:solidFill>
                <a:schemeClr val="accent5">
                  <a:lumMod val="75000"/>
                </a:schemeClr>
              </a:soli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00034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&lt;11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차시</a:t>
            </a:r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&gt;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목표 및 배울 내용</a:t>
            </a:r>
            <a:endParaRPr lang="en-US" sz="5400" b="1" kern="1200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한글이 야호를 보고 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코스모스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마이크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마스크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쿠키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키읔을 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키읔으로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카드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쿠키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 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재미있는 컴퓨터 놀이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잭과 </a:t>
            </a:r>
            <a:r>
              <a:rPr lang="ko-KR" altLang="en-US" sz="4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콩나무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카멜레온 치카치카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카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’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로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0924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drawing of a cartoon character&#10;&#10;Description automatically generated">
            <a:extLst>
              <a:ext uri="{FF2B5EF4-FFF2-40B4-BE49-F238E27FC236}">
                <a16:creationId xmlns:a16="http://schemas.microsoft.com/office/drawing/2014/main" xmlns="" id="{3231C974-F053-42B1-80C6-9BEB9113CD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30192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A69F5E4F-92F2-4560-8903-6E1E1A619A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86739" y="188637"/>
            <a:ext cx="10437669" cy="8082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kumimoji="0" lang="en-US" altLang="ko-KR" b="0" i="0" u="none" strike="noStrike" kern="1200" cap="none" normalizeH="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Calibri"/>
              </a:rPr>
              <a:t> </a:t>
            </a:r>
            <a:endParaRPr lang="en-US" altLang="ko-KR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 lang="ko-KR" altLang="en-US"/>
            </a:pPr>
            <a:r>
              <a:rPr lang="ko-KR" altLang="en-US" kern="1200" dirty="0">
                <a:solidFill>
                  <a:schemeClr val="tx1"/>
                </a:solidFill>
              </a:rPr>
              <a:t>       동화 보고 이야기해요 </a:t>
            </a:r>
            <a:r>
              <a:rPr lang="ko-KR" altLang="en-US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잭과 콩나무</a:t>
            </a:r>
            <a:r>
              <a:rPr lang="ko-KR" altLang="en-US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endParaRPr lang="en-US" altLang="ko-KR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9B131A9-0E26-4C0B-9E33-3E10918CB6D4}"/>
              </a:ext>
            </a:extLst>
          </p:cNvPr>
          <p:cNvSpPr txBox="1"/>
          <p:nvPr/>
        </p:nvSpPr>
        <p:spPr>
          <a:xfrm>
            <a:off x="389571" y="1510019"/>
            <a:ext cx="4488729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3600" dirty="0">
                <a:solidFill>
                  <a:schemeClr val="bg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잭이 젖소와 바꾼 것은 </a:t>
            </a:r>
            <a:endParaRPr lang="en-US" altLang="ko-KR" sz="3600" dirty="0">
              <a:solidFill>
                <a:schemeClr val="bg2">
                  <a:lumMod val="5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spcAft>
                <a:spcPts val="600"/>
              </a:spcAft>
            </a:pPr>
            <a:r>
              <a:rPr lang="ko-KR" altLang="en-US" sz="3600" dirty="0">
                <a:solidFill>
                  <a:schemeClr val="bg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무엇일까요</a:t>
            </a:r>
            <a:r>
              <a:rPr lang="en-US" altLang="ko-KR" sz="3600" dirty="0">
                <a:solidFill>
                  <a:schemeClr val="bg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endParaRPr lang="en-US" sz="3600" dirty="0">
              <a:solidFill>
                <a:schemeClr val="bg2">
                  <a:lumMod val="5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CC01832-0E87-4124-AC69-CD66F55CE9F5}"/>
              </a:ext>
            </a:extLst>
          </p:cNvPr>
          <p:cNvSpPr txBox="1"/>
          <p:nvPr/>
        </p:nvSpPr>
        <p:spPr>
          <a:xfrm>
            <a:off x="914400" y="3684233"/>
            <a:ext cx="20457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000" b="1" dirty="0">
                <a:solidFill>
                  <a:schemeClr val="accent1">
                    <a:lumMod val="75000"/>
                  </a:schemeClr>
                </a:solidFill>
              </a:rPr>
              <a:t>마술 </a:t>
            </a:r>
            <a:r>
              <a:rPr lang="ko-KR" altLang="en-US" sz="5400" b="1" dirty="0">
                <a:solidFill>
                  <a:schemeClr val="accent1">
                    <a:lumMod val="75000"/>
                  </a:schemeClr>
                </a:solidFill>
              </a:rPr>
              <a:t>콩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1909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75F4D120-3921-42A8-A063-46B023CB0C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n animal&#10;&#10;Description automatically generated">
            <a:extLst>
              <a:ext uri="{FF2B5EF4-FFF2-40B4-BE49-F238E27FC236}">
                <a16:creationId xmlns:a16="http://schemas.microsoft.com/office/drawing/2014/main" xmlns="" id="{5F3DBEDD-F106-46FB-BC6F-725BFA2980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1" r="13059"/>
          <a:stretch/>
        </p:blipFill>
        <p:spPr>
          <a:xfrm>
            <a:off x="4476307" y="595421"/>
            <a:ext cx="7715693" cy="565843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D01B3E5-85F4-41A9-A504-D5E6268DEC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29"/>
          <a:stretch>
            <a:fillRect/>
          </a:stretch>
        </p:blipFill>
        <p:spPr>
          <a:xfrm>
            <a:off x="3466214" y="550975"/>
            <a:ext cx="8725786" cy="5756049"/>
          </a:xfrm>
          <a:custGeom>
            <a:avLst/>
            <a:gdLst>
              <a:gd name="connsiteX0" fmla="*/ 0 w 8725786"/>
              <a:gd name="connsiteY0" fmla="*/ 0 h 5756049"/>
              <a:gd name="connsiteX1" fmla="*/ 8725786 w 8725786"/>
              <a:gd name="connsiteY1" fmla="*/ 0 h 5756049"/>
              <a:gd name="connsiteX2" fmla="*/ 8725786 w 8725786"/>
              <a:gd name="connsiteY2" fmla="*/ 5756049 h 5756049"/>
              <a:gd name="connsiteX3" fmla="*/ 0 w 8725786"/>
              <a:gd name="connsiteY3" fmla="*/ 5756049 h 5756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25786" h="5756049">
                <a:moveTo>
                  <a:pt x="0" y="0"/>
                </a:moveTo>
                <a:lnTo>
                  <a:pt x="8725786" y="0"/>
                </a:lnTo>
                <a:lnTo>
                  <a:pt x="8725786" y="5756049"/>
                </a:lnTo>
                <a:lnTo>
                  <a:pt x="0" y="5756049"/>
                </a:lnTo>
                <a:close/>
              </a:path>
            </a:pathLst>
          </a:custGeo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D61350C7-16E5-404A-A3D3-801C2B23826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162D26-19C3-4C3D-8817-A2560CF0203C}"/>
              </a:ext>
            </a:extLst>
          </p:cNvPr>
          <p:cNvSpPr txBox="1"/>
          <p:nvPr/>
        </p:nvSpPr>
        <p:spPr>
          <a:xfrm>
            <a:off x="449802" y="1664008"/>
            <a:ext cx="4248279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3600" dirty="0">
                <a:solidFill>
                  <a:schemeClr val="tx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잭이 콩나물 줄기까지</a:t>
            </a:r>
            <a:endParaRPr lang="en-US" altLang="ko-KR" sz="3600" dirty="0">
              <a:solidFill>
                <a:schemeClr val="tx2">
                  <a:lumMod val="5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spcAft>
                <a:spcPts val="600"/>
              </a:spcAft>
            </a:pPr>
            <a:r>
              <a:rPr lang="ko-KR" altLang="en-US" sz="3600" dirty="0">
                <a:solidFill>
                  <a:schemeClr val="tx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올라가자 무엇이 </a:t>
            </a:r>
            <a:endParaRPr lang="en-US" altLang="ko-KR" sz="3600" dirty="0">
              <a:solidFill>
                <a:schemeClr val="tx2">
                  <a:lumMod val="5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spcAft>
                <a:spcPts val="600"/>
              </a:spcAft>
            </a:pPr>
            <a:r>
              <a:rPr lang="ko-KR" altLang="en-US" sz="3600" dirty="0">
                <a:solidFill>
                  <a:schemeClr val="tx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나왔나요</a:t>
            </a:r>
            <a:r>
              <a:rPr lang="en-US" altLang="ko-KR" sz="3600" dirty="0">
                <a:solidFill>
                  <a:schemeClr val="tx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1412604-5655-49FB-B1B0-051C9D217050}"/>
              </a:ext>
            </a:extLst>
          </p:cNvPr>
          <p:cNvSpPr txBox="1"/>
          <p:nvPr/>
        </p:nvSpPr>
        <p:spPr>
          <a:xfrm>
            <a:off x="958789" y="3852909"/>
            <a:ext cx="23791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4000" b="1" dirty="0">
                <a:solidFill>
                  <a:schemeClr val="accent1">
                    <a:lumMod val="75000"/>
                  </a:schemeClr>
                </a:solidFill>
              </a:rPr>
              <a:t>거인의 성</a:t>
            </a:r>
            <a:endParaRPr lang="en-U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Google Shape;99;p3">
            <a:extLst>
              <a:ext uri="{FF2B5EF4-FFF2-40B4-BE49-F238E27FC236}">
                <a16:creationId xmlns:a16="http://schemas.microsoft.com/office/drawing/2014/main" xmlns="" id="{A9E31147-5669-4CB1-BD04-1B64A01097B5}"/>
              </a:ext>
            </a:extLst>
          </p:cNvPr>
          <p:cNvSpPr txBox="1">
            <a:spLocks/>
          </p:cNvSpPr>
          <p:nvPr/>
        </p:nvSpPr>
        <p:spPr>
          <a:xfrm>
            <a:off x="958789" y="176146"/>
            <a:ext cx="10437669" cy="8144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vert="horz" wrap="square" lIns="91440" tIns="45720" rIns="91440" bIns="45720" rtlCol="0" anchor="b" anchorCtr="0"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ct val="0"/>
              </a:spcBef>
              <a:defRPr lang="en-US" altLang="ko-KR"/>
            </a:pPr>
            <a:r>
              <a:rPr lang="ko-KR" altLang="en-US" sz="4000" dirty="0">
                <a:solidFill>
                  <a:schemeClr val="tx1"/>
                </a:solidFill>
              </a:rPr>
              <a:t>동화 보고 이야기해요 </a:t>
            </a:r>
            <a:r>
              <a:rPr lang="ko-KR" altLang="en-US" sz="4000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000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잭과 콩나무</a:t>
            </a:r>
            <a:r>
              <a:rPr lang="ko-KR" altLang="en-US" sz="4000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endParaRPr lang="en-US" altLang="ko-KR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64611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E18F6E8B-15ED-43C7-94BA-91549A651C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B089A89A-1E9C-4761-9DFF-53C275FBF8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A2878A4F-7800-4192-9D3B-8B70C0C59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688" y="3595456"/>
            <a:ext cx="4132804" cy="2552007"/>
          </a:xfrm>
          <a:prstGeom prst="rect">
            <a:avLst/>
          </a:prstGeom>
        </p:spPr>
      </p:pic>
      <p:pic>
        <p:nvPicPr>
          <p:cNvPr id="6" name="Picture 5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1FA6BCEB-0FAB-4707-8B29-72EFC3145D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265" y="415784"/>
            <a:ext cx="4253345" cy="2552007"/>
          </a:xfrm>
          <a:prstGeom prst="rect">
            <a:avLst/>
          </a:prstGeo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D61350C7-16E5-404A-A3D3-801C2B23826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5495739-1E1B-4684-BA43-EDE8F02D4CA4}"/>
              </a:ext>
            </a:extLst>
          </p:cNvPr>
          <p:cNvSpPr txBox="1"/>
          <p:nvPr/>
        </p:nvSpPr>
        <p:spPr>
          <a:xfrm>
            <a:off x="861133" y="3595456"/>
            <a:ext cx="378188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3200" b="1" dirty="0">
                <a:solidFill>
                  <a:srgbClr val="0070C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황금 달걀을 낳는 닭</a:t>
            </a:r>
            <a:endParaRPr lang="en-US" altLang="ko-KR" sz="3200" b="1" dirty="0">
              <a:solidFill>
                <a:srgbClr val="0070C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spcAft>
                <a:spcPts val="600"/>
              </a:spcAft>
            </a:pPr>
            <a:endParaRPr lang="en-US" altLang="ko-KR" sz="3200" b="1" dirty="0">
              <a:solidFill>
                <a:srgbClr val="0070C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spcAft>
                <a:spcPts val="600"/>
              </a:spcAft>
            </a:pPr>
            <a:r>
              <a:rPr lang="ko-KR" altLang="en-US" sz="3200" b="1" dirty="0">
                <a:solidFill>
                  <a:srgbClr val="0070C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황금 하프</a:t>
            </a:r>
            <a:endParaRPr lang="en-US" sz="3200" b="1" dirty="0">
              <a:solidFill>
                <a:srgbClr val="0070C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199C8FA-E59C-41DA-9824-C8AA5669F856}"/>
              </a:ext>
            </a:extLst>
          </p:cNvPr>
          <p:cNvSpPr txBox="1"/>
          <p:nvPr/>
        </p:nvSpPr>
        <p:spPr>
          <a:xfrm>
            <a:off x="548039" y="1464937"/>
            <a:ext cx="53644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tx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거인의 성에서 잭은</a:t>
            </a:r>
            <a:r>
              <a:rPr lang="en-US" altLang="ko-KR" sz="3600" dirty="0">
                <a:solidFill>
                  <a:schemeClr val="tx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sz="3600" dirty="0">
                <a:solidFill>
                  <a:schemeClr val="tx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무엇을 </a:t>
            </a:r>
            <a:r>
              <a:rPr lang="ko-KR" altLang="en-US" sz="3600" dirty="0" smtClean="0">
                <a:solidFill>
                  <a:schemeClr val="tx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가져왔나요</a:t>
            </a:r>
            <a:r>
              <a:rPr lang="en-US" altLang="ko-KR" sz="3600" dirty="0">
                <a:solidFill>
                  <a:schemeClr val="tx2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spcAft>
                <a:spcPts val="600"/>
              </a:spcAft>
            </a:pPr>
            <a:endParaRPr lang="en-US" sz="3600" dirty="0">
              <a:solidFill>
                <a:schemeClr val="tx2">
                  <a:lumMod val="5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10" name="Google Shape;99;p3">
            <a:extLst>
              <a:ext uri="{FF2B5EF4-FFF2-40B4-BE49-F238E27FC236}">
                <a16:creationId xmlns:a16="http://schemas.microsoft.com/office/drawing/2014/main" xmlns="" id="{DA674C7B-204A-45C1-AD29-E9339A5A656A}"/>
              </a:ext>
            </a:extLst>
          </p:cNvPr>
          <p:cNvSpPr txBox="1">
            <a:spLocks/>
          </p:cNvSpPr>
          <p:nvPr/>
        </p:nvSpPr>
        <p:spPr>
          <a:xfrm>
            <a:off x="267833" y="142875"/>
            <a:ext cx="6882081" cy="80966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spcFirstLastPara="1" vert="horz" lIns="91440" tIns="45720" rIns="91440" bIns="45720" rtlCol="0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  <a:defRPr lang="en-US" altLang="ko-KR"/>
            </a:pPr>
            <a:endParaRPr lang="en-US" altLang="ko-KR" sz="3200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  <a:spcAft>
                <a:spcPts val="600"/>
              </a:spcAft>
              <a:defRPr lang="en-US" altLang="ko-KR"/>
            </a:pPr>
            <a:r>
              <a:rPr lang="ko-KR" altLang="en-US" sz="4100" dirty="0">
                <a:solidFill>
                  <a:schemeClr val="tx1"/>
                </a:solidFill>
              </a:rPr>
              <a:t>동화 보고 이야기해요 </a:t>
            </a:r>
            <a:r>
              <a:rPr lang="ko-KR" altLang="en-US" sz="4100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100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잭과 콩나무</a:t>
            </a:r>
            <a:r>
              <a:rPr lang="ko-KR" altLang="en-US" sz="4100" dirty="0" smtClean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endParaRPr lang="en-US" altLang="ko-KR" sz="41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00740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3DC5DD-AF03-49A6-9D1C-E5E19A70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94152" cy="477504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ㅋ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으로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만든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글자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카메라   코끼리  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코   크기   칼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조카   콩   키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xmlns="" id="{6FD9F904-FED2-4C23-A752-0AA985855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29E8D47D-7F9D-4BA8-BC2B-8E0A0E238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584" y="9517"/>
            <a:ext cx="4368832" cy="61245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54A40A1-3674-416A-BDBC-9F74BDB9E619}"/>
              </a:ext>
            </a:extLst>
          </p:cNvPr>
          <p:cNvSpPr txBox="1"/>
          <p:nvPr/>
        </p:nvSpPr>
        <p:spPr>
          <a:xfrm>
            <a:off x="5770485" y="267169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err="1">
                <a:solidFill>
                  <a:srgbClr val="C00000"/>
                </a:solidFill>
              </a:rPr>
              <a:t>ㅋ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1CA7ACB-E3CB-4712-9153-7972425C8041}"/>
              </a:ext>
            </a:extLst>
          </p:cNvPr>
          <p:cNvSpPr txBox="1"/>
          <p:nvPr/>
        </p:nvSpPr>
        <p:spPr>
          <a:xfrm>
            <a:off x="7510000" y="261014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>
                <a:solidFill>
                  <a:srgbClr val="C00000"/>
                </a:solidFill>
              </a:rPr>
              <a:t>ㅋ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99D5B9AC-D299-41AB-BD53-4DC9BB0BD922}"/>
              </a:ext>
            </a:extLst>
          </p:cNvPr>
          <p:cNvCxnSpPr/>
          <p:nvPr/>
        </p:nvCxnSpPr>
        <p:spPr>
          <a:xfrm>
            <a:off x="6662057" y="4310743"/>
            <a:ext cx="1617785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43EEB86B-0796-4472-92F5-607F05CCCBFD}"/>
              </a:ext>
            </a:extLst>
          </p:cNvPr>
          <p:cNvCxnSpPr/>
          <p:nvPr/>
        </p:nvCxnSpPr>
        <p:spPr>
          <a:xfrm>
            <a:off x="8199455" y="4310743"/>
            <a:ext cx="0" cy="1346479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5EE484C-05A3-432B-869B-EC2BA202DD87}"/>
              </a:ext>
            </a:extLst>
          </p:cNvPr>
          <p:cNvCxnSpPr/>
          <p:nvPr/>
        </p:nvCxnSpPr>
        <p:spPr>
          <a:xfrm>
            <a:off x="6662057" y="5044273"/>
            <a:ext cx="153739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76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E5A8EF-0F70-4DF2-99AD-39B0B8A9CFBD}"/>
              </a:ext>
            </a:extLst>
          </p:cNvPr>
          <p:cNvSpPr txBox="1"/>
          <p:nvPr/>
        </p:nvSpPr>
        <p:spPr>
          <a:xfrm>
            <a:off x="1801906" y="148113"/>
            <a:ext cx="92864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4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신</a:t>
            </a:r>
            <a:r>
              <a:rPr lang="ko-KR" altLang="en-US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나게 노래해요 </a:t>
            </a:r>
            <a:r>
              <a:rPr lang="en-US" altLang="ko-KR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–</a:t>
            </a:r>
            <a:r>
              <a:rPr lang="ko-KR" altLang="en-US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카멜레온 </a:t>
            </a:r>
            <a:r>
              <a:rPr lang="ko-KR" altLang="en-US" sz="4000" b="1" dirty="0" err="1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치카치카</a:t>
            </a:r>
            <a:r>
              <a:rPr lang="en-US" altLang="ko-KR" sz="4000" b="1" dirty="0">
                <a:solidFill>
                  <a:schemeClr val="accent4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84131" y="56165"/>
            <a:ext cx="1060823" cy="912549"/>
          </a:xfrm>
          <a:prstGeom prst="rect">
            <a:avLst/>
          </a:prstGeom>
        </p:spPr>
      </p:pic>
      <p:pic>
        <p:nvPicPr>
          <p:cNvPr id="3" name="Online Media 2" title="￬ﾹﾴ | ￬ﾹﾴ￫ﾩﾜ￫ﾠﾈ￬ﾘﾨ ￬ﾹﾘ￬ﾹﾴ￬ﾹﾘ￬ﾹﾴ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xmlns="" id="{8BAA5D39-9C67-4DD0-B541-2E53890FB5B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45659" y="857656"/>
            <a:ext cx="8253243" cy="46489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53D0ED1-8748-4923-AEC9-A4C2098CAB28}"/>
              </a:ext>
            </a:extLst>
          </p:cNvPr>
          <p:cNvSpPr/>
          <p:nvPr/>
        </p:nvSpPr>
        <p:spPr>
          <a:xfrm>
            <a:off x="756976" y="5709251"/>
            <a:ext cx="11435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https://www.youtube.com/watch?v=3q-fMsFErxw&amp;list=PLhzBuObIigYN_755Jg4hxFEiLdRLrKE62&amp;index=11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5687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>
          <a:xfrm>
            <a:off x="838200" y="210209"/>
            <a:ext cx="10515600" cy="1325563"/>
          </a:xfrm>
        </p:spPr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숙</a:t>
            </a:r>
            <a:r>
              <a:rPr lang="ko-KR" altLang="en-US" sz="66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1. </a:t>
            </a: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endParaRPr lang="en-US" altLang="ko-KR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빈칸을 </a:t>
            </a:r>
            <a:endParaRPr lang="en-US" altLang="ko-KR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채워 보세요</a:t>
            </a:r>
            <a:r>
              <a:rPr lang="en-US" altLang="ko-KR" sz="3200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3200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132119" y="298731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 picture containing clock, mounted, sitting, room&#10;&#10;Description automatically generated">
            <a:extLst>
              <a:ext uri="{FF2B5EF4-FFF2-40B4-BE49-F238E27FC236}">
                <a16:creationId xmlns:a16="http://schemas.microsoft.com/office/drawing/2014/main" xmlns="" id="{7592B56C-C98A-49B6-AEC3-60D0A775E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377" y="1541752"/>
            <a:ext cx="3161698" cy="4638201"/>
          </a:xfrm>
          <a:prstGeom prst="rect">
            <a:avLst/>
          </a:prstGeom>
        </p:spPr>
      </p:pic>
      <p:pic>
        <p:nvPicPr>
          <p:cNvPr id="15" name="Picture 14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0746E6B3-29D0-4AA3-90AC-1C052B4F4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587" y="1541752"/>
            <a:ext cx="3695700" cy="455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49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2. </a:t>
            </a: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altLang="en-US" dirty="0">
                <a:hlinkClick r:id="rId2"/>
              </a:rPr>
              <a:t>https://quizlet.com/_8hy43y?x=1qqt&amp;i=2tig8t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3668278"/>
            <a:ext cx="103057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sz="2000" dirty="0" smtClean="0">
                <a:latin typeface="+mn-ea"/>
              </a:rPr>
              <a:t>&lt;</a:t>
            </a:r>
            <a:r>
              <a:rPr lang="ko-KR" altLang="en-US" sz="2000" dirty="0" smtClean="0">
                <a:latin typeface="+mn-ea"/>
              </a:rPr>
              <a:t>참고</a:t>
            </a:r>
            <a:r>
              <a:rPr lang="ko-KR" altLang="en-US" sz="2000" dirty="0">
                <a:latin typeface="+mn-ea"/>
              </a:rPr>
              <a:t>&gt;</a:t>
            </a:r>
            <a:endParaRPr lang="en-US" altLang="ko-KR" sz="2000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  <a:defRPr lang="ko-KR" altLang="en-US"/>
            </a:pPr>
            <a:r>
              <a:rPr lang="ko-KR" altLang="en-US" sz="2000" dirty="0">
                <a:latin typeface="+mn-ea"/>
              </a:rPr>
              <a:t>이 자료는 재외동포재단에서 지원하는 한글 자료들을 중심으로 만들었습니다</a:t>
            </a:r>
            <a:r>
              <a:rPr lang="en-US" altLang="ko-KR" sz="2000" dirty="0">
                <a:latin typeface="+mn-ea"/>
              </a:rPr>
              <a:t>. </a:t>
            </a:r>
            <a:endParaRPr lang="ko-KR" altLang="en-US" sz="2000" dirty="0">
              <a:latin typeface="+mn-ea"/>
            </a:endParaRPr>
          </a:p>
          <a:p>
            <a:pPr marL="342900" indent="-342900">
              <a:buFont typeface="Arial" panose="020B0604020202020204" pitchFamily="34" charset="0"/>
              <a:buChar char="•"/>
              <a:defRPr lang="ko-KR" altLang="en-US"/>
            </a:pPr>
            <a:r>
              <a:rPr lang="ko-KR" altLang="en-US" sz="2000" dirty="0">
                <a:latin typeface="+mn-ea"/>
              </a:rPr>
              <a:t>선생님들께서는 슬라이드 뒤에 첨부한 숙제와 자료를 미리 부모님께 보내셔서 아이들의 온라인 수업에 준비될 수 있도록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해 주세요</a:t>
            </a:r>
            <a:r>
              <a:rPr lang="ko-KR" altLang="en-US" sz="2000" dirty="0">
                <a:latin typeface="+mn-ea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  <a:defRPr lang="ko-KR" altLang="en-US"/>
            </a:pPr>
            <a:r>
              <a:rPr lang="ko-KR" altLang="en-US" sz="2000" dirty="0">
                <a:latin typeface="+mn-ea"/>
              </a:rPr>
              <a:t>동영상은 상황에 따라 시간을 </a:t>
            </a:r>
            <a:r>
              <a:rPr lang="ko-KR" altLang="en-US" sz="2000" dirty="0" smtClean="0">
                <a:latin typeface="+mn-ea"/>
              </a:rPr>
              <a:t>조절해서 끊어 주셔도 </a:t>
            </a:r>
            <a:r>
              <a:rPr lang="ko-KR" altLang="en-US" sz="2000" dirty="0">
                <a:latin typeface="+mn-ea"/>
              </a:rPr>
              <a:t>됩니다</a:t>
            </a:r>
            <a:r>
              <a:rPr lang="ko-KR" altLang="en-US" sz="2000" dirty="0" smtClean="0">
                <a:latin typeface="+mn-ea"/>
              </a:rPr>
              <a:t>. &lt;</a:t>
            </a:r>
            <a:r>
              <a:rPr lang="ko-KR" altLang="en-US" sz="2000" dirty="0">
                <a:latin typeface="+mn-ea"/>
              </a:rPr>
              <a:t>한글이 야호&gt;는 스터디 코리안에서도 보실 수 있습니다. </a:t>
            </a:r>
            <a:endParaRPr lang="en-US" altLang="ko-KR" sz="20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3339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1. </a:t>
            </a:r>
            <a:r>
              <a:rPr lang="ko-KR" altLang="en-US" sz="18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800" dirty="0">
                <a:solidFill>
                  <a:schemeClr val="tx1"/>
                </a:solidFill>
              </a:rPr>
              <a:t> 한국어 강좌</a:t>
            </a:r>
            <a:r>
              <a:rPr lang="en-US" altLang="ko-KR" sz="1800" dirty="0">
                <a:solidFill>
                  <a:schemeClr val="tx1"/>
                </a:solidFill>
              </a:rPr>
              <a:t>- </a:t>
            </a:r>
            <a:r>
              <a:rPr lang="ko-KR" altLang="en-US" sz="1800" dirty="0">
                <a:solidFill>
                  <a:schemeClr val="tx1"/>
                </a:solidFill>
              </a:rPr>
              <a:t>스터디 코리안 </a:t>
            </a:r>
            <a:r>
              <a:rPr lang="ko-KR" altLang="en-US" sz="1800" dirty="0" smtClean="0">
                <a:solidFill>
                  <a:schemeClr val="tx1"/>
                </a:solidFill>
              </a:rPr>
              <a:t>한글교실 </a:t>
            </a:r>
            <a:r>
              <a:rPr lang="en-US" altLang="ko-KR" sz="1800" dirty="0" smtClean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유아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  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en-US" sz="1800" dirty="0">
                <a:solidFill>
                  <a:schemeClr val="tx1"/>
                </a:solidFill>
                <a:hlinkClick r:id="rId2"/>
              </a:rPr>
              <a:t>://study.korean.net/servlet/action.cls.CntsLsnAction?p_process=listPage#none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2. </a:t>
            </a:r>
            <a:r>
              <a:rPr lang="ko-KR" altLang="en-US" sz="1800" dirty="0">
                <a:solidFill>
                  <a:schemeClr val="tx1"/>
                </a:solidFill>
              </a:rPr>
              <a:t>국어활동 </a:t>
            </a:r>
            <a:r>
              <a:rPr lang="en-US" altLang="ko-KR" sz="1800" dirty="0">
                <a:solidFill>
                  <a:schemeClr val="tx1"/>
                </a:solidFill>
              </a:rPr>
              <a:t>1-1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3. </a:t>
            </a:r>
            <a:r>
              <a:rPr lang="ko-KR" altLang="en-US" sz="1800" dirty="0">
                <a:solidFill>
                  <a:schemeClr val="tx1"/>
                </a:solidFill>
              </a:rPr>
              <a:t>누리와 나라의 한국어 배우기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기본교재 </a:t>
            </a:r>
            <a:r>
              <a:rPr lang="en-US" altLang="ko-KR" sz="1800" dirty="0">
                <a:solidFill>
                  <a:schemeClr val="tx1"/>
                </a:solidFill>
              </a:rPr>
              <a:t>2</a:t>
            </a:r>
            <a:r>
              <a:rPr lang="ko-KR" altLang="en-US" sz="1800" dirty="0">
                <a:solidFill>
                  <a:schemeClr val="tx1"/>
                </a:solidFill>
              </a:rPr>
              <a:t>수준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4. </a:t>
            </a:r>
            <a:r>
              <a:rPr lang="ko-KR" altLang="en-US" sz="1800" dirty="0">
                <a:solidFill>
                  <a:schemeClr val="tx1"/>
                </a:solidFill>
              </a:rPr>
              <a:t>한글이 </a:t>
            </a:r>
            <a:r>
              <a:rPr lang="ko-KR" altLang="en-US" sz="1800" dirty="0" smtClean="0">
                <a:solidFill>
                  <a:schemeClr val="tx1"/>
                </a:solidFill>
              </a:rPr>
              <a:t>야호 </a:t>
            </a:r>
            <a:r>
              <a:rPr lang="en-US" altLang="ko-KR" sz="1800" dirty="0" smtClean="0">
                <a:solidFill>
                  <a:schemeClr val="tx1"/>
                </a:solidFill>
              </a:rPr>
              <a:t>2- </a:t>
            </a:r>
            <a:r>
              <a:rPr lang="en-US" altLang="ko-KR" sz="1800" dirty="0">
                <a:solidFill>
                  <a:schemeClr val="tx1"/>
                </a:solidFill>
              </a:rPr>
              <a:t>4</a:t>
            </a:r>
            <a:r>
              <a:rPr lang="ko-KR" altLang="en-US" sz="1800" dirty="0">
                <a:solidFill>
                  <a:schemeClr val="tx1"/>
                </a:solidFill>
              </a:rPr>
              <a:t>권</a:t>
            </a:r>
            <a:r>
              <a:rPr lang="en-US" altLang="ko-KR" sz="1800" dirty="0">
                <a:solidFill>
                  <a:schemeClr val="tx1"/>
                </a:solidFill>
              </a:rPr>
              <a:t>. EBS</a:t>
            </a:r>
            <a:r>
              <a:rPr lang="ko-KR" altLang="en-US" sz="1800" dirty="0">
                <a:solidFill>
                  <a:schemeClr val="tx1"/>
                </a:solidFill>
              </a:rPr>
              <a:t> 미디어</a:t>
            </a:r>
            <a:r>
              <a:rPr lang="en-US" altLang="ko-KR" sz="1800" dirty="0">
                <a:solidFill>
                  <a:schemeClr val="tx1"/>
                </a:solidFill>
              </a:rPr>
              <a:t>.</a:t>
            </a:r>
            <a:endParaRPr lang="ko-KR" alt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5. </a:t>
            </a:r>
            <a:r>
              <a:rPr lang="ko-KR" altLang="en-US" sz="1800" dirty="0">
                <a:solidFill>
                  <a:schemeClr val="tx1"/>
                </a:solidFill>
              </a:rPr>
              <a:t>한글이 야호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https://www.youtube.com/watch?v=sntGuOTeaas&amp;t=262s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6. </a:t>
            </a:r>
            <a:r>
              <a:rPr lang="ko-KR" altLang="en-US" sz="1800" dirty="0" err="1">
                <a:solidFill>
                  <a:schemeClr val="tx1"/>
                </a:solidFill>
              </a:rPr>
              <a:t>핑크퐁</a:t>
            </a:r>
            <a:r>
              <a:rPr lang="ko-KR" altLang="en-US" sz="1800" dirty="0">
                <a:solidFill>
                  <a:schemeClr val="tx1"/>
                </a:solidFill>
              </a:rPr>
              <a:t> 동요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1800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en-US" sz="1800" dirty="0" smtClean="0">
                <a:solidFill>
                  <a:schemeClr val="tx1"/>
                </a:solidFill>
                <a:hlinkClick r:id="rId4"/>
              </a:rPr>
              <a:t>www.youtube.com/watch?v=3q-fMsFErxw&amp;list=PLhzBuObIigYN_755Jg4hxFEiLdRLrKE62&amp;index=11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altLang="ko-KR" sz="1800" dirty="0">
                <a:solidFill>
                  <a:schemeClr val="tx1"/>
                </a:solidFill>
              </a:rPr>
              <a:t>7. </a:t>
            </a:r>
            <a:r>
              <a:rPr lang="ko-KR" altLang="en-US" sz="1800" dirty="0">
                <a:solidFill>
                  <a:schemeClr val="tx1"/>
                </a:solidFill>
              </a:rPr>
              <a:t>동화 </a:t>
            </a:r>
            <a:r>
              <a:rPr lang="en-US" altLang="ko-KR" sz="1800" dirty="0" smtClean="0">
                <a:solidFill>
                  <a:schemeClr val="tx1"/>
                </a:solidFill>
              </a:rPr>
              <a:t>&lt;</a:t>
            </a:r>
            <a:r>
              <a:rPr lang="ko-KR" altLang="en-US" sz="1800" dirty="0" smtClean="0">
                <a:solidFill>
                  <a:schemeClr val="tx1"/>
                </a:solidFill>
              </a:rPr>
              <a:t>잭과 콩나무</a:t>
            </a:r>
            <a:r>
              <a:rPr lang="en-US" altLang="ko-KR" sz="1800" dirty="0" smtClean="0">
                <a:solidFill>
                  <a:schemeClr val="tx1"/>
                </a:solidFill>
              </a:rPr>
              <a:t>&gt;</a:t>
            </a:r>
            <a:r>
              <a:rPr lang="ko-KR" altLang="en-US" sz="1800" dirty="0" smtClean="0">
                <a:solidFill>
                  <a:schemeClr val="tx1"/>
                </a:solidFill>
              </a:rPr>
              <a:t>   </a:t>
            </a:r>
            <a:r>
              <a:rPr lang="en-US" sz="1800" dirty="0">
                <a:hlinkClick r:id="rId5"/>
              </a:rPr>
              <a:t>https://</a:t>
            </a:r>
            <a:r>
              <a:rPr lang="en-US" sz="1800" dirty="0" smtClean="0">
                <a:hlinkClick r:id="rId5"/>
              </a:rPr>
              <a:t>www.youtube.com/watch?v=bLzFnELQeFQ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46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ck, food&#10;&#10;Description automatically generated">
            <a:extLst>
              <a:ext uri="{FF2B5EF4-FFF2-40B4-BE49-F238E27FC236}">
                <a16:creationId xmlns:a16="http://schemas.microsoft.com/office/drawing/2014/main" xmlns="" id="{48D42FB4-05BC-4454-83D6-C11849E44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94251" y="-1523320"/>
            <a:ext cx="6695251" cy="974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97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ck, mounted, sitting, room&#10;&#10;Description automatically generated">
            <a:extLst>
              <a:ext uri="{FF2B5EF4-FFF2-40B4-BE49-F238E27FC236}">
                <a16:creationId xmlns:a16="http://schemas.microsoft.com/office/drawing/2014/main" xmlns="" id="{AEF72727-30B4-4F3D-BE0F-3AF6C58BB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5747" y="-1448279"/>
            <a:ext cx="6238880" cy="997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116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시작 전에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우리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 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놀이 하면서 </a:t>
            </a: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해 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 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xmlns="" id="{C00CA398-EA59-41A1-869A-3B16FC9827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0827681"/>
              </p:ext>
            </p:extLst>
          </p:nvPr>
        </p:nvGraphicFramePr>
        <p:xfrm>
          <a:off x="2317072" y="46128"/>
          <a:ext cx="4588045" cy="6083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Document" r:id="rId4" imgW="6166001" imgH="8176108" progId="Word.Document.12">
                  <p:embed/>
                </p:oleObj>
              </mc:Choice>
              <mc:Fallback>
                <p:oleObj name="Document" r:id="rId4" imgW="6166001" imgH="817610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17072" y="46128"/>
                        <a:ext cx="4588045" cy="60835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319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D0E529A1-C46E-478B-B033-0456877118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4179" y="-1136553"/>
            <a:ext cx="6561090" cy="924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27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8D2672-5E28-4050-AEF1-8DEACCC857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268A1EE-5D18-40AF-A36E-A861657944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37F6F56-8C53-4569-B32B-73C5A107B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20217" y="-1415269"/>
            <a:ext cx="6391278" cy="958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71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DEB556B1-3585-4EAA-B052-3B8039020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5147" y="-1445739"/>
            <a:ext cx="6426783" cy="940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87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777687" y="143249"/>
            <a:ext cx="10773335" cy="132556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b="1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보고 듣고 이야기해요 </a:t>
            </a:r>
            <a:r>
              <a:rPr lang="en-US" altLang="ko-KR" sz="4800" dirty="0">
                <a:solidFill>
                  <a:schemeClr val="accent4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-</a:t>
            </a:r>
            <a:r>
              <a:rPr lang="ko-KR" altLang="en-US" sz="36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한글이 야호-키 커 쿠키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Online Media 1" title="￭ﾕﾜ￪ﾸﾀ￬ﾝﾴ ￬ﾕﾼ￭ﾘﾸ 2 (Hangul Yaho 2) - ￭ﾂﾤ￬ﾻﾤ ￬﾿ﾠ￭ﾂﾤ">
            <a:hlinkClick r:id="" action="ppaction://media"/>
            <a:extLst>
              <a:ext uri="{FF2B5EF4-FFF2-40B4-BE49-F238E27FC236}">
                <a16:creationId xmlns:a16="http://schemas.microsoft.com/office/drawing/2014/main" xmlns="" id="{90F4404A-7C68-42BD-85D5-72A5FA54C58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17911" y="1698811"/>
            <a:ext cx="7412854" cy="4114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C7BA095-8FA4-4A68-984F-5477D7BDBCAB}"/>
              </a:ext>
            </a:extLst>
          </p:cNvPr>
          <p:cNvSpPr/>
          <p:nvPr/>
        </p:nvSpPr>
        <p:spPr>
          <a:xfrm>
            <a:off x="5641425" y="5813611"/>
            <a:ext cx="6058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https://www.youtube.com/watch?v=sntGuOTeaas&amp;t=262s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244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rug&#10;&#10;Description automatically generated">
            <a:extLst>
              <a:ext uri="{FF2B5EF4-FFF2-40B4-BE49-F238E27FC236}">
                <a16:creationId xmlns:a16="http://schemas.microsoft.com/office/drawing/2014/main" xmlns="" id="{8C7234EE-BE93-4362-8632-3E4DB2136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537" y="2990849"/>
            <a:ext cx="4141948" cy="3186114"/>
          </a:xfrm>
          <a:prstGeom prst="rect">
            <a:avLst/>
          </a:prstGeom>
        </p:spPr>
      </p:pic>
      <p:pic>
        <p:nvPicPr>
          <p:cNvPr id="8" name="Picture 7" descr="A drawing of a face&#10;&#10;Description automatically generated">
            <a:extLst>
              <a:ext uri="{FF2B5EF4-FFF2-40B4-BE49-F238E27FC236}">
                <a16:creationId xmlns:a16="http://schemas.microsoft.com/office/drawing/2014/main" xmlns="" id="{895757B5-B920-42A4-A525-7A36FBAD52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76" y="2990850"/>
            <a:ext cx="5591549" cy="318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71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5EA8EFA5-C850-4047-86D7-F6DB4F796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936" y="2638426"/>
            <a:ext cx="3664018" cy="35385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7B9CCC0D-1869-4E71-9586-148E08FF9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89" y="2638425"/>
            <a:ext cx="5446272" cy="353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849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9A6426F3-26AC-4217-9F2F-B3E6D38B68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63" y="2619376"/>
            <a:ext cx="5558611" cy="3544396"/>
          </a:xfrm>
          <a:prstGeom prst="rect">
            <a:avLst/>
          </a:prstGeom>
        </p:spPr>
      </p:pic>
      <p:pic>
        <p:nvPicPr>
          <p:cNvPr id="8" name="Picture 7" descr="A picture containing mug&#10;&#10;Description automatically generated">
            <a:extLst>
              <a:ext uri="{FF2B5EF4-FFF2-40B4-BE49-F238E27FC236}">
                <a16:creationId xmlns:a16="http://schemas.microsoft.com/office/drawing/2014/main" xmlns="" id="{D7925606-BA1B-4037-A7C3-831F6932CC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200" y="2724149"/>
            <a:ext cx="4615562" cy="3439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49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</a:t>
            </a:r>
            <a:r>
              <a:rPr 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</a:t>
            </a:r>
            <a:r>
              <a:rPr lang="en-US" altLang="ko-KR" sz="4800" b="1" dirty="0" smtClean="0">
                <a:solidFill>
                  <a:srgbClr val="FF66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sz="4800" b="1" dirty="0" smtClean="0">
                <a:solidFill>
                  <a:schemeClr val="accent4">
                    <a:lumMod val="9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</a:t>
            </a:r>
            <a:r>
              <a:rPr lang="ko-KR" sz="4800" b="1" dirty="0" smtClean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F63C62B0-14BC-4ABE-8AE5-BCBFF3333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512" y="2628565"/>
            <a:ext cx="3663606" cy="3548398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xmlns="" id="{99229E44-6014-49DD-B1B3-DD7FC07D98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28565"/>
            <a:ext cx="5476875" cy="354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6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948</Words>
  <Application>Microsoft Office PowerPoint</Application>
  <PresentationFormat>Widescreen</PresentationFormat>
  <Paragraphs>296</Paragraphs>
  <Slides>42</Slides>
  <Notes>13</Notes>
  <HiddenSlides>0</HiddenSlides>
  <MMClips>4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1HoonDdukbokki R</vt:lpstr>
      <vt:lpstr>맑은 고딕</vt:lpstr>
      <vt:lpstr>맑은 고딕</vt:lpstr>
      <vt:lpstr>Microsoft GothicNeo</vt:lpstr>
      <vt:lpstr>Arial</vt:lpstr>
      <vt:lpstr>Arial Black</vt:lpstr>
      <vt:lpstr>Calibri</vt:lpstr>
      <vt:lpstr>Wingdings</vt:lpstr>
      <vt:lpstr>1_Office Theme</vt:lpstr>
      <vt:lpstr>Document</vt:lpstr>
      <vt:lpstr>  11차시   코스모스를 지키는 키 작은 아이 </vt:lpstr>
      <vt:lpstr>    한 주간 우리 친구들 잘 지냈나요?             이름 불러 볼게요!</vt:lpstr>
      <vt:lpstr>&lt;11차시&gt; 목표 및 배울 내용</vt:lpstr>
      <vt:lpstr>               시작 전에          우리 선 긋기          놀이 하면서          손 운동 해 볼까요? </vt:lpstr>
      <vt:lpstr> 보고 듣고 이야기해요 -한글이 야호-키 커 쿠키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&lt;읽어 봐요&gt;   이야기 속 단어를 말해 봐요.</vt:lpstr>
      <vt:lpstr>&lt;읽어 봐요&gt;   이야기 속 단어를 말해 봐요.</vt:lpstr>
      <vt:lpstr>PowerPoint Presentation</vt:lpstr>
      <vt:lpstr>PowerPoint Presentation</vt:lpstr>
      <vt:lpstr>             소리 내서 읽어 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동화 보고 이야기해요 &lt;잭과 콩나무&gt; </vt:lpstr>
      <vt:lpstr>         동화 보고 이야기해요 &lt;잭과 콩나무&gt;</vt:lpstr>
      <vt:lpstr>PowerPoint Presentation</vt:lpstr>
      <vt:lpstr>PowerPoint Presentation</vt:lpstr>
      <vt:lpstr>ㅋ으로 만든 글자   카메라   코끼리    코   크기   칼  조카   콩   키</vt:lpstr>
      <vt:lpstr>PowerPoint Presentation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11차시   코스모스를 지키는 키 작은 아이</dc:title>
  <dc:creator>SOL KIM</dc:creator>
  <cp:lastModifiedBy>Seunghee Back</cp:lastModifiedBy>
  <cp:revision>15</cp:revision>
  <dcterms:created xsi:type="dcterms:W3CDTF">2020-06-28T04:30:39Z</dcterms:created>
  <dcterms:modified xsi:type="dcterms:W3CDTF">2020-07-01T20:53:45Z</dcterms:modified>
</cp:coreProperties>
</file>