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7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60" r:id="rId11"/>
    <p:sldId id="302" r:id="rId12"/>
    <p:sldId id="262" r:id="rId13"/>
    <p:sldId id="294" r:id="rId14"/>
    <p:sldId id="295" r:id="rId15"/>
    <p:sldId id="258" r:id="rId16"/>
    <p:sldId id="300" r:id="rId17"/>
    <p:sldId id="297" r:id="rId18"/>
    <p:sldId id="284" r:id="rId19"/>
    <p:sldId id="283" r:id="rId20"/>
    <p:sldId id="303" r:id="rId21"/>
    <p:sldId id="281" r:id="rId22"/>
    <p:sldId id="265" r:id="rId23"/>
    <p:sldId id="263" r:id="rId24"/>
    <p:sldId id="264" r:id="rId25"/>
    <p:sldId id="299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jhchoi99@gmail.com" initials="g" lastIdx="1" clrIdx="0">
    <p:extLst>
      <p:ext uri="{19B8F6BF-5375-455C-9EA6-DF929625EA0E}">
        <p15:presenceInfo xmlns:p15="http://schemas.microsoft.com/office/powerpoint/2012/main" userId="7c3550ba10e1e36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52F814-16EF-4AE8-9394-E396325E30BB}" v="33" dt="2020-06-11T22:07:05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83086" autoAdjust="0"/>
  </p:normalViewPr>
  <p:slideViewPr>
    <p:cSldViewPr snapToGrid="0">
      <p:cViewPr varScale="1">
        <p:scale>
          <a:sx n="56" d="100"/>
          <a:sy n="56" d="100"/>
        </p:scale>
        <p:origin x="12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6D52F814-16EF-4AE8-9394-E396325E30BB}"/>
    <pc:docChg chg="custSel modSld">
      <pc:chgData name="gojhchoi99@gmail.com" userId="7c3550ba10e1e361" providerId="LiveId" clId="{6D52F814-16EF-4AE8-9394-E396325E30BB}" dt="2020-06-11T22:07:05.807" v="324" actId="20577"/>
      <pc:docMkLst>
        <pc:docMk/>
      </pc:docMkLst>
      <pc:sldChg chg="modNotesTx">
        <pc:chgData name="gojhchoi99@gmail.com" userId="7c3550ba10e1e361" providerId="LiveId" clId="{6D52F814-16EF-4AE8-9394-E396325E30BB}" dt="2020-06-11T22:07:05.807" v="324" actId="20577"/>
        <pc:sldMkLst>
          <pc:docMk/>
          <pc:sldMk cId="0" sldId="263"/>
        </pc:sldMkLst>
      </pc:sldChg>
      <pc:sldChg chg="addCm modCm modNotesTx">
        <pc:chgData name="gojhchoi99@gmail.com" userId="7c3550ba10e1e361" providerId="LiveId" clId="{6D52F814-16EF-4AE8-9394-E396325E30BB}" dt="2020-06-11T22:06:38.932" v="248" actId="20577"/>
        <pc:sldMkLst>
          <pc:docMk/>
          <pc:sldMk cId="0" sldId="265"/>
        </pc:sldMkLst>
      </pc:sldChg>
      <pc:sldChg chg="modSp mod">
        <pc:chgData name="gojhchoi99@gmail.com" userId="7c3550ba10e1e361" providerId="LiveId" clId="{6D52F814-16EF-4AE8-9394-E396325E30BB}" dt="2020-06-11T05:59:54.767" v="39" actId="1076"/>
        <pc:sldMkLst>
          <pc:docMk/>
          <pc:sldMk cId="1764398474" sldId="269"/>
        </pc:sldMkLst>
        <pc:spChg chg="mod">
          <ac:chgData name="gojhchoi99@gmail.com" userId="7c3550ba10e1e361" providerId="LiveId" clId="{6D52F814-16EF-4AE8-9394-E396325E30BB}" dt="2020-06-11T05:54:52.265" v="6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6D52F814-16EF-4AE8-9394-E396325E30BB}" dt="2020-06-11T05:59:54.767" v="39" actId="1076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6D52F814-16EF-4AE8-9394-E396325E30BB}" dt="2020-06-11T05:57:40.911" v="38" actId="20577"/>
        <pc:sldMkLst>
          <pc:docMk/>
          <pc:sldMk cId="3611636614" sldId="274"/>
        </pc:sldMkLst>
        <pc:picChg chg="add mod">
          <ac:chgData name="gojhchoi99@gmail.com" userId="7c3550ba10e1e361" providerId="LiveId" clId="{6D52F814-16EF-4AE8-9394-E396325E30BB}" dt="2020-06-11T05:57:22.279" v="21" actId="1076"/>
          <ac:picMkLst>
            <pc:docMk/>
            <pc:sldMk cId="3611636614" sldId="274"/>
            <ac:picMk id="35" creationId="{F3AAE5A0-AD31-4002-8921-778223BFAE51}"/>
          </ac:picMkLst>
        </pc:picChg>
      </pc:sldChg>
    </pc:docChg>
  </pc:docChgLst>
  <pc:docChgLst>
    <pc:chgData name="gojhchoi99@gmail.com" userId="7c3550ba10e1e361" providerId="LiveId" clId="{0AF1813A-4D1E-42F9-9055-01BCAA3F0D09}"/>
    <pc:docChg chg="undo custSel addSld delSld modSld sldOrd">
      <pc:chgData name="gojhchoi99@gmail.com" userId="7c3550ba10e1e361" providerId="LiveId" clId="{0AF1813A-4D1E-42F9-9055-01BCAA3F0D09}" dt="2020-05-04T08:11:53.369" v="2266" actId="20577"/>
      <pc:docMkLst>
        <pc:docMk/>
      </pc:docMkLst>
      <pc:sldChg chg="del">
        <pc:chgData name="gojhchoi99@gmail.com" userId="7c3550ba10e1e361" providerId="LiveId" clId="{0AF1813A-4D1E-42F9-9055-01BCAA3F0D09}" dt="2020-05-01T18:34:44.537" v="139" actId="47"/>
        <pc:sldMkLst>
          <pc:docMk/>
          <pc:sldMk cId="0" sldId="256"/>
        </pc:sldMkLst>
      </pc:sldChg>
      <pc:sldChg chg="addSp delSp modSp ord delAnim modAnim">
        <pc:chgData name="gojhchoi99@gmail.com" userId="7c3550ba10e1e361" providerId="LiveId" clId="{0AF1813A-4D1E-42F9-9055-01BCAA3F0D09}" dt="2020-05-01T19:18:16.127" v="1122"/>
        <pc:sldMkLst>
          <pc:docMk/>
          <pc:sldMk cId="0" sldId="257"/>
        </pc:sldMkLst>
        <pc:spChg chg="add mod">
          <ac:chgData name="gojhchoi99@gmail.com" userId="7c3550ba10e1e361" providerId="LiveId" clId="{0AF1813A-4D1E-42F9-9055-01BCAA3F0D09}" dt="2020-04-25T17:00:08.395" v="131" actId="1582"/>
          <ac:spMkLst>
            <pc:docMk/>
            <pc:sldMk cId="0" sldId="257"/>
            <ac:spMk id="4" creationId="{61AD35B4-B7E9-42F0-BE4D-22F631CC5B2C}"/>
          </ac:spMkLst>
        </pc:spChg>
        <pc:spChg chg="add mod">
          <ac:chgData name="gojhchoi99@gmail.com" userId="7c3550ba10e1e361" providerId="LiveId" clId="{0AF1813A-4D1E-42F9-9055-01BCAA3F0D09}" dt="2020-04-25T16:47:51.848" v="11" actId="20577"/>
          <ac:spMkLst>
            <pc:docMk/>
            <pc:sldMk cId="0" sldId="257"/>
            <ac:spMk id="8" creationId="{EC88F6E2-78C7-4659-89ED-B4BEB4BE1351}"/>
          </ac:spMkLst>
        </pc:spChg>
        <pc:spChg chg="add mod">
          <ac:chgData name="gojhchoi99@gmail.com" userId="7c3550ba10e1e361" providerId="LiveId" clId="{0AF1813A-4D1E-42F9-9055-01BCAA3F0D09}" dt="2020-04-25T16:48:37.562" v="20" actId="20577"/>
          <ac:spMkLst>
            <pc:docMk/>
            <pc:sldMk cId="0" sldId="257"/>
            <ac:spMk id="11" creationId="{AB820CA5-4FF2-41FF-8B5D-8966134DC3AF}"/>
          </ac:spMkLst>
        </pc:spChg>
        <pc:spChg chg="add del mod">
          <ac:chgData name="gojhchoi99@gmail.com" userId="7c3550ba10e1e361" providerId="LiveId" clId="{0AF1813A-4D1E-42F9-9055-01BCAA3F0D09}" dt="2020-04-25T16:54:55.238" v="47" actId="478"/>
          <ac:spMkLst>
            <pc:docMk/>
            <pc:sldMk cId="0" sldId="257"/>
            <ac:spMk id="13" creationId="{F0771287-6BB7-47EB-8650-4223816DF6D5}"/>
          </ac:spMkLst>
        </pc:spChg>
        <pc:spChg chg="add mod">
          <ac:chgData name="gojhchoi99@gmail.com" userId="7c3550ba10e1e361" providerId="LiveId" clId="{0AF1813A-4D1E-42F9-9055-01BCAA3F0D09}" dt="2020-04-25T16:56:06.691" v="53" actId="20577"/>
          <ac:spMkLst>
            <pc:docMk/>
            <pc:sldMk cId="0" sldId="257"/>
            <ac:spMk id="14" creationId="{7288B8DB-D8F4-4CC1-99EA-325722C6AA3D}"/>
          </ac:spMkLst>
        </pc:spChg>
        <pc:spChg chg="add mod">
          <ac:chgData name="gojhchoi99@gmail.com" userId="7c3550ba10e1e361" providerId="LiveId" clId="{0AF1813A-4D1E-42F9-9055-01BCAA3F0D09}" dt="2020-04-25T16:58:36.350" v="106" actId="1076"/>
          <ac:spMkLst>
            <pc:docMk/>
            <pc:sldMk cId="0" sldId="257"/>
            <ac:spMk id="16" creationId="{4A07FF93-B899-40F5-8DCE-C5FADF3B60F0}"/>
          </ac:spMkLst>
        </pc:spChg>
        <pc:spChg chg="add mod">
          <ac:chgData name="gojhchoi99@gmail.com" userId="7c3550ba10e1e361" providerId="LiveId" clId="{0AF1813A-4D1E-42F9-9055-01BCAA3F0D09}" dt="2020-04-25T16:56:53.328" v="77" actId="1076"/>
          <ac:spMkLst>
            <pc:docMk/>
            <pc:sldMk cId="0" sldId="257"/>
            <ac:spMk id="18" creationId="{6B5631FA-1F5D-42D9-A3A3-D097412BA848}"/>
          </ac:spMkLst>
        </pc:spChg>
        <pc:spChg chg="add mod">
          <ac:chgData name="gojhchoi99@gmail.com" userId="7c3550ba10e1e361" providerId="LiveId" clId="{0AF1813A-4D1E-42F9-9055-01BCAA3F0D09}" dt="2020-04-25T17:00:15.519" v="132" actId="1582"/>
          <ac:spMkLst>
            <pc:docMk/>
            <pc:sldMk cId="0" sldId="257"/>
            <ac:spMk id="20" creationId="{793B7F36-1CA6-41E0-8B4E-6DAAB2A7851D}"/>
          </ac:spMkLst>
        </pc:spChg>
        <pc:spChg chg="add del">
          <ac:chgData name="gojhchoi99@gmail.com" userId="7c3550ba10e1e361" providerId="LiveId" clId="{0AF1813A-4D1E-42F9-9055-01BCAA3F0D09}" dt="2020-04-25T16:57:55.234" v="102"/>
          <ac:spMkLst>
            <pc:docMk/>
            <pc:sldMk cId="0" sldId="257"/>
            <ac:spMk id="21" creationId="{91748272-20A3-4752-A62E-BE89148F4424}"/>
          </ac:spMkLst>
        </pc:spChg>
        <pc:spChg chg="add">
          <ac:chgData name="gojhchoi99@gmail.com" userId="7c3550ba10e1e361" providerId="LiveId" clId="{0AF1813A-4D1E-42F9-9055-01BCAA3F0D09}" dt="2020-05-01T18:52:23.097" v="273"/>
          <ac:spMkLst>
            <pc:docMk/>
            <pc:sldMk cId="0" sldId="257"/>
            <ac:spMk id="21" creationId="{EAF46D31-1220-431F-9FCF-D34F0A717B90}"/>
          </ac:spMkLst>
        </pc:spChg>
        <pc:spChg chg="add mod">
          <ac:chgData name="gojhchoi99@gmail.com" userId="7c3550ba10e1e361" providerId="LiveId" clId="{0AF1813A-4D1E-42F9-9055-01BCAA3F0D09}" dt="2020-04-25T16:58:03.322" v="104" actId="1076"/>
          <ac:spMkLst>
            <pc:docMk/>
            <pc:sldMk cId="0" sldId="257"/>
            <ac:spMk id="22" creationId="{F2B3D933-5E8B-49C6-A601-25A5099E3C66}"/>
          </ac:spMkLst>
        </pc:spChg>
        <pc:spChg chg="add mod">
          <ac:chgData name="gojhchoi99@gmail.com" userId="7c3550ba10e1e361" providerId="LiveId" clId="{0AF1813A-4D1E-42F9-9055-01BCAA3F0D09}" dt="2020-04-25T16:59:09.041" v="128" actId="20577"/>
          <ac:spMkLst>
            <pc:docMk/>
            <pc:sldMk cId="0" sldId="257"/>
            <ac:spMk id="25" creationId="{F4F424C5-7196-4421-BD80-10F185ADA4E4}"/>
          </ac:spMkLst>
        </pc:spChg>
        <pc:spChg chg="add mod">
          <ac:chgData name="gojhchoi99@gmail.com" userId="7c3550ba10e1e361" providerId="LiveId" clId="{0AF1813A-4D1E-42F9-9055-01BCAA3F0D09}" dt="2020-04-25T16:59:11.713" v="130" actId="20577"/>
          <ac:spMkLst>
            <pc:docMk/>
            <pc:sldMk cId="0" sldId="257"/>
            <ac:spMk id="27" creationId="{809E5E0D-A8D4-4583-AF0B-24A4A60C9EA6}"/>
          </ac:spMkLst>
        </pc:spChg>
        <pc:spChg chg="mod">
          <ac:chgData name="gojhchoi99@gmail.com" userId="7c3550ba10e1e361" providerId="LiveId" clId="{0AF1813A-4D1E-42F9-9055-01BCAA3F0D09}" dt="2020-04-25T16:57:29.981" v="88" actId="1076"/>
          <ac:spMkLst>
            <pc:docMk/>
            <pc:sldMk cId="0" sldId="257"/>
            <ac:spMk id="101" creationId="{00000000-0000-0000-0000-000000000000}"/>
          </ac:spMkLst>
        </pc:spChg>
        <pc:spChg chg="mod">
          <ac:chgData name="gojhchoi99@gmail.com" userId="7c3550ba10e1e361" providerId="LiveId" clId="{0AF1813A-4D1E-42F9-9055-01BCAA3F0D09}" dt="2020-04-25T16:57:07.483" v="83" actId="1076"/>
          <ac:spMkLst>
            <pc:docMk/>
            <pc:sldMk cId="0" sldId="257"/>
            <ac:spMk id="102" creationId="{00000000-0000-0000-0000-000000000000}"/>
          </ac:spMkLst>
        </pc:spChg>
        <pc:cxnChg chg="add mod">
          <ac:chgData name="gojhchoi99@gmail.com" userId="7c3550ba10e1e361" providerId="LiveId" clId="{0AF1813A-4D1E-42F9-9055-01BCAA3F0D09}" dt="2020-04-25T16:48:23.173" v="15" actId="1076"/>
          <ac:cxnSpMkLst>
            <pc:docMk/>
            <pc:sldMk cId="0" sldId="257"/>
            <ac:cxnSpMk id="5" creationId="{570AD3F2-1AC7-41DF-8A22-635DAE7A294B}"/>
          </ac:cxnSpMkLst>
        </pc:cxnChg>
        <pc:cxnChg chg="add del">
          <ac:chgData name="gojhchoi99@gmail.com" userId="7c3550ba10e1e361" providerId="LiveId" clId="{0AF1813A-4D1E-42F9-9055-01BCAA3F0D09}" dt="2020-04-25T16:47:28.147" v="7" actId="478"/>
          <ac:cxnSpMkLst>
            <pc:docMk/>
            <pc:sldMk cId="0" sldId="257"/>
            <ac:cxnSpMk id="7" creationId="{4C4DCEF6-7AD5-4A46-A7AE-784D55E5755D}"/>
          </ac:cxnSpMkLst>
        </pc:cxnChg>
        <pc:cxnChg chg="add mod">
          <ac:chgData name="gojhchoi99@gmail.com" userId="7c3550ba10e1e361" providerId="LiveId" clId="{0AF1813A-4D1E-42F9-9055-01BCAA3F0D09}" dt="2020-04-25T16:48:26.235" v="16" actId="1076"/>
          <ac:cxnSpMkLst>
            <pc:docMk/>
            <pc:sldMk cId="0" sldId="257"/>
            <ac:cxnSpMk id="9" creationId="{40957717-81AD-447D-9D60-2297797B4AAE}"/>
          </ac:cxnSpMkLst>
        </pc:cxnChg>
        <pc:cxnChg chg="add mod">
          <ac:chgData name="gojhchoi99@gmail.com" userId="7c3550ba10e1e361" providerId="LiveId" clId="{0AF1813A-4D1E-42F9-9055-01BCAA3F0D09}" dt="2020-04-25T16:58:29.414" v="105" actId="14100"/>
          <ac:cxnSpMkLst>
            <pc:docMk/>
            <pc:sldMk cId="0" sldId="257"/>
            <ac:cxnSpMk id="15" creationId="{132A571B-24B0-455F-BFB4-CAD29BC77784}"/>
          </ac:cxnSpMkLst>
        </pc:cxnChg>
        <pc:cxnChg chg="add mod">
          <ac:chgData name="gojhchoi99@gmail.com" userId="7c3550ba10e1e361" providerId="LiveId" clId="{0AF1813A-4D1E-42F9-9055-01BCAA3F0D09}" dt="2020-04-25T16:56:48.735" v="76" actId="14100"/>
          <ac:cxnSpMkLst>
            <pc:docMk/>
            <pc:sldMk cId="0" sldId="257"/>
            <ac:cxnSpMk id="17" creationId="{046EA063-36E6-40B9-8BFC-1490CF8F7629}"/>
          </ac:cxnSpMkLst>
        </pc:cxnChg>
        <pc:cxnChg chg="add">
          <ac:chgData name="gojhchoi99@gmail.com" userId="7c3550ba10e1e361" providerId="LiveId" clId="{0AF1813A-4D1E-42F9-9055-01BCAA3F0D09}" dt="2020-04-25T16:58:53.199" v="107"/>
          <ac:cxnSpMkLst>
            <pc:docMk/>
            <pc:sldMk cId="0" sldId="257"/>
            <ac:cxnSpMk id="24" creationId="{C4F8F10D-39E2-4A90-B61E-AD43F7DBFE81}"/>
          </ac:cxnSpMkLst>
        </pc:cxnChg>
        <pc:cxnChg chg="add mod">
          <ac:chgData name="gojhchoi99@gmail.com" userId="7c3550ba10e1e361" providerId="LiveId" clId="{0AF1813A-4D1E-42F9-9055-01BCAA3F0D09}" dt="2020-04-25T16:59:01.433" v="125" actId="1036"/>
          <ac:cxnSpMkLst>
            <pc:docMk/>
            <pc:sldMk cId="0" sldId="257"/>
            <ac:cxnSpMk id="26" creationId="{338CFFA7-55BA-4665-8346-10071239D4A0}"/>
          </ac:cxnSpMkLst>
        </pc:cxnChg>
      </pc:sldChg>
      <pc:sldChg chg="addSp delSp modSp ord">
        <pc:chgData name="gojhchoi99@gmail.com" userId="7c3550ba10e1e361" providerId="LiveId" clId="{0AF1813A-4D1E-42F9-9055-01BCAA3F0D09}" dt="2020-05-01T19:19:32.246" v="1125" actId="1035"/>
        <pc:sldMkLst>
          <pc:docMk/>
          <pc:sldMk cId="0" sldId="258"/>
        </pc:sldMkLst>
        <pc:spChg chg="add del mod">
          <ac:chgData name="gojhchoi99@gmail.com" userId="7c3550ba10e1e361" providerId="LiveId" clId="{0AF1813A-4D1E-42F9-9055-01BCAA3F0D09}" dt="2020-05-01T19:01:43.131" v="528" actId="478"/>
          <ac:spMkLst>
            <pc:docMk/>
            <pc:sldMk cId="0" sldId="258"/>
            <ac:spMk id="7" creationId="{FF0FDC11-7ABB-4BF1-A9B1-E94E0A2AF9A1}"/>
          </ac:spMkLst>
        </pc:spChg>
        <pc:spChg chg="add mod">
          <ac:chgData name="gojhchoi99@gmail.com" userId="7c3550ba10e1e361" providerId="LiveId" clId="{0AF1813A-4D1E-42F9-9055-01BCAA3F0D09}" dt="2020-05-01T19:19:32.246" v="1125" actId="1035"/>
          <ac:spMkLst>
            <pc:docMk/>
            <pc:sldMk cId="0" sldId="258"/>
            <ac:spMk id="9" creationId="{CAF355C0-9BBF-490E-9EE9-2124FEB6537B}"/>
          </ac:spMkLst>
        </pc:spChg>
        <pc:spChg chg="mod">
          <ac:chgData name="gojhchoi99@gmail.com" userId="7c3550ba10e1e361" providerId="LiveId" clId="{0AF1813A-4D1E-42F9-9055-01BCAA3F0D09}" dt="2020-05-01T18:58:16.938" v="449" actId="1036"/>
          <ac:spMkLst>
            <pc:docMk/>
            <pc:sldMk cId="0" sldId="258"/>
            <ac:spMk id="108" creationId="{00000000-0000-0000-0000-000000000000}"/>
          </ac:spMkLst>
        </pc:spChg>
        <pc:spChg chg="mod">
          <ac:chgData name="gojhchoi99@gmail.com" userId="7c3550ba10e1e361" providerId="LiveId" clId="{0AF1813A-4D1E-42F9-9055-01BCAA3F0D09}" dt="2020-05-01T18:58:11.707" v="435" actId="1036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gojhchoi99@gmail.com" userId="7c3550ba10e1e361" providerId="LiveId" clId="{0AF1813A-4D1E-42F9-9055-01BCAA3F0D09}" dt="2020-05-01T18:58:06.795" v="426" actId="1036"/>
          <ac:spMkLst>
            <pc:docMk/>
            <pc:sldMk cId="0" sldId="258"/>
            <ac:spMk id="111" creationId="{00000000-0000-0000-0000-000000000000}"/>
          </ac:spMkLst>
        </pc:spChg>
        <pc:picChg chg="add mod">
          <ac:chgData name="gojhchoi99@gmail.com" userId="7c3550ba10e1e361" providerId="LiveId" clId="{0AF1813A-4D1E-42F9-9055-01BCAA3F0D09}" dt="2020-05-01T19:08:41.575" v="965" actId="1035"/>
          <ac:picMkLst>
            <pc:docMk/>
            <pc:sldMk cId="0" sldId="258"/>
            <ac:picMk id="2" creationId="{1825C571-3826-45CB-A948-D95A059186F2}"/>
          </ac:picMkLst>
        </pc:picChg>
        <pc:picChg chg="add del mod">
          <ac:chgData name="gojhchoi99@gmail.com" userId="7c3550ba10e1e361" providerId="LiveId" clId="{0AF1813A-4D1E-42F9-9055-01BCAA3F0D09}" dt="2020-05-01T19:06:26.062" v="908" actId="478"/>
          <ac:picMkLst>
            <pc:docMk/>
            <pc:sldMk cId="0" sldId="258"/>
            <ac:picMk id="8" creationId="{3DFCE68A-EE7F-4825-9F75-2FA9A9EED650}"/>
          </ac:picMkLst>
        </pc:picChg>
        <pc:picChg chg="del mod">
          <ac:chgData name="gojhchoi99@gmail.com" userId="7c3550ba10e1e361" providerId="LiveId" clId="{0AF1813A-4D1E-42F9-9055-01BCAA3F0D09}" dt="2020-05-01T19:07:17.594" v="909" actId="478"/>
          <ac:picMkLst>
            <pc:docMk/>
            <pc:sldMk cId="0" sldId="258"/>
            <ac:picMk id="4098" creationId="{488A0ACA-D30E-4A02-B0F2-29A5E1220161}"/>
          </ac:picMkLst>
        </pc:picChg>
      </pc:sldChg>
      <pc:sldChg chg="del ord">
        <pc:chgData name="gojhchoi99@gmail.com" userId="7c3550ba10e1e361" providerId="LiveId" clId="{0AF1813A-4D1E-42F9-9055-01BCAA3F0D09}" dt="2020-05-01T19:06:20.646" v="906" actId="47"/>
        <pc:sldMkLst>
          <pc:docMk/>
          <pc:sldMk cId="0" sldId="259"/>
        </pc:sldMkLst>
      </pc:sldChg>
      <pc:sldChg chg="ord">
        <pc:chgData name="gojhchoi99@gmail.com" userId="7c3550ba10e1e361" providerId="LiveId" clId="{0AF1813A-4D1E-42F9-9055-01BCAA3F0D09}" dt="2020-05-01T18:52:56.986" v="285"/>
        <pc:sldMkLst>
          <pc:docMk/>
          <pc:sldMk cId="0" sldId="260"/>
        </pc:sldMkLst>
      </pc:sldChg>
      <pc:sldChg chg="addSp delSp modSp del ord modAnim">
        <pc:chgData name="gojhchoi99@gmail.com" userId="7c3550ba10e1e361" providerId="LiveId" clId="{0AF1813A-4D1E-42F9-9055-01BCAA3F0D09}" dt="2020-05-02T03:04:25.738" v="1521" actId="47"/>
        <pc:sldMkLst>
          <pc:docMk/>
          <pc:sldMk cId="0" sldId="261"/>
        </pc:sldMkLst>
        <pc:spChg chg="add del mod">
          <ac:chgData name="gojhchoi99@gmail.com" userId="7c3550ba10e1e361" providerId="LiveId" clId="{0AF1813A-4D1E-42F9-9055-01BCAA3F0D09}" dt="2020-05-02T02:54:31.631" v="1450"/>
          <ac:spMkLst>
            <pc:docMk/>
            <pc:sldMk cId="0" sldId="261"/>
            <ac:spMk id="10" creationId="{DDAB90F3-EAFD-49EE-9201-E16A400F9898}"/>
          </ac:spMkLst>
        </pc:spChg>
        <pc:spChg chg="mod">
          <ac:chgData name="gojhchoi99@gmail.com" userId="7c3550ba10e1e361" providerId="LiveId" clId="{0AF1813A-4D1E-42F9-9055-01BCAA3F0D09}" dt="2020-05-02T02:51:48.218" v="1436"/>
          <ac:spMkLst>
            <pc:docMk/>
            <pc:sldMk cId="0" sldId="261"/>
            <ac:spMk id="136" creationId="{00000000-0000-0000-0000-000000000000}"/>
          </ac:spMkLst>
        </pc:spChg>
      </pc:sldChg>
      <pc:sldChg chg="ord">
        <pc:chgData name="gojhchoi99@gmail.com" userId="7c3550ba10e1e361" providerId="LiveId" clId="{0AF1813A-4D1E-42F9-9055-01BCAA3F0D09}" dt="2020-05-01T18:52:56.986" v="285"/>
        <pc:sldMkLst>
          <pc:docMk/>
          <pc:sldMk cId="0" sldId="262"/>
        </pc:sldMkLst>
      </pc:sldChg>
      <pc:sldChg chg="addSp modSp">
        <pc:chgData name="gojhchoi99@gmail.com" userId="7c3550ba10e1e361" providerId="LiveId" clId="{0AF1813A-4D1E-42F9-9055-01BCAA3F0D09}" dt="2020-05-01T23:47:16.822" v="1305" actId="1035"/>
        <pc:sldMkLst>
          <pc:docMk/>
          <pc:sldMk cId="0" sldId="263"/>
        </pc:sldMkLst>
        <pc:spChg chg="add mod">
          <ac:chgData name="gojhchoi99@gmail.com" userId="7c3550ba10e1e361" providerId="LiveId" clId="{0AF1813A-4D1E-42F9-9055-01BCAA3F0D09}" dt="2020-05-01T23:47:16.822" v="1305" actId="1035"/>
          <ac:spMkLst>
            <pc:docMk/>
            <pc:sldMk cId="0" sldId="263"/>
            <ac:spMk id="12" creationId="{E730FDDC-AB12-4350-A9CD-63F54820BBD7}"/>
          </ac:spMkLst>
        </pc:spChg>
      </pc:sldChg>
      <pc:sldChg chg="addSp modSp mod">
        <pc:chgData name="gojhchoi99@gmail.com" userId="7c3550ba10e1e361" providerId="LiveId" clId="{0AF1813A-4D1E-42F9-9055-01BCAA3F0D09}" dt="2020-05-04T08:10:22.458" v="2124" actId="1076"/>
        <pc:sldMkLst>
          <pc:docMk/>
          <pc:sldMk cId="0" sldId="264"/>
        </pc:sldMkLst>
        <pc:spChg chg="add mod">
          <ac:chgData name="gojhchoi99@gmail.com" userId="7c3550ba10e1e361" providerId="LiveId" clId="{0AF1813A-4D1E-42F9-9055-01BCAA3F0D09}" dt="2020-05-04T08:10:22.458" v="2124" actId="1076"/>
          <ac:spMkLst>
            <pc:docMk/>
            <pc:sldMk cId="0" sldId="264"/>
            <ac:spMk id="5" creationId="{56A5C8E8-4919-48A2-A011-B4F608A4707F}"/>
          </ac:spMkLst>
        </pc:spChg>
        <pc:picChg chg="mod">
          <ac:chgData name="gojhchoi99@gmail.com" userId="7c3550ba10e1e361" providerId="LiveId" clId="{0AF1813A-4D1E-42F9-9055-01BCAA3F0D09}" dt="2020-05-02T00:17:33.752" v="1431" actId="1076"/>
          <ac:picMkLst>
            <pc:docMk/>
            <pc:sldMk cId="0" sldId="264"/>
            <ac:picMk id="2050" creationId="{964348D6-7382-4FA1-85DE-9175D118C852}"/>
          </ac:picMkLst>
        </pc:picChg>
      </pc:sldChg>
      <pc:sldChg chg="addSp delSp modSp ord modAnim">
        <pc:chgData name="gojhchoi99@gmail.com" userId="7c3550ba10e1e361" providerId="LiveId" clId="{0AF1813A-4D1E-42F9-9055-01BCAA3F0D09}" dt="2020-05-02T15:45:50.286" v="2040"/>
        <pc:sldMkLst>
          <pc:docMk/>
          <pc:sldMk cId="0" sldId="265"/>
        </pc:sldMkLst>
        <pc:spChg chg="add mod">
          <ac:chgData name="gojhchoi99@gmail.com" userId="7c3550ba10e1e361" providerId="LiveId" clId="{0AF1813A-4D1E-42F9-9055-01BCAA3F0D09}" dt="2020-05-01T23:21:07.869" v="1170" actId="20577"/>
          <ac:spMkLst>
            <pc:docMk/>
            <pc:sldMk cId="0" sldId="265"/>
            <ac:spMk id="3" creationId="{3EA092CA-2777-4D21-A47D-DB26AAEA83AB}"/>
          </ac:spMkLst>
        </pc:spChg>
        <pc:spChg chg="mod">
          <ac:chgData name="gojhchoi99@gmail.com" userId="7c3550ba10e1e361" providerId="LiveId" clId="{0AF1813A-4D1E-42F9-9055-01BCAA3F0D09}" dt="2020-05-01T23:39:03.154" v="1187"/>
          <ac:spMkLst>
            <pc:docMk/>
            <pc:sldMk cId="0" sldId="265"/>
            <ac:spMk id="178" creationId="{00000000-0000-0000-0000-000000000000}"/>
          </ac:spMkLst>
        </pc:spChg>
        <pc:picChg chg="add mod">
          <ac:chgData name="gojhchoi99@gmail.com" userId="7c3550ba10e1e361" providerId="LiveId" clId="{0AF1813A-4D1E-42F9-9055-01BCAA3F0D09}" dt="2020-05-02T00:15:18.225" v="1427" actId="14100"/>
          <ac:picMkLst>
            <pc:docMk/>
            <pc:sldMk cId="0" sldId="265"/>
            <ac:picMk id="2" creationId="{52BD46C7-C2EA-4639-9E19-620096F8892C}"/>
          </ac:picMkLst>
        </pc:picChg>
        <pc:picChg chg="add mod ord modCrop">
          <ac:chgData name="gojhchoi99@gmail.com" userId="7c3550ba10e1e361" providerId="LiveId" clId="{0AF1813A-4D1E-42F9-9055-01BCAA3F0D09}" dt="2020-05-01T23:48:57.389" v="1354" actId="167"/>
          <ac:picMkLst>
            <pc:docMk/>
            <pc:sldMk cId="0" sldId="265"/>
            <ac:picMk id="4" creationId="{EDA89AE4-F7DB-4BCA-903D-1070FA7C1486}"/>
          </ac:picMkLst>
        </pc:picChg>
        <pc:picChg chg="del mod">
          <ac:chgData name="gojhchoi99@gmail.com" userId="7c3550ba10e1e361" providerId="LiveId" clId="{0AF1813A-4D1E-42F9-9055-01BCAA3F0D09}" dt="2020-05-01T23:40:10.106" v="1189" actId="478"/>
          <ac:picMkLst>
            <pc:docMk/>
            <pc:sldMk cId="0" sldId="265"/>
            <ac:picMk id="181" creationId="{00000000-0000-0000-0000-000000000000}"/>
          </ac:picMkLst>
        </pc:picChg>
      </pc:sldChg>
      <pc:sldChg chg="delSp new del">
        <pc:chgData name="gojhchoi99@gmail.com" userId="7c3550ba10e1e361" providerId="LiveId" clId="{0AF1813A-4D1E-42F9-9055-01BCAA3F0D09}" dt="2020-05-01T18:34:41.896" v="138" actId="47"/>
        <pc:sldMkLst>
          <pc:docMk/>
          <pc:sldMk cId="1215990364" sldId="266"/>
        </pc:sldMkLst>
        <pc:spChg chg="del">
          <ac:chgData name="gojhchoi99@gmail.com" userId="7c3550ba10e1e361" providerId="LiveId" clId="{0AF1813A-4D1E-42F9-9055-01BCAA3F0D09}" dt="2020-04-30T08:19:36.338" v="134"/>
          <ac:spMkLst>
            <pc:docMk/>
            <pc:sldMk cId="1215990364" sldId="266"/>
            <ac:spMk id="2" creationId="{C8DF02FE-EB52-41EC-B65A-233B1629441B}"/>
          </ac:spMkLst>
        </pc:spChg>
        <pc:spChg chg="del">
          <ac:chgData name="gojhchoi99@gmail.com" userId="7c3550ba10e1e361" providerId="LiveId" clId="{0AF1813A-4D1E-42F9-9055-01BCAA3F0D09}" dt="2020-04-30T08:19:36.338" v="134"/>
          <ac:spMkLst>
            <pc:docMk/>
            <pc:sldMk cId="1215990364" sldId="266"/>
            <ac:spMk id="3" creationId="{C56F490F-2B61-48FE-91B3-50EEFE770CCD}"/>
          </ac:spMkLst>
        </pc:spChg>
      </pc:sldChg>
      <pc:sldChg chg="modSp add">
        <pc:chgData name="gojhchoi99@gmail.com" userId="7c3550ba10e1e361" providerId="LiveId" clId="{0AF1813A-4D1E-42F9-9055-01BCAA3F0D09}" dt="2020-05-01T18:34:48.186" v="142" actId="20577"/>
        <pc:sldMkLst>
          <pc:docMk/>
          <pc:sldMk cId="0" sldId="268"/>
        </pc:sldMkLst>
        <pc:spChg chg="mod">
          <ac:chgData name="gojhchoi99@gmail.com" userId="7c3550ba10e1e361" providerId="LiveId" clId="{0AF1813A-4D1E-42F9-9055-01BCAA3F0D09}" dt="2020-05-01T18:34:48.186" v="142" actId="20577"/>
          <ac:spMkLst>
            <pc:docMk/>
            <pc:sldMk cId="0" sldId="268"/>
            <ac:spMk id="7" creationId="{3DFFE6CA-E090-4780-AF97-214857961AAD}"/>
          </ac:spMkLst>
        </pc:spChg>
      </pc:sldChg>
      <pc:sldChg chg="modSp add mod">
        <pc:chgData name="gojhchoi99@gmail.com" userId="7c3550ba10e1e361" providerId="LiveId" clId="{0AF1813A-4D1E-42F9-9055-01BCAA3F0D09}" dt="2020-05-04T08:11:53.369" v="2266" actId="20577"/>
        <pc:sldMkLst>
          <pc:docMk/>
          <pc:sldMk cId="1764398474" sldId="269"/>
        </pc:sldMkLst>
        <pc:spChg chg="mod">
          <ac:chgData name="gojhchoi99@gmail.com" userId="7c3550ba10e1e361" providerId="LiveId" clId="{0AF1813A-4D1E-42F9-9055-01BCAA3F0D09}" dt="2020-05-04T08:10:58.367" v="2127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0AF1813A-4D1E-42F9-9055-01BCAA3F0D09}" dt="2020-05-04T08:11:53.369" v="2266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Sp delSp modSp add delAnim modAnim">
        <pc:chgData name="gojhchoi99@gmail.com" userId="7c3550ba10e1e361" providerId="LiveId" clId="{0AF1813A-4D1E-42F9-9055-01BCAA3F0D09}" dt="2020-05-01T19:15:13.254" v="1118" actId="1035"/>
        <pc:sldMkLst>
          <pc:docMk/>
          <pc:sldMk cId="0" sldId="270"/>
        </pc:sldMkLst>
        <pc:spChg chg="mod">
          <ac:chgData name="gojhchoi99@gmail.com" userId="7c3550ba10e1e361" providerId="LiveId" clId="{0AF1813A-4D1E-42F9-9055-01BCAA3F0D09}" dt="2020-05-01T19:15:13.254" v="1118" actId="1035"/>
          <ac:spMkLst>
            <pc:docMk/>
            <pc:sldMk cId="0" sldId="270"/>
            <ac:spMk id="19" creationId="{8AB7BEE0-4F10-4A22-A8C1-10694B365430}"/>
          </ac:spMkLst>
        </pc:spChg>
        <pc:picChg chg="add mod">
          <ac:chgData name="gojhchoi99@gmail.com" userId="7c3550ba10e1e361" providerId="LiveId" clId="{0AF1813A-4D1E-42F9-9055-01BCAA3F0D09}" dt="2020-05-01T19:15:05.012" v="1100" actId="14100"/>
          <ac:picMkLst>
            <pc:docMk/>
            <pc:sldMk cId="0" sldId="270"/>
            <ac:picMk id="2" creationId="{6FD37CF8-0B27-4C83-B985-908E79BC7220}"/>
          </ac:picMkLst>
        </pc:picChg>
        <pc:picChg chg="del">
          <ac:chgData name="gojhchoi99@gmail.com" userId="7c3550ba10e1e361" providerId="LiveId" clId="{0AF1813A-4D1E-42F9-9055-01BCAA3F0D09}" dt="2020-05-01T19:14:58.631" v="1098" actId="478"/>
          <ac:picMkLst>
            <pc:docMk/>
            <pc:sldMk cId="0" sldId="270"/>
            <ac:picMk id="15" creationId="{55BDEB8E-2692-4547-A27D-A300A81941C9}"/>
          </ac:picMkLst>
        </pc:picChg>
      </pc:sldChg>
      <pc:sldChg chg="add">
        <pc:chgData name="gojhchoi99@gmail.com" userId="7c3550ba10e1e361" providerId="LiveId" clId="{0AF1813A-4D1E-42F9-9055-01BCAA3F0D09}" dt="2020-04-30T08:19:37.202" v="135"/>
        <pc:sldMkLst>
          <pc:docMk/>
          <pc:sldMk cId="3825491342" sldId="271"/>
        </pc:sldMkLst>
      </pc:sldChg>
      <pc:sldChg chg="addSp delSp modSp add delAnim modAnim">
        <pc:chgData name="gojhchoi99@gmail.com" userId="7c3550ba10e1e361" providerId="LiveId" clId="{0AF1813A-4D1E-42F9-9055-01BCAA3F0D09}" dt="2020-05-01T23:55:10.483" v="1364"/>
        <pc:sldMkLst>
          <pc:docMk/>
          <pc:sldMk cId="3057154549" sldId="272"/>
        </pc:sldMkLst>
        <pc:spChg chg="mod">
          <ac:chgData name="gojhchoi99@gmail.com" userId="7c3550ba10e1e361" providerId="LiveId" clId="{0AF1813A-4D1E-42F9-9055-01BCAA3F0D09}" dt="2020-05-01T18:43:54.341" v="225"/>
          <ac:spMkLst>
            <pc:docMk/>
            <pc:sldMk cId="3057154549" sldId="272"/>
            <ac:spMk id="3" creationId="{7B326CF0-4E50-4E1B-862C-F2AF42515369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16" creationId="{0843F795-3EFB-4FDB-8207-CA2EE9F843F8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17" creationId="{F8EF1B81-3687-4BBF-A4CA-B0E02DE02902}"/>
          </ac:spMkLst>
        </pc:spChg>
        <pc:spChg chg="del">
          <ac:chgData name="gojhchoi99@gmail.com" userId="7c3550ba10e1e361" providerId="LiveId" clId="{0AF1813A-4D1E-42F9-9055-01BCAA3F0D09}" dt="2020-05-01T18:43:08.285" v="215" actId="478"/>
          <ac:spMkLst>
            <pc:docMk/>
            <pc:sldMk cId="3057154549" sldId="272"/>
            <ac:spMk id="18" creationId="{AAD5F97A-8859-4558-8C47-9CA6C401E014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19" creationId="{C6579AB5-DD33-4132-A5F4-16811EADBCB8}"/>
          </ac:spMkLst>
        </pc:spChg>
        <pc:spChg chg="del">
          <ac:chgData name="gojhchoi99@gmail.com" userId="7c3550ba10e1e361" providerId="LiveId" clId="{0AF1813A-4D1E-42F9-9055-01BCAA3F0D09}" dt="2020-05-01T18:43:08.285" v="215" actId="478"/>
          <ac:spMkLst>
            <pc:docMk/>
            <pc:sldMk cId="3057154549" sldId="272"/>
            <ac:spMk id="20" creationId="{1722D631-7C82-424C-A777-044F5FC6EB5C}"/>
          </ac:spMkLst>
        </pc:spChg>
        <pc:spChg chg="del">
          <ac:chgData name="gojhchoi99@gmail.com" userId="7c3550ba10e1e361" providerId="LiveId" clId="{0AF1813A-4D1E-42F9-9055-01BCAA3F0D09}" dt="2020-05-01T18:43:08.285" v="215" actId="478"/>
          <ac:spMkLst>
            <pc:docMk/>
            <pc:sldMk cId="3057154549" sldId="272"/>
            <ac:spMk id="21" creationId="{1E15D834-4770-4A1A-99C2-08072BD7BF0E}"/>
          </ac:spMkLst>
        </pc:spChg>
        <pc:spChg chg="del">
          <ac:chgData name="gojhchoi99@gmail.com" userId="7c3550ba10e1e361" providerId="LiveId" clId="{0AF1813A-4D1E-42F9-9055-01BCAA3F0D09}" dt="2020-05-01T18:43:08.285" v="215" actId="478"/>
          <ac:spMkLst>
            <pc:docMk/>
            <pc:sldMk cId="3057154549" sldId="272"/>
            <ac:spMk id="22" creationId="{9328E738-3903-406A-A046-1AB45134B544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23" creationId="{95F68508-74BC-46AE-8843-15C601B0C708}"/>
          </ac:spMkLst>
        </pc:spChg>
        <pc:spChg chg="add del">
          <ac:chgData name="gojhchoi99@gmail.com" userId="7c3550ba10e1e361" providerId="LiveId" clId="{0AF1813A-4D1E-42F9-9055-01BCAA3F0D09}" dt="2020-05-01T18:43:38.849" v="217" actId="478"/>
          <ac:spMkLst>
            <pc:docMk/>
            <pc:sldMk cId="3057154549" sldId="272"/>
            <ac:spMk id="24" creationId="{EAEC57CE-64E8-4FB6-A08B-FDB5351B1AA9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25" creationId="{CE360EC7-38BC-4589-87BB-48F32A8EE3FE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26" creationId="{2D1E4E55-6424-4E8F-8451-8B3694F2D3BC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27" creationId="{52D6C7B9-8AA4-4EEA-BD63-A512C758D554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28" creationId="{084D4FD4-F65B-45A9-A599-BDDC3E34C333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29" creationId="{24027D2E-4051-405D-85C8-DD00418E25AF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0" creationId="{1BB2FA44-C1D2-498B-AA0C-29C0A465EE05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1" creationId="{50C1417F-D35B-42DD-913F-0B6B8DAEDDC5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2" creationId="{8041359A-4A66-448B-A26F-326CE9D5263F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3" creationId="{403C824C-380E-45BD-A6AB-9CE92C6F8A57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4" creationId="{93C2CEE5-9966-49F3-891E-F685A70A2F74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5" creationId="{ADEA85E8-200E-4025-AD1B-7A2D8D9B0EBC}"/>
          </ac:spMkLst>
        </pc:spChg>
        <pc:spChg chg="add">
          <ac:chgData name="gojhchoi99@gmail.com" userId="7c3550ba10e1e361" providerId="LiveId" clId="{0AF1813A-4D1E-42F9-9055-01BCAA3F0D09}" dt="2020-05-01T18:43:09.089" v="216"/>
          <ac:spMkLst>
            <pc:docMk/>
            <pc:sldMk cId="3057154549" sldId="272"/>
            <ac:spMk id="36" creationId="{628A53EC-696E-4A3E-9F0F-56766E418D05}"/>
          </ac:spMkLst>
        </pc:spChg>
        <pc:spChg chg="del">
          <ac:chgData name="gojhchoi99@gmail.com" userId="7c3550ba10e1e361" providerId="LiveId" clId="{0AF1813A-4D1E-42F9-9055-01BCAA3F0D09}" dt="2020-05-01T18:43:08.285" v="215" actId="478"/>
          <ac:spMkLst>
            <pc:docMk/>
            <pc:sldMk cId="3057154549" sldId="272"/>
            <ac:spMk id="37" creationId="{85BAD954-D9F9-424F-B8A7-8F566A19A73A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38" creationId="{E5BA5B6D-420C-4BDA-8903-ABB5125D981A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39" creationId="{486CBF4C-7874-4FBA-A334-3955EF6BD51A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40" creationId="{3961025E-1EE4-4F1B-BDA7-5521C2B7AAB7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41" creationId="{0CE803E7-7DD7-4260-9FA2-003B4AF3C4F9}"/>
          </ac:spMkLst>
        </pc:spChg>
        <pc:spChg chg="del">
          <ac:chgData name="gojhchoi99@gmail.com" userId="7c3550ba10e1e361" providerId="LiveId" clId="{0AF1813A-4D1E-42F9-9055-01BCAA3F0D09}" dt="2020-05-01T18:43:05.409" v="214" actId="478"/>
          <ac:spMkLst>
            <pc:docMk/>
            <pc:sldMk cId="3057154549" sldId="272"/>
            <ac:spMk id="42" creationId="{B9D9AEFE-18D2-4FEC-A7AE-B4D7B5D00255}"/>
          </ac:spMkLst>
        </pc:spChg>
      </pc:sldChg>
      <pc:sldChg chg="addSp delSp modSp add delAnim modAnim">
        <pc:chgData name="gojhchoi99@gmail.com" userId="7c3550ba10e1e361" providerId="LiveId" clId="{0AF1813A-4D1E-42F9-9055-01BCAA3F0D09}" dt="2020-05-02T03:10:39.591" v="1624"/>
        <pc:sldMkLst>
          <pc:docMk/>
          <pc:sldMk cId="4259710674" sldId="273"/>
        </pc:sldMkLst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" creationId="{50A7686D-46C4-48C5-8745-DCD39A37E382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3" creationId="{EE1D8A5B-0B44-4079-9EB7-3CC3006CFD30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4" creationId="{04CDB0D1-9DCB-4E8D-8E37-4E4AA5AC5D9A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5" creationId="{B116A8C3-0206-407E-A324-344BDE7A6525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6" creationId="{F38C6BFA-822F-419F-A894-AA7C6152EAB5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7" creationId="{9728C3DE-C3A8-4873-AB6D-0F0B99887138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8" creationId="{F2DDE252-314F-4729-ACA9-E3D2F3AE0296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9" creationId="{F11EF64F-CB41-4C35-A780-9D042816AE24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0" creationId="{5EFFADCD-87C3-406F-B43F-8039523A8753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1" creationId="{A269FBE2-2819-4F98-B98F-29C7E73509F3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2" creationId="{B0FFF8CD-0D30-4CAF-BBB5-3539C924CA48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3" creationId="{40B50643-74DC-41D2-BD7B-4121C1BA860D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4" creationId="{7462F2B5-820E-47D2-AB03-9D679EF4CE09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5" creationId="{77393F86-CC75-4F9E-9C2F-B560F40F8492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6" creationId="{DA270F8F-4AD1-4717-BB79-AB44E7A2D6FB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7" creationId="{844AD9FC-D461-44AC-AF69-787FAC4B7FF0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8" creationId="{1975BCE5-9AFF-47DF-8FD1-256FD8B6002B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19" creationId="{16E4DF9C-517F-4E94-859E-93EB9952C818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0" creationId="{6CA16926-B282-49FE-8FD1-14B0B49CAEB7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1" creationId="{4BADC4B4-A458-4343-92B0-8394857D3386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2" creationId="{92CF7A8B-272E-4C3B-820F-2EFAD9AA7B9A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3" creationId="{973D2142-0D03-4BA2-AB9F-74EFD17563AC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24" creationId="{22F9145C-F226-443D-9BBB-418131B23C47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33" creationId="{76E0EFA8-0F21-4224-B918-1E3A821034AC}"/>
          </ac:spMkLst>
        </pc:spChg>
        <pc:spChg chg="del">
          <ac:chgData name="gojhchoi99@gmail.com" userId="7c3550ba10e1e361" providerId="LiveId" clId="{0AF1813A-4D1E-42F9-9055-01BCAA3F0D09}" dt="2020-05-01T18:44:43.273" v="226" actId="478"/>
          <ac:spMkLst>
            <pc:docMk/>
            <pc:sldMk cId="4259710674" sldId="273"/>
            <ac:spMk id="34" creationId="{29385643-5518-415F-B2F5-D448F4CCE8AF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35" creationId="{7FD013BC-E8D4-40A7-B3E5-D5C39A62622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36" creationId="{020F5096-8529-4F28-8871-AB1C2C094C17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37" creationId="{CC082719-221D-45E4-891E-18394113F9AA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38" creationId="{8ADB8BE5-9A52-4788-8151-2BA6BA99E3F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39" creationId="{F6278E80-48C3-4824-ADDD-3402FD823D6C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0" creationId="{D2717FA2-B067-43A9-8C0E-078A68220647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1" creationId="{5FC56B38-4C47-4DB9-877B-9C67AD9CD531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2" creationId="{54454A75-5DDF-42BC-995A-9C300CD75AE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3" creationId="{CB63CB7A-E0D4-41DB-B928-182AD584F52D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4" creationId="{BD6943A4-AD45-437F-8EA1-6264E6E0E37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5" creationId="{D3E489F4-84AC-44FF-9120-0CD9110EB0B7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6" creationId="{4FF27BCA-A951-458C-AE2C-5699FF771CA2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7" creationId="{951D5017-6978-4DAD-8FD8-1D4F2A21FFB3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8" creationId="{068F812A-002E-475C-B5AF-27AF515A8EF4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49" creationId="{ED34FCAA-B41F-4DE7-919B-FBACB5E7796E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0" creationId="{B6E4E3DE-5228-4371-AF63-71BE69D5A94A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1" creationId="{F605D034-2CAD-492B-8AFE-14BCE14F536E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2" creationId="{C4765527-F960-4289-B905-286984E7C9EE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3" creationId="{DE742131-0FB1-4314-8434-CB5D465FAB3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4" creationId="{EE714C82-F69A-45DD-8CC1-D920F367BF0E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5" creationId="{32655643-F1A5-4B0A-B30C-F696D7B5A902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6" creationId="{4564DBAB-8A6A-4091-A588-96E178E47EB9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7" creationId="{2202C01E-A5DF-42E7-BF77-714B183F7C13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8" creationId="{93456616-6C39-4BF7-BCF0-8FD73BA8B057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59" creationId="{359BC203-AB86-42E1-BFB5-2EE71BF70218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60" creationId="{96FA3DDF-33CB-4127-B8A0-5D83993BD05A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61" creationId="{38B466DE-F1E4-4D44-B669-94CF45DB0607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62" creationId="{0D74155F-02A4-4A57-A5EA-A6750E24CE4B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63" creationId="{3959E302-DFE9-4121-B0E7-6F320E93FB95}"/>
          </ac:spMkLst>
        </pc:spChg>
        <pc:spChg chg="add">
          <ac:chgData name="gojhchoi99@gmail.com" userId="7c3550ba10e1e361" providerId="LiveId" clId="{0AF1813A-4D1E-42F9-9055-01BCAA3F0D09}" dt="2020-05-01T18:44:44.301" v="227"/>
          <ac:spMkLst>
            <pc:docMk/>
            <pc:sldMk cId="4259710674" sldId="273"/>
            <ac:spMk id="64" creationId="{E51EEDD3-9AB3-4D3B-B23F-BA5E6C68F77E}"/>
          </ac:spMkLst>
        </pc:spChg>
        <pc:spChg chg="add mod">
          <ac:chgData name="gojhchoi99@gmail.com" userId="7c3550ba10e1e361" providerId="LiveId" clId="{0AF1813A-4D1E-42F9-9055-01BCAA3F0D09}" dt="2020-05-01T18:46:27.532" v="238" actId="1076"/>
          <ac:spMkLst>
            <pc:docMk/>
            <pc:sldMk cId="4259710674" sldId="273"/>
            <ac:spMk id="65" creationId="{D0CF48FE-1F06-4790-8320-BA6FC1DC98F6}"/>
          </ac:spMkLst>
        </pc:spChg>
        <pc:spChg chg="add mod">
          <ac:chgData name="gojhchoi99@gmail.com" userId="7c3550ba10e1e361" providerId="LiveId" clId="{0AF1813A-4D1E-42F9-9055-01BCAA3F0D09}" dt="2020-05-01T18:47:11.283" v="248"/>
          <ac:spMkLst>
            <pc:docMk/>
            <pc:sldMk cId="4259710674" sldId="273"/>
            <ac:spMk id="66" creationId="{45BACE0D-5476-417C-856B-5E1E7ED20D91}"/>
          </ac:spMkLst>
        </pc:spChg>
        <pc:grpChg chg="del">
          <ac:chgData name="gojhchoi99@gmail.com" userId="7c3550ba10e1e361" providerId="LiveId" clId="{0AF1813A-4D1E-42F9-9055-01BCAA3F0D09}" dt="2020-05-01T18:44:43.273" v="226" actId="478"/>
          <ac:grpSpMkLst>
            <pc:docMk/>
            <pc:sldMk cId="4259710674" sldId="273"/>
            <ac:grpSpMk id="25" creationId="{ACDCD8B5-AAAA-4D94-B235-9A65FB243A09}"/>
          </ac:grpSpMkLst>
        </pc:grpChg>
      </pc:sldChg>
      <pc:sldChg chg="delSp modSp add modAnim">
        <pc:chgData name="gojhchoi99@gmail.com" userId="7c3550ba10e1e361" providerId="LiveId" clId="{0AF1813A-4D1E-42F9-9055-01BCAA3F0D09}" dt="2020-05-01T23:56:44.700" v="1365"/>
        <pc:sldMkLst>
          <pc:docMk/>
          <pc:sldMk cId="3611636614" sldId="274"/>
        </pc:sldMkLst>
        <pc:spChg chg="mod">
          <ac:chgData name="gojhchoi99@gmail.com" userId="7c3550ba10e1e361" providerId="LiveId" clId="{0AF1813A-4D1E-42F9-9055-01BCAA3F0D09}" dt="2020-05-01T19:17:47.923" v="1121"/>
          <ac:spMkLst>
            <pc:docMk/>
            <pc:sldMk cId="3611636614" sldId="274"/>
            <ac:spMk id="29" creationId="{99DF559F-0B50-4C64-8A1D-F41AC123448A}"/>
          </ac:spMkLst>
        </pc:spChg>
        <pc:spChg chg="del">
          <ac:chgData name="gojhchoi99@gmail.com" userId="7c3550ba10e1e361" providerId="LiveId" clId="{0AF1813A-4D1E-42F9-9055-01BCAA3F0D09}" dt="2020-05-01T18:49:01.979" v="254" actId="478"/>
          <ac:spMkLst>
            <pc:docMk/>
            <pc:sldMk cId="3611636614" sldId="274"/>
            <ac:spMk id="35" creationId="{583336D1-BDF3-4462-8BE8-F06AED2ED850}"/>
          </ac:spMkLst>
        </pc:spChg>
      </pc:sldChg>
      <pc:sldChg chg="add del">
        <pc:chgData name="gojhchoi99@gmail.com" userId="7c3550ba10e1e361" providerId="LiveId" clId="{0AF1813A-4D1E-42F9-9055-01BCAA3F0D09}" dt="2020-05-01T18:52:27.640" v="274" actId="47"/>
        <pc:sldMkLst>
          <pc:docMk/>
          <pc:sldMk cId="0" sldId="275"/>
        </pc:sldMkLst>
      </pc:sldChg>
      <pc:sldChg chg="modSp add modAnim">
        <pc:chgData name="gojhchoi99@gmail.com" userId="7c3550ba10e1e361" providerId="LiveId" clId="{0AF1813A-4D1E-42F9-9055-01BCAA3F0D09}" dt="2020-05-02T00:11:30.742" v="1426"/>
        <pc:sldMkLst>
          <pc:docMk/>
          <pc:sldMk cId="2879660050" sldId="281"/>
        </pc:sldMkLst>
        <pc:spChg chg="mod">
          <ac:chgData name="gojhchoi99@gmail.com" userId="7c3550ba10e1e361" providerId="LiveId" clId="{0AF1813A-4D1E-42F9-9055-01BCAA3F0D09}" dt="2020-05-01T19:12:34.878" v="1086"/>
          <ac:spMkLst>
            <pc:docMk/>
            <pc:sldMk cId="2879660050" sldId="281"/>
            <ac:spMk id="11" creationId="{04FE079B-D8CD-4910-916B-68382FA31409}"/>
          </ac:spMkLst>
        </pc:spChg>
        <pc:graphicFrameChg chg="mod modGraphic">
          <ac:chgData name="gojhchoi99@gmail.com" userId="7c3550ba10e1e361" providerId="LiveId" clId="{0AF1813A-4D1E-42F9-9055-01BCAA3F0D09}" dt="2020-05-02T00:11:30.742" v="1426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mod modGraphic">
          <ac:chgData name="gojhchoi99@gmail.com" userId="7c3550ba10e1e361" providerId="LiveId" clId="{0AF1813A-4D1E-42F9-9055-01BCAA3F0D09}" dt="2020-05-01T20:32:31.182" v="1154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addSp delSp modSp add">
        <pc:chgData name="gojhchoi99@gmail.com" userId="7c3550ba10e1e361" providerId="LiveId" clId="{0AF1813A-4D1E-42F9-9055-01BCAA3F0D09}" dt="2020-05-01T19:12:23.381" v="1083"/>
        <pc:sldMkLst>
          <pc:docMk/>
          <pc:sldMk cId="3929595762" sldId="283"/>
        </pc:sldMkLst>
        <pc:graphicFrameChg chg="mod modGraphic">
          <ac:chgData name="gojhchoi99@gmail.com" userId="7c3550ba10e1e361" providerId="LiveId" clId="{0AF1813A-4D1E-42F9-9055-01BCAA3F0D09}" dt="2020-05-01T19:11:37.625" v="1050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1:56.882" v="1063"/>
          <ac:graphicFrameMkLst>
            <pc:docMk/>
            <pc:sldMk cId="3929595762" sldId="283"/>
            <ac:graphicFrameMk id="10" creationId="{27D9B020-816C-4B23-A2AF-66512B1F8225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1:42.236" v="1053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2:01.452" v="1066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add del mod modGraphic">
          <ac:chgData name="gojhchoi99@gmail.com" userId="7c3550ba10e1e361" providerId="LiveId" clId="{0AF1813A-4D1E-42F9-9055-01BCAA3F0D09}" dt="2020-05-01T19:11:51.855" v="1058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2:10.283" v="1071"/>
          <ac:graphicFrameMkLst>
            <pc:docMk/>
            <pc:sldMk cId="3929595762" sldId="283"/>
            <ac:graphicFrameMk id="20" creationId="{A66B0D39-2CFA-448A-97D2-3DE8D948DE44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2:23.381" v="1083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2:19.902" v="1079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0AF1813A-4D1E-42F9-9055-01BCAA3F0D09}" dt="2020-05-01T19:12:16.680" v="1075"/>
          <ac:graphicFrameMkLst>
            <pc:docMk/>
            <pc:sldMk cId="3929595762" sldId="283"/>
            <ac:graphicFrameMk id="30" creationId="{1A7A3DB1-2388-46D5-9FFC-0F841AA68024}"/>
          </ac:graphicFrameMkLst>
        </pc:graphicFrameChg>
      </pc:sldChg>
      <pc:sldChg chg="modSp add">
        <pc:chgData name="gojhchoi99@gmail.com" userId="7c3550ba10e1e361" providerId="LiveId" clId="{0AF1813A-4D1E-42F9-9055-01BCAA3F0D09}" dt="2020-05-02T00:09:03.836" v="1370" actId="20577"/>
        <pc:sldMkLst>
          <pc:docMk/>
          <pc:sldMk cId="390992405" sldId="284"/>
        </pc:sldMkLst>
        <pc:spChg chg="mod">
          <ac:chgData name="gojhchoi99@gmail.com" userId="7c3550ba10e1e361" providerId="LiveId" clId="{0AF1813A-4D1E-42F9-9055-01BCAA3F0D09}" dt="2020-05-02T00:09:03.836" v="1370" actId="20577"/>
          <ac:spMkLst>
            <pc:docMk/>
            <pc:sldMk cId="390992405" sldId="284"/>
            <ac:spMk id="6" creationId="{200FC389-23C7-401A-9584-C0918A3B0058}"/>
          </ac:spMkLst>
        </pc:spChg>
        <pc:spChg chg="mod">
          <ac:chgData name="gojhchoi99@gmail.com" userId="7c3550ba10e1e361" providerId="LiveId" clId="{0AF1813A-4D1E-42F9-9055-01BCAA3F0D09}" dt="2020-05-01T19:11:13.111" v="1041"/>
          <ac:spMkLst>
            <pc:docMk/>
            <pc:sldMk cId="390992405" sldId="284"/>
            <ac:spMk id="9" creationId="{D234AB2E-2E75-4A76-AC83-9A4FFFB960AF}"/>
          </ac:spMkLst>
        </pc:spChg>
        <pc:spChg chg="mod">
          <ac:chgData name="gojhchoi99@gmail.com" userId="7c3550ba10e1e361" providerId="LiveId" clId="{0AF1813A-4D1E-42F9-9055-01BCAA3F0D09}" dt="2020-05-01T19:11:15.982" v="1043"/>
          <ac:spMkLst>
            <pc:docMk/>
            <pc:sldMk cId="390992405" sldId="284"/>
            <ac:spMk id="12" creationId="{4AAF2DB3-93E0-433F-9896-6AA41303FC24}"/>
          </ac:spMkLst>
        </pc:spChg>
        <pc:spChg chg="mod">
          <ac:chgData name="gojhchoi99@gmail.com" userId="7c3550ba10e1e361" providerId="LiveId" clId="{0AF1813A-4D1E-42F9-9055-01BCAA3F0D09}" dt="2020-05-01T19:11:20.327" v="1045"/>
          <ac:spMkLst>
            <pc:docMk/>
            <pc:sldMk cId="390992405" sldId="284"/>
            <ac:spMk id="14" creationId="{FAFBAB99-D84E-438D-B91D-892E8AA957DD}"/>
          </ac:spMkLst>
        </pc:spChg>
        <pc:spChg chg="mod">
          <ac:chgData name="gojhchoi99@gmail.com" userId="7c3550ba10e1e361" providerId="LiveId" clId="{0AF1813A-4D1E-42F9-9055-01BCAA3F0D09}" dt="2020-05-01T19:11:22.278" v="1047"/>
          <ac:spMkLst>
            <pc:docMk/>
            <pc:sldMk cId="390992405" sldId="284"/>
            <ac:spMk id="16" creationId="{B8192601-7503-47FC-94E9-9BA408712DFB}"/>
          </ac:spMkLst>
        </pc:spChg>
      </pc:sldChg>
      <pc:sldChg chg="modSp add">
        <pc:chgData name="gojhchoi99@gmail.com" userId="7c3550ba10e1e361" providerId="LiveId" clId="{0AF1813A-4D1E-42F9-9055-01BCAA3F0D09}" dt="2020-05-01T18:52:41.369" v="283"/>
        <pc:sldMkLst>
          <pc:docMk/>
          <pc:sldMk cId="1755503271" sldId="286"/>
        </pc:sldMkLst>
        <pc:spChg chg="mod">
          <ac:chgData name="gojhchoi99@gmail.com" userId="7c3550ba10e1e361" providerId="LiveId" clId="{0AF1813A-4D1E-42F9-9055-01BCAA3F0D09}" dt="2020-05-01T18:52:41.369" v="283"/>
          <ac:spMkLst>
            <pc:docMk/>
            <pc:sldMk cId="1755503271" sldId="286"/>
            <ac:spMk id="7" creationId="{55129BCE-1BDF-4700-8336-62A3CA6EA33B}"/>
          </ac:spMkLst>
        </pc:spChg>
      </pc:sldChg>
      <pc:sldChg chg="add del">
        <pc:chgData name="gojhchoi99@gmail.com" userId="7c3550ba10e1e361" providerId="LiveId" clId="{0AF1813A-4D1E-42F9-9055-01BCAA3F0D09}" dt="2020-05-01T19:12:53.325" v="1091" actId="47"/>
        <pc:sldMkLst>
          <pc:docMk/>
          <pc:sldMk cId="3167564185" sldId="287"/>
        </pc:sldMkLst>
      </pc:sldChg>
      <pc:sldChg chg="add del">
        <pc:chgData name="gojhchoi99@gmail.com" userId="7c3550ba10e1e361" providerId="LiveId" clId="{0AF1813A-4D1E-42F9-9055-01BCAA3F0D09}" dt="2020-05-01T19:03:07.802" v="568" actId="47"/>
        <pc:sldMkLst>
          <pc:docMk/>
          <pc:sldMk cId="3214935004" sldId="288"/>
        </pc:sldMkLst>
      </pc:sldChg>
      <pc:sldChg chg="delSp modSp add delAnim modAnim">
        <pc:chgData name="gojhchoi99@gmail.com" userId="7c3550ba10e1e361" providerId="LiveId" clId="{0AF1813A-4D1E-42F9-9055-01BCAA3F0D09}" dt="2020-05-01T18:56:09.580" v="379" actId="1038"/>
        <pc:sldMkLst>
          <pc:docMk/>
          <pc:sldMk cId="392669053" sldId="294"/>
        </pc:sldMkLst>
        <pc:spChg chg="mod">
          <ac:chgData name="gojhchoi99@gmail.com" userId="7c3550ba10e1e361" providerId="LiveId" clId="{0AF1813A-4D1E-42F9-9055-01BCAA3F0D09}" dt="2020-05-01T18:56:09.580" v="379" actId="1038"/>
          <ac:spMkLst>
            <pc:docMk/>
            <pc:sldMk cId="392669053" sldId="294"/>
            <ac:spMk id="2" creationId="{30D8D032-4FEB-4108-9492-E04376F88EE5}"/>
          </ac:spMkLst>
        </pc:spChg>
        <pc:spChg chg="mod">
          <ac:chgData name="gojhchoi99@gmail.com" userId="7c3550ba10e1e361" providerId="LiveId" clId="{0AF1813A-4D1E-42F9-9055-01BCAA3F0D09}" dt="2020-05-01T18:56:09.580" v="379" actId="1038"/>
          <ac:spMkLst>
            <pc:docMk/>
            <pc:sldMk cId="392669053" sldId="294"/>
            <ac:spMk id="3" creationId="{CCFAA6F3-D5D9-4E6D-AF35-E114A5A08251}"/>
          </ac:spMkLst>
        </pc:spChg>
        <pc:spChg chg="mod">
          <ac:chgData name="gojhchoi99@gmail.com" userId="7c3550ba10e1e361" providerId="LiveId" clId="{0AF1813A-4D1E-42F9-9055-01BCAA3F0D09}" dt="2020-05-01T18:54:31.335" v="335" actId="1038"/>
          <ac:spMkLst>
            <pc:docMk/>
            <pc:sldMk cId="392669053" sldId="294"/>
            <ac:spMk id="5" creationId="{7256E725-2EAE-4BCE-AA9E-6B885327EDD3}"/>
          </ac:spMkLst>
        </pc:spChg>
        <pc:spChg chg="mod">
          <ac:chgData name="gojhchoi99@gmail.com" userId="7c3550ba10e1e361" providerId="LiveId" clId="{0AF1813A-4D1E-42F9-9055-01BCAA3F0D09}" dt="2020-05-01T18:55:57.099" v="376"/>
          <ac:spMkLst>
            <pc:docMk/>
            <pc:sldMk cId="392669053" sldId="294"/>
            <ac:spMk id="6" creationId="{C779CCAB-8AD2-4254-8ABC-9A9EB19A2100}"/>
          </ac:spMkLst>
        </pc:spChg>
        <pc:spChg chg="mod">
          <ac:chgData name="gojhchoi99@gmail.com" userId="7c3550ba10e1e361" providerId="LiveId" clId="{0AF1813A-4D1E-42F9-9055-01BCAA3F0D09}" dt="2020-05-01T18:54:31.335" v="335" actId="1038"/>
          <ac:spMkLst>
            <pc:docMk/>
            <pc:sldMk cId="392669053" sldId="294"/>
            <ac:spMk id="8" creationId="{59C82170-D8C8-481F-8292-74D7C4479F26}"/>
          </ac:spMkLst>
        </pc:spChg>
        <pc:spChg chg="mod">
          <ac:chgData name="gojhchoi99@gmail.com" userId="7c3550ba10e1e361" providerId="LiveId" clId="{0AF1813A-4D1E-42F9-9055-01BCAA3F0D09}" dt="2020-05-01T18:54:41.851" v="352" actId="1035"/>
          <ac:spMkLst>
            <pc:docMk/>
            <pc:sldMk cId="392669053" sldId="294"/>
            <ac:spMk id="9" creationId="{02EFCDC7-F34B-4502-A423-AEE3CCBA927E}"/>
          </ac:spMkLst>
        </pc:spChg>
        <pc:spChg chg="mod">
          <ac:chgData name="gojhchoi99@gmail.com" userId="7c3550ba10e1e361" providerId="LiveId" clId="{0AF1813A-4D1E-42F9-9055-01BCAA3F0D09}" dt="2020-05-01T18:55:13.987" v="362" actId="1076"/>
          <ac:spMkLst>
            <pc:docMk/>
            <pc:sldMk cId="392669053" sldId="294"/>
            <ac:spMk id="10" creationId="{33238EAF-C73E-47E0-AF7F-1C7824CB33EF}"/>
          </ac:spMkLst>
        </pc:spChg>
        <pc:spChg chg="del">
          <ac:chgData name="gojhchoi99@gmail.com" userId="7c3550ba10e1e361" providerId="LiveId" clId="{0AF1813A-4D1E-42F9-9055-01BCAA3F0D09}" dt="2020-05-01T18:53:37.656" v="296" actId="478"/>
          <ac:spMkLst>
            <pc:docMk/>
            <pc:sldMk cId="392669053" sldId="294"/>
            <ac:spMk id="11" creationId="{CF98FACD-EFFB-4275-8843-4A6683A81659}"/>
          </ac:spMkLst>
        </pc:spChg>
        <pc:spChg chg="mod">
          <ac:chgData name="gojhchoi99@gmail.com" userId="7c3550ba10e1e361" providerId="LiveId" clId="{0AF1813A-4D1E-42F9-9055-01BCAA3F0D09}" dt="2020-05-01T18:55:08.392" v="361" actId="1076"/>
          <ac:spMkLst>
            <pc:docMk/>
            <pc:sldMk cId="392669053" sldId="294"/>
            <ac:spMk id="12" creationId="{AF6C094B-C7AF-4ED8-A8D4-EE8204E333D1}"/>
          </ac:spMkLst>
        </pc:spChg>
      </pc:sldChg>
      <pc:sldChg chg="modSp add">
        <pc:chgData name="gojhchoi99@gmail.com" userId="7c3550ba10e1e361" providerId="LiveId" clId="{0AF1813A-4D1E-42F9-9055-01BCAA3F0D09}" dt="2020-05-01T18:57:26.225" v="407"/>
        <pc:sldMkLst>
          <pc:docMk/>
          <pc:sldMk cId="2147194184" sldId="295"/>
        </pc:sldMkLst>
        <pc:spChg chg="mod">
          <ac:chgData name="gojhchoi99@gmail.com" userId="7c3550ba10e1e361" providerId="LiveId" clId="{0AF1813A-4D1E-42F9-9055-01BCAA3F0D09}" dt="2020-05-01T18:57:26.225" v="407"/>
          <ac:spMkLst>
            <pc:docMk/>
            <pc:sldMk cId="2147194184" sldId="295"/>
            <ac:spMk id="2" creationId="{DC1DCCBC-D891-420E-BA3A-D1D30AEE196C}"/>
          </ac:spMkLst>
        </pc:spChg>
      </pc:sldChg>
      <pc:sldChg chg="delSp modSp add del delAnim">
        <pc:chgData name="gojhchoi99@gmail.com" userId="7c3550ba10e1e361" providerId="LiveId" clId="{0AF1813A-4D1E-42F9-9055-01BCAA3F0D09}" dt="2020-05-01T19:01:03.102" v="521" actId="47"/>
        <pc:sldMkLst>
          <pc:docMk/>
          <pc:sldMk cId="0" sldId="296"/>
        </pc:sldMkLst>
        <pc:spChg chg="del">
          <ac:chgData name="gojhchoi99@gmail.com" userId="7c3550ba10e1e361" providerId="LiveId" clId="{0AF1813A-4D1E-42F9-9055-01BCAA3F0D09}" dt="2020-05-01T19:00:59.207" v="520" actId="478"/>
          <ac:spMkLst>
            <pc:docMk/>
            <pc:sldMk cId="0" sldId="296"/>
            <ac:spMk id="5" creationId="{2ABB1A8B-1462-4F92-A6F9-39D26140F5A4}"/>
          </ac:spMkLst>
        </pc:spChg>
        <pc:spChg chg="del mod">
          <ac:chgData name="gojhchoi99@gmail.com" userId="7c3550ba10e1e361" providerId="LiveId" clId="{0AF1813A-4D1E-42F9-9055-01BCAA3F0D09}" dt="2020-05-01T19:00:59.207" v="520" actId="478"/>
          <ac:spMkLst>
            <pc:docMk/>
            <pc:sldMk cId="0" sldId="296"/>
            <ac:spMk id="143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00:59.207" v="520" actId="478"/>
          <ac:spMkLst>
            <pc:docMk/>
            <pc:sldMk cId="0" sldId="296"/>
            <ac:spMk id="145" creationId="{00000000-0000-0000-0000-000000000000}"/>
          </ac:spMkLst>
        </pc:spChg>
        <pc:picChg chg="del">
          <ac:chgData name="gojhchoi99@gmail.com" userId="7c3550ba10e1e361" providerId="LiveId" clId="{0AF1813A-4D1E-42F9-9055-01BCAA3F0D09}" dt="2020-05-01T19:00:59.207" v="520" actId="478"/>
          <ac:picMkLst>
            <pc:docMk/>
            <pc:sldMk cId="0" sldId="296"/>
            <ac:picMk id="4" creationId="{C7C5C199-EC67-4651-9E82-C9F68BA70C80}"/>
          </ac:picMkLst>
        </pc:picChg>
      </pc:sldChg>
      <pc:sldChg chg="modSp add modAnim">
        <pc:chgData name="gojhchoi99@gmail.com" userId="7c3550ba10e1e361" providerId="LiveId" clId="{0AF1813A-4D1E-42F9-9055-01BCAA3F0D09}" dt="2020-05-01T19:10:50.852" v="1039"/>
        <pc:sldMkLst>
          <pc:docMk/>
          <pc:sldMk cId="854656810" sldId="297"/>
        </pc:sldMkLst>
        <pc:spChg chg="mod">
          <ac:chgData name="gojhchoi99@gmail.com" userId="7c3550ba10e1e361" providerId="LiveId" clId="{0AF1813A-4D1E-42F9-9055-01BCAA3F0D09}" dt="2020-05-01T19:10:32.407" v="1013" actId="20577"/>
          <ac:spMkLst>
            <pc:docMk/>
            <pc:sldMk cId="854656810" sldId="297"/>
            <ac:spMk id="2" creationId="{A750F106-3E4F-4326-825E-BC5F3E7BE516}"/>
          </ac:spMkLst>
        </pc:spChg>
        <pc:spChg chg="mod">
          <ac:chgData name="gojhchoi99@gmail.com" userId="7c3550ba10e1e361" providerId="LiveId" clId="{0AF1813A-4D1E-42F9-9055-01BCAA3F0D09}" dt="2020-05-01T19:10:36.169" v="1017"/>
          <ac:spMkLst>
            <pc:docMk/>
            <pc:sldMk cId="854656810" sldId="297"/>
            <ac:spMk id="4" creationId="{812FE2E5-CA6F-457B-9022-53B295A074B3}"/>
          </ac:spMkLst>
        </pc:spChg>
        <pc:spChg chg="mod">
          <ac:chgData name="gojhchoi99@gmail.com" userId="7c3550ba10e1e361" providerId="LiveId" clId="{0AF1813A-4D1E-42F9-9055-01BCAA3F0D09}" dt="2020-05-01T19:10:40.406" v="1021"/>
          <ac:spMkLst>
            <pc:docMk/>
            <pc:sldMk cId="854656810" sldId="297"/>
            <ac:spMk id="5" creationId="{58D4D6C3-FAF9-4561-AE2F-9DF644484CAE}"/>
          </ac:spMkLst>
        </pc:spChg>
        <pc:spChg chg="mod">
          <ac:chgData name="gojhchoi99@gmail.com" userId="7c3550ba10e1e361" providerId="LiveId" clId="{0AF1813A-4D1E-42F9-9055-01BCAA3F0D09}" dt="2020-05-01T19:10:43.645" v="1027"/>
          <ac:spMkLst>
            <pc:docMk/>
            <pc:sldMk cId="854656810" sldId="297"/>
            <ac:spMk id="6" creationId="{20D07CF9-E822-4E14-9763-D30FBD2A8D72}"/>
          </ac:spMkLst>
        </pc:spChg>
        <pc:spChg chg="mod">
          <ac:chgData name="gojhchoi99@gmail.com" userId="7c3550ba10e1e361" providerId="LiveId" clId="{0AF1813A-4D1E-42F9-9055-01BCAA3F0D09}" dt="2020-05-01T19:10:46.076" v="1031"/>
          <ac:spMkLst>
            <pc:docMk/>
            <pc:sldMk cId="854656810" sldId="297"/>
            <ac:spMk id="7" creationId="{9EED759C-9D4B-4ABE-916A-D9EC607AD278}"/>
          </ac:spMkLst>
        </pc:spChg>
        <pc:spChg chg="mod">
          <ac:chgData name="gojhchoi99@gmail.com" userId="7c3550ba10e1e361" providerId="LiveId" clId="{0AF1813A-4D1E-42F9-9055-01BCAA3F0D09}" dt="2020-05-01T19:10:48.315" v="1035"/>
          <ac:spMkLst>
            <pc:docMk/>
            <pc:sldMk cId="854656810" sldId="297"/>
            <ac:spMk id="8" creationId="{35327E2A-AE1A-41E1-A0E5-83B6DC232D2D}"/>
          </ac:spMkLst>
        </pc:spChg>
        <pc:spChg chg="mod">
          <ac:chgData name="gojhchoi99@gmail.com" userId="7c3550ba10e1e361" providerId="LiveId" clId="{0AF1813A-4D1E-42F9-9055-01BCAA3F0D09}" dt="2020-05-01T19:10:50.852" v="1039"/>
          <ac:spMkLst>
            <pc:docMk/>
            <pc:sldMk cId="854656810" sldId="297"/>
            <ac:spMk id="9" creationId="{76354F22-B889-4F7F-80B2-269036715F54}"/>
          </ac:spMkLst>
        </pc:spChg>
      </pc:sldChg>
      <pc:sldChg chg="delSp add del delAnim">
        <pc:chgData name="gojhchoi99@gmail.com" userId="7c3550ba10e1e361" providerId="LiveId" clId="{0AF1813A-4D1E-42F9-9055-01BCAA3F0D09}" dt="2020-05-01T19:12:50.638" v="1090" actId="47"/>
        <pc:sldMkLst>
          <pc:docMk/>
          <pc:sldMk cId="0" sldId="298"/>
        </pc:sldMkLst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2" creationId="{3583857C-109E-4580-85B9-F0F78070F86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1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2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3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4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5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6" creationId="{00000000-0000-0000-0000-000000000000}"/>
          </ac:spMkLst>
        </pc:spChg>
        <pc:spChg chg="del">
          <ac:chgData name="gojhchoi99@gmail.com" userId="7c3550ba10e1e361" providerId="LiveId" clId="{0AF1813A-4D1E-42F9-9055-01BCAA3F0D09}" dt="2020-05-01T19:12:42.254" v="1087" actId="478"/>
          <ac:spMkLst>
            <pc:docMk/>
            <pc:sldMk cId="0" sldId="298"/>
            <ac:spMk id="187" creationId="{00000000-0000-0000-0000-000000000000}"/>
          </ac:spMkLst>
        </pc:spChg>
        <pc:picChg chg="del">
          <ac:chgData name="gojhchoi99@gmail.com" userId="7c3550ba10e1e361" providerId="LiveId" clId="{0AF1813A-4D1E-42F9-9055-01BCAA3F0D09}" dt="2020-05-01T19:12:42.254" v="1087" actId="478"/>
          <ac:picMkLst>
            <pc:docMk/>
            <pc:sldMk cId="0" sldId="298"/>
            <ac:picMk id="188" creationId="{00000000-0000-0000-0000-000000000000}"/>
          </ac:picMkLst>
        </pc:picChg>
        <pc:picChg chg="del">
          <ac:chgData name="gojhchoi99@gmail.com" userId="7c3550ba10e1e361" providerId="LiveId" clId="{0AF1813A-4D1E-42F9-9055-01BCAA3F0D09}" dt="2020-05-01T19:12:42.254" v="1087" actId="478"/>
          <ac:picMkLst>
            <pc:docMk/>
            <pc:sldMk cId="0" sldId="298"/>
            <ac:picMk id="189" creationId="{00000000-0000-0000-0000-000000000000}"/>
          </ac:picMkLst>
        </pc:picChg>
        <pc:picChg chg="del">
          <ac:chgData name="gojhchoi99@gmail.com" userId="7c3550ba10e1e361" providerId="LiveId" clId="{0AF1813A-4D1E-42F9-9055-01BCAA3F0D09}" dt="2020-05-01T19:12:42.254" v="1087" actId="478"/>
          <ac:picMkLst>
            <pc:docMk/>
            <pc:sldMk cId="0" sldId="298"/>
            <ac:picMk id="190" creationId="{00000000-0000-0000-0000-000000000000}"/>
          </ac:picMkLst>
        </pc:picChg>
        <pc:picChg chg="del">
          <ac:chgData name="gojhchoi99@gmail.com" userId="7c3550ba10e1e361" providerId="LiveId" clId="{0AF1813A-4D1E-42F9-9055-01BCAA3F0D09}" dt="2020-05-01T19:12:42.254" v="1087" actId="478"/>
          <ac:picMkLst>
            <pc:docMk/>
            <pc:sldMk cId="0" sldId="298"/>
            <ac:picMk id="191" creationId="{00000000-0000-0000-0000-000000000000}"/>
          </ac:picMkLst>
        </pc:picChg>
        <pc:picChg chg="del">
          <ac:chgData name="gojhchoi99@gmail.com" userId="7c3550ba10e1e361" providerId="LiveId" clId="{0AF1813A-4D1E-42F9-9055-01BCAA3F0D09}" dt="2020-05-01T19:12:42.254" v="1087" actId="478"/>
          <ac:picMkLst>
            <pc:docMk/>
            <pc:sldMk cId="0" sldId="298"/>
            <ac:picMk id="192" creationId="{00000000-0000-0000-0000-000000000000}"/>
          </ac:picMkLst>
        </pc:picChg>
      </pc:sldChg>
      <pc:sldChg chg="modSp add ord">
        <pc:chgData name="gojhchoi99@gmail.com" userId="7c3550ba10e1e361" providerId="LiveId" clId="{0AF1813A-4D1E-42F9-9055-01BCAA3F0D09}" dt="2020-05-02T01:45:24.115" v="1432" actId="20577"/>
        <pc:sldMkLst>
          <pc:docMk/>
          <pc:sldMk cId="0" sldId="299"/>
        </pc:sldMkLst>
        <pc:spChg chg="mod">
          <ac:chgData name="gojhchoi99@gmail.com" userId="7c3550ba10e1e361" providerId="LiveId" clId="{0AF1813A-4D1E-42F9-9055-01BCAA3F0D09}" dt="2020-05-02T01:45:24.115" v="1432" actId="20577"/>
          <ac:spMkLst>
            <pc:docMk/>
            <pc:sldMk cId="0" sldId="299"/>
            <ac:spMk id="6" creationId="{230B77B2-2B9D-4EFC-B454-DCD43379FA67}"/>
          </ac:spMkLst>
        </pc:spChg>
        <pc:spChg chg="mod">
          <ac:chgData name="gojhchoi99@gmail.com" userId="7c3550ba10e1e361" providerId="LiveId" clId="{0AF1813A-4D1E-42F9-9055-01BCAA3F0D09}" dt="2020-05-01T23:48:29.811" v="1352" actId="2711"/>
          <ac:spMkLst>
            <pc:docMk/>
            <pc:sldMk cId="0" sldId="299"/>
            <ac:spMk id="7" creationId="{AA26E7AB-5BC7-444C-B064-E59EF26C80E2}"/>
          </ac:spMkLst>
        </pc:spChg>
      </pc:sldChg>
      <pc:sldChg chg="addSp delSp modSp new modAnim">
        <pc:chgData name="gojhchoi99@gmail.com" userId="7c3550ba10e1e361" providerId="LiveId" clId="{0AF1813A-4D1E-42F9-9055-01BCAA3F0D09}" dt="2020-05-01T19:20:08.877" v="1136" actId="14100"/>
        <pc:sldMkLst>
          <pc:docMk/>
          <pc:sldMk cId="2620746278" sldId="300"/>
        </pc:sldMkLst>
        <pc:spChg chg="del">
          <ac:chgData name="gojhchoi99@gmail.com" userId="7c3550ba10e1e361" providerId="LiveId" clId="{0AF1813A-4D1E-42F9-9055-01BCAA3F0D09}" dt="2020-05-01T19:01:20.104" v="523"/>
          <ac:spMkLst>
            <pc:docMk/>
            <pc:sldMk cId="2620746278" sldId="300"/>
            <ac:spMk id="2" creationId="{CB330431-5721-46E4-B637-F1D9C27E82E0}"/>
          </ac:spMkLst>
        </pc:spChg>
        <pc:spChg chg="del">
          <ac:chgData name="gojhchoi99@gmail.com" userId="7c3550ba10e1e361" providerId="LiveId" clId="{0AF1813A-4D1E-42F9-9055-01BCAA3F0D09}" dt="2020-05-01T19:01:20.104" v="523"/>
          <ac:spMkLst>
            <pc:docMk/>
            <pc:sldMk cId="2620746278" sldId="300"/>
            <ac:spMk id="3" creationId="{032F7FD2-6AF6-49AA-94A3-2517EFA1A417}"/>
          </ac:spMkLst>
        </pc:spChg>
        <pc:spChg chg="del">
          <ac:chgData name="gojhchoi99@gmail.com" userId="7c3550ba10e1e361" providerId="LiveId" clId="{0AF1813A-4D1E-42F9-9055-01BCAA3F0D09}" dt="2020-05-01T19:01:20.104" v="523"/>
          <ac:spMkLst>
            <pc:docMk/>
            <pc:sldMk cId="2620746278" sldId="300"/>
            <ac:spMk id="4" creationId="{05223887-B4F9-4053-9159-790157F36D30}"/>
          </ac:spMkLst>
        </pc:spChg>
        <pc:spChg chg="add del">
          <ac:chgData name="gojhchoi99@gmail.com" userId="7c3550ba10e1e361" providerId="LiveId" clId="{0AF1813A-4D1E-42F9-9055-01BCAA3F0D09}" dt="2020-05-01T19:02:14.757" v="534" actId="478"/>
          <ac:spMkLst>
            <pc:docMk/>
            <pc:sldMk cId="2620746278" sldId="300"/>
            <ac:spMk id="6" creationId="{91A15DEF-6CCA-41A7-A2D9-0111BA8BFFB0}"/>
          </ac:spMkLst>
        </pc:spChg>
        <pc:spChg chg="add mod">
          <ac:chgData name="gojhchoi99@gmail.com" userId="7c3550ba10e1e361" providerId="LiveId" clId="{0AF1813A-4D1E-42F9-9055-01BCAA3F0D09}" dt="2020-05-01T19:20:08.877" v="1136" actId="14100"/>
          <ac:spMkLst>
            <pc:docMk/>
            <pc:sldMk cId="2620746278" sldId="300"/>
            <ac:spMk id="8" creationId="{585C6FAC-176D-438E-80CF-2E196FBC0E76}"/>
          </ac:spMkLst>
        </pc:spChg>
        <pc:spChg chg="add">
          <ac:chgData name="gojhchoi99@gmail.com" userId="7c3550ba10e1e361" providerId="LiveId" clId="{0AF1813A-4D1E-42F9-9055-01BCAA3F0D09}" dt="2020-05-01T19:01:52.685" v="529"/>
          <ac:spMkLst>
            <pc:docMk/>
            <pc:sldMk cId="2620746278" sldId="300"/>
            <ac:spMk id="9" creationId="{B44CFB7C-EDFD-47DE-AAF4-C3F844632374}"/>
          </ac:spMkLst>
        </pc:spChg>
        <pc:spChg chg="add mod">
          <ac:chgData name="gojhchoi99@gmail.com" userId="7c3550ba10e1e361" providerId="LiveId" clId="{0AF1813A-4D1E-42F9-9055-01BCAA3F0D09}" dt="2020-05-01T19:02:57.961" v="567"/>
          <ac:spMkLst>
            <pc:docMk/>
            <pc:sldMk cId="2620746278" sldId="300"/>
            <ac:spMk id="10" creationId="{E0787815-9110-489D-BA55-F7C4A5D7C6DE}"/>
          </ac:spMkLst>
        </pc:spChg>
        <pc:spChg chg="add mod">
          <ac:chgData name="gojhchoi99@gmail.com" userId="7c3550ba10e1e361" providerId="LiveId" clId="{0AF1813A-4D1E-42F9-9055-01BCAA3F0D09}" dt="2020-05-01T19:05:31.472" v="746"/>
          <ac:spMkLst>
            <pc:docMk/>
            <pc:sldMk cId="2620746278" sldId="300"/>
            <ac:spMk id="11" creationId="{382A7438-5AC3-4425-8557-68DFAA50F5C9}"/>
          </ac:spMkLst>
        </pc:spChg>
        <pc:spChg chg="add mod">
          <ac:chgData name="gojhchoi99@gmail.com" userId="7c3550ba10e1e361" providerId="LiveId" clId="{0AF1813A-4D1E-42F9-9055-01BCAA3F0D09}" dt="2020-05-01T19:05:49.027" v="825"/>
          <ac:spMkLst>
            <pc:docMk/>
            <pc:sldMk cId="2620746278" sldId="300"/>
            <ac:spMk id="12" creationId="{D8CE61C9-523E-4578-99F5-9344FAAC98E0}"/>
          </ac:spMkLst>
        </pc:spChg>
        <pc:spChg chg="add mod">
          <ac:chgData name="gojhchoi99@gmail.com" userId="7c3550ba10e1e361" providerId="LiveId" clId="{0AF1813A-4D1E-42F9-9055-01BCAA3F0D09}" dt="2020-05-01T19:06:06.508" v="904" actId="14100"/>
          <ac:spMkLst>
            <pc:docMk/>
            <pc:sldMk cId="2620746278" sldId="300"/>
            <ac:spMk id="13" creationId="{9CE2A0BD-8F18-4C94-B121-6946CBBB4D81}"/>
          </ac:spMkLst>
        </pc:spChg>
        <pc:spChg chg="add mod">
          <ac:chgData name="gojhchoi99@gmail.com" userId="7c3550ba10e1e361" providerId="LiveId" clId="{0AF1813A-4D1E-42F9-9055-01BCAA3F0D09}" dt="2020-05-01T19:03:58.346" v="658"/>
          <ac:spMkLst>
            <pc:docMk/>
            <pc:sldMk cId="2620746278" sldId="300"/>
            <ac:spMk id="14" creationId="{3D84E3B5-7B6B-464A-93CD-8EF139E2B986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16" creationId="{B9E76F67-1CD9-4EC2-B159-9819C0BA997E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17" creationId="{02D65D89-9151-4C9C-BDB2-CC8ECF688518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18" creationId="{66D0D4DF-4C3A-4C02-8395-B9F640AE679D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19" creationId="{2496CA23-A56A-4BF4-9747-CFC19C99225C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20" creationId="{56BC56A4-455A-4C30-974A-0DC5948BA823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21" creationId="{62F2E5AB-5101-4E17-847E-F8653514933A}"/>
          </ac:spMkLst>
        </pc:spChg>
        <pc:spChg chg="add del">
          <ac:chgData name="gojhchoi99@gmail.com" userId="7c3550ba10e1e361" providerId="LiveId" clId="{0AF1813A-4D1E-42F9-9055-01BCAA3F0D09}" dt="2020-05-01T19:02:35.897" v="541"/>
          <ac:spMkLst>
            <pc:docMk/>
            <pc:sldMk cId="2620746278" sldId="300"/>
            <ac:spMk id="22" creationId="{137C05BF-E559-4DE2-913A-A7BAAD97C310}"/>
          </ac:spMkLst>
        </pc:spChg>
        <pc:spChg chg="add">
          <ac:chgData name="gojhchoi99@gmail.com" userId="7c3550ba10e1e361" providerId="LiveId" clId="{0AF1813A-4D1E-42F9-9055-01BCAA3F0D09}" dt="2020-05-01T19:02:48.652" v="542"/>
          <ac:spMkLst>
            <pc:docMk/>
            <pc:sldMk cId="2620746278" sldId="300"/>
            <ac:spMk id="23" creationId="{539F9C74-973B-434F-A876-99EDFD0D607D}"/>
          </ac:spMkLst>
        </pc:spChg>
        <pc:picChg chg="add mod">
          <ac:chgData name="gojhchoi99@gmail.com" userId="7c3550ba10e1e361" providerId="LiveId" clId="{0AF1813A-4D1E-42F9-9055-01BCAA3F0D09}" dt="2020-05-01T19:20:08.877" v="1136" actId="14100"/>
          <ac:picMkLst>
            <pc:docMk/>
            <pc:sldMk cId="2620746278" sldId="300"/>
            <ac:picMk id="5" creationId="{38716F93-6433-4B27-8A75-99232F41C9BA}"/>
          </ac:picMkLst>
        </pc:picChg>
        <pc:picChg chg="add del">
          <ac:chgData name="gojhchoi99@gmail.com" userId="7c3550ba10e1e361" providerId="LiveId" clId="{0AF1813A-4D1E-42F9-9055-01BCAA3F0D09}" dt="2020-05-01T19:01:56.677" v="530" actId="478"/>
          <ac:picMkLst>
            <pc:docMk/>
            <pc:sldMk cId="2620746278" sldId="300"/>
            <ac:picMk id="7" creationId="{3E4CB2E8-A0EC-4711-8A04-E3AD4E3C95B9}"/>
          </ac:picMkLst>
        </pc:picChg>
        <pc:picChg chg="add del">
          <ac:chgData name="gojhchoi99@gmail.com" userId="7c3550ba10e1e361" providerId="LiveId" clId="{0AF1813A-4D1E-42F9-9055-01BCAA3F0D09}" dt="2020-05-01T19:02:35.897" v="541"/>
          <ac:picMkLst>
            <pc:docMk/>
            <pc:sldMk cId="2620746278" sldId="300"/>
            <ac:picMk id="15" creationId="{6A6EA94F-1257-4676-8AF8-F59089F6DDCA}"/>
          </ac:picMkLst>
        </pc:picChg>
      </pc:sldChg>
      <pc:sldChg chg="new del">
        <pc:chgData name="gojhchoi99@gmail.com" userId="7c3550ba10e1e361" providerId="LiveId" clId="{0AF1813A-4D1E-42F9-9055-01BCAA3F0D09}" dt="2020-05-01T18:53:01.195" v="286" actId="47"/>
        <pc:sldMkLst>
          <pc:docMk/>
          <pc:sldMk cId="3478346502" sldId="300"/>
        </pc:sldMkLst>
      </pc:sldChg>
      <pc:sldChg chg="new del">
        <pc:chgData name="gojhchoi99@gmail.com" userId="7c3550ba10e1e361" providerId="LiveId" clId="{0AF1813A-4D1E-42F9-9055-01BCAA3F0D09}" dt="2020-05-01T19:06:15.859" v="905" actId="47"/>
        <pc:sldMkLst>
          <pc:docMk/>
          <pc:sldMk cId="341446494" sldId="301"/>
        </pc:sldMkLst>
      </pc:sldChg>
      <pc:sldChg chg="addSp delSp new del delAnim modAnim">
        <pc:chgData name="gojhchoi99@gmail.com" userId="7c3550ba10e1e361" providerId="LiveId" clId="{0AF1813A-4D1E-42F9-9055-01BCAA3F0D09}" dt="2020-05-02T03:04:28.938" v="1522" actId="47"/>
        <pc:sldMkLst>
          <pc:docMk/>
          <pc:sldMk cId="2464778038" sldId="301"/>
        </pc:sldMkLst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2" creationId="{0CE41FD8-603F-44BA-93CF-86D21881E266}"/>
          </ac:spMkLst>
        </pc:spChg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3" creationId="{10CF4DF2-B89E-4A51-9FDF-20A5556EA080}"/>
          </ac:spMkLst>
        </pc:spChg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4" creationId="{6CEF8130-6CD9-4479-8933-965CC09797E8}"/>
          </ac:spMkLst>
        </pc:spChg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5" creationId="{F8FBA518-9DCD-4FF6-AEB1-F04BB3296D01}"/>
          </ac:spMkLst>
        </pc:spChg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8" creationId="{5B3D7EB9-E919-408E-A0A9-8DC555CE6A4C}"/>
          </ac:spMkLst>
        </pc:spChg>
        <pc:spChg chg="add del">
          <ac:chgData name="gojhchoi99@gmail.com" userId="7c3550ba10e1e361" providerId="LiveId" clId="{0AF1813A-4D1E-42F9-9055-01BCAA3F0D09}" dt="2020-05-02T02:55:47.746" v="1461" actId="478"/>
          <ac:spMkLst>
            <pc:docMk/>
            <pc:sldMk cId="2464778038" sldId="301"/>
            <ac:spMk id="9" creationId="{E9CE68C7-05D8-493E-900D-549CEFF85932}"/>
          </ac:spMkLst>
        </pc:spChg>
        <pc:picChg chg="add del">
          <ac:chgData name="gojhchoi99@gmail.com" userId="7c3550ba10e1e361" providerId="LiveId" clId="{0AF1813A-4D1E-42F9-9055-01BCAA3F0D09}" dt="2020-05-02T02:55:47.746" v="1461" actId="478"/>
          <ac:picMkLst>
            <pc:docMk/>
            <pc:sldMk cId="2464778038" sldId="301"/>
            <ac:picMk id="6" creationId="{1EBA2236-DD96-45BA-9099-F36DF161A635}"/>
          </ac:picMkLst>
        </pc:picChg>
        <pc:picChg chg="add del">
          <ac:chgData name="gojhchoi99@gmail.com" userId="7c3550ba10e1e361" providerId="LiveId" clId="{0AF1813A-4D1E-42F9-9055-01BCAA3F0D09}" dt="2020-05-02T02:55:47.746" v="1461" actId="478"/>
          <ac:picMkLst>
            <pc:docMk/>
            <pc:sldMk cId="2464778038" sldId="301"/>
            <ac:picMk id="7" creationId="{4A44EFE9-09E1-4CDE-9B54-BA6D1EF2974A}"/>
          </ac:picMkLst>
        </pc:picChg>
      </pc:sldChg>
      <pc:sldChg chg="addSp modSp new modAnim">
        <pc:chgData name="gojhchoi99@gmail.com" userId="7c3550ba10e1e361" providerId="LiveId" clId="{0AF1813A-4D1E-42F9-9055-01BCAA3F0D09}" dt="2020-05-02T03:03:55.923" v="1520"/>
        <pc:sldMkLst>
          <pc:docMk/>
          <pc:sldMk cId="2295549800" sldId="302"/>
        </pc:sldMkLst>
        <pc:spChg chg="add mod">
          <ac:chgData name="gojhchoi99@gmail.com" userId="7c3550ba10e1e361" providerId="LiveId" clId="{0AF1813A-4D1E-42F9-9055-01BCAA3F0D09}" dt="2020-05-02T02:55:24.544" v="1458" actId="1076"/>
          <ac:spMkLst>
            <pc:docMk/>
            <pc:sldMk cId="2295549800" sldId="302"/>
            <ac:spMk id="2" creationId="{6BD522CC-1372-4119-8448-CD2F96FDF0FB}"/>
          </ac:spMkLst>
        </pc:spChg>
        <pc:spChg chg="add mod">
          <ac:chgData name="gojhchoi99@gmail.com" userId="7c3550ba10e1e361" providerId="LiveId" clId="{0AF1813A-4D1E-42F9-9055-01BCAA3F0D09}" dt="2020-05-02T02:55:24.544" v="1458" actId="1076"/>
          <ac:spMkLst>
            <pc:docMk/>
            <pc:sldMk cId="2295549800" sldId="302"/>
            <ac:spMk id="3" creationId="{6F010E83-90DF-44CC-8B69-DB2FE265D3FA}"/>
          </ac:spMkLst>
        </pc:spChg>
        <pc:spChg chg="add mod">
          <ac:chgData name="gojhchoi99@gmail.com" userId="7c3550ba10e1e361" providerId="LiveId" clId="{0AF1813A-4D1E-42F9-9055-01BCAA3F0D09}" dt="2020-05-02T02:55:24.544" v="1458" actId="1076"/>
          <ac:spMkLst>
            <pc:docMk/>
            <pc:sldMk cId="2295549800" sldId="302"/>
            <ac:spMk id="5" creationId="{CB5E0709-4C06-47C3-AFFA-6B6ECBD52328}"/>
          </ac:spMkLst>
        </pc:spChg>
        <pc:spChg chg="add mod">
          <ac:chgData name="gojhchoi99@gmail.com" userId="7c3550ba10e1e361" providerId="LiveId" clId="{0AF1813A-4D1E-42F9-9055-01BCAA3F0D09}" dt="2020-05-02T02:55:38.238" v="1460" actId="1076"/>
          <ac:spMkLst>
            <pc:docMk/>
            <pc:sldMk cId="2295549800" sldId="302"/>
            <ac:spMk id="6" creationId="{70BAEC47-5BDF-41D6-AB13-5A5262CF1096}"/>
          </ac:spMkLst>
        </pc:spChg>
        <pc:spChg chg="add mod">
          <ac:chgData name="gojhchoi99@gmail.com" userId="7c3550ba10e1e361" providerId="LiveId" clId="{0AF1813A-4D1E-42F9-9055-01BCAA3F0D09}" dt="2020-05-02T02:55:38.238" v="1460" actId="1076"/>
          <ac:spMkLst>
            <pc:docMk/>
            <pc:sldMk cId="2295549800" sldId="302"/>
            <ac:spMk id="7" creationId="{12B4411E-768A-4372-AB05-07E0E9F92FD9}"/>
          </ac:spMkLst>
        </pc:spChg>
        <pc:spChg chg="add mod">
          <ac:chgData name="gojhchoi99@gmail.com" userId="7c3550ba10e1e361" providerId="LiveId" clId="{0AF1813A-4D1E-42F9-9055-01BCAA3F0D09}" dt="2020-05-02T02:55:38.238" v="1460" actId="1076"/>
          <ac:spMkLst>
            <pc:docMk/>
            <pc:sldMk cId="2295549800" sldId="302"/>
            <ac:spMk id="9" creationId="{B8953F28-B5CC-4F8D-83F0-05253D1C1E3C}"/>
          </ac:spMkLst>
        </pc:spChg>
        <pc:spChg chg="add mod">
          <ac:chgData name="gojhchoi99@gmail.com" userId="7c3550ba10e1e361" providerId="LiveId" clId="{0AF1813A-4D1E-42F9-9055-01BCAA3F0D09}" dt="2020-05-02T03:00:37.808" v="1510" actId="14100"/>
          <ac:spMkLst>
            <pc:docMk/>
            <pc:sldMk cId="2295549800" sldId="302"/>
            <ac:spMk id="10" creationId="{F139FC3F-94F7-4AB6-9E18-B5E715D2A9A4}"/>
          </ac:spMkLst>
        </pc:spChg>
        <pc:spChg chg="add mod">
          <ac:chgData name="gojhchoi99@gmail.com" userId="7c3550ba10e1e361" providerId="LiveId" clId="{0AF1813A-4D1E-42F9-9055-01BCAA3F0D09}" dt="2020-05-02T03:00:37.808" v="1510" actId="14100"/>
          <ac:spMkLst>
            <pc:docMk/>
            <pc:sldMk cId="2295549800" sldId="302"/>
            <ac:spMk id="11" creationId="{2428B55B-B762-443C-B2CF-919F95AF03E4}"/>
          </ac:spMkLst>
        </pc:spChg>
        <pc:spChg chg="add mod">
          <ac:chgData name="gojhchoi99@gmail.com" userId="7c3550ba10e1e361" providerId="LiveId" clId="{0AF1813A-4D1E-42F9-9055-01BCAA3F0D09}" dt="2020-05-02T03:00:37.808" v="1510" actId="14100"/>
          <ac:spMkLst>
            <pc:docMk/>
            <pc:sldMk cId="2295549800" sldId="302"/>
            <ac:spMk id="12" creationId="{45A37B57-3F0C-4CB6-BE69-E61089E95294}"/>
          </ac:spMkLst>
        </pc:spChg>
        <pc:picChg chg="add mod">
          <ac:chgData name="gojhchoi99@gmail.com" userId="7c3550ba10e1e361" providerId="LiveId" clId="{0AF1813A-4D1E-42F9-9055-01BCAA3F0D09}" dt="2020-05-02T02:55:24.544" v="1458" actId="1076"/>
          <ac:picMkLst>
            <pc:docMk/>
            <pc:sldMk cId="2295549800" sldId="302"/>
            <ac:picMk id="4" creationId="{9F14E0D3-FF2C-4D11-B866-D76B0D4FDCA2}"/>
          </ac:picMkLst>
        </pc:picChg>
        <pc:picChg chg="add mod">
          <ac:chgData name="gojhchoi99@gmail.com" userId="7c3550ba10e1e361" providerId="LiveId" clId="{0AF1813A-4D1E-42F9-9055-01BCAA3F0D09}" dt="2020-05-02T02:55:38.238" v="1460" actId="1076"/>
          <ac:picMkLst>
            <pc:docMk/>
            <pc:sldMk cId="2295549800" sldId="302"/>
            <ac:picMk id="8" creationId="{307052E9-1594-433E-9C75-C40DB42373EA}"/>
          </ac:picMkLst>
        </pc:picChg>
      </pc:sldChg>
      <pc:sldChg chg="addSp delSp modSp new modAnim">
        <pc:chgData name="gojhchoi99@gmail.com" userId="7c3550ba10e1e361" providerId="LiveId" clId="{0AF1813A-4D1E-42F9-9055-01BCAA3F0D09}" dt="2020-05-02T03:10:40.753" v="1625" actId="1038"/>
        <pc:sldMkLst>
          <pc:docMk/>
          <pc:sldMk cId="2892373454" sldId="303"/>
        </pc:sldMkLst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2" creationId="{DC09958F-959B-4635-BDC4-E55BB87B8AB9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3" creationId="{7E3DAC76-3DD5-4E38-8106-4BEFB2BC6F56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4" creationId="{3FBA6FBB-0E0A-41BC-A2DD-0E02BFFDBCD6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5" creationId="{1EF14B41-BF06-4DD9-B9AF-E78F9D65703F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6" creationId="{B8D53567-EFE6-4C75-9F84-A0E1E8286753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7" creationId="{1A5AA4AB-F526-4279-A4B3-39569EF3BE43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8" creationId="{F50E972A-4492-4D4D-AA7A-85FF021A27CB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9" creationId="{57F2C486-29C3-47B7-8E05-6B20D46A8ECA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11" creationId="{69B78AD0-6071-4248-A89A-F43609422C0F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12" creationId="{794E47D4-BE42-48EF-84BF-6128D7E55364}"/>
          </ac:spMkLst>
        </pc:spChg>
        <pc:spChg chg="add">
          <ac:chgData name="gojhchoi99@gmail.com" userId="7c3550ba10e1e361" providerId="LiveId" clId="{0AF1813A-4D1E-42F9-9055-01BCAA3F0D09}" dt="2020-05-02T03:05:34.266" v="1524"/>
          <ac:spMkLst>
            <pc:docMk/>
            <pc:sldMk cId="2892373454" sldId="303"/>
            <ac:spMk id="13" creationId="{375D0427-48CD-4A60-A5B5-493A49738E69}"/>
          </ac:spMkLst>
        </pc:spChg>
        <pc:graphicFrameChg chg="add mod modGraphic">
          <ac:chgData name="gojhchoi99@gmail.com" userId="7c3550ba10e1e361" providerId="LiveId" clId="{0AF1813A-4D1E-42F9-9055-01BCAA3F0D09}" dt="2020-05-02T03:08:10.207" v="1578"/>
          <ac:graphicFrameMkLst>
            <pc:docMk/>
            <pc:sldMk cId="2892373454" sldId="303"/>
            <ac:graphicFrameMk id="10" creationId="{BCDA0F06-8B95-4657-A234-B9A9499212F1}"/>
          </ac:graphicFrameMkLst>
        </pc:graphicFrameChg>
        <pc:graphicFrameChg chg="add mod modGraphic">
          <ac:chgData name="gojhchoi99@gmail.com" userId="7c3550ba10e1e361" providerId="LiveId" clId="{0AF1813A-4D1E-42F9-9055-01BCAA3F0D09}" dt="2020-05-02T03:08:13.770" v="1587"/>
          <ac:graphicFrameMkLst>
            <pc:docMk/>
            <pc:sldMk cId="2892373454" sldId="303"/>
            <ac:graphicFrameMk id="17" creationId="{33A79A49-D2B3-42ED-96D7-72A7F1684D4D}"/>
          </ac:graphicFrameMkLst>
        </pc:graphicFrameChg>
        <pc:graphicFrameChg chg="add mod modGraphic">
          <ac:chgData name="gojhchoi99@gmail.com" userId="7c3550ba10e1e361" providerId="LiveId" clId="{0AF1813A-4D1E-42F9-9055-01BCAA3F0D09}" dt="2020-05-02T03:08:30.344" v="1599" actId="255"/>
          <ac:graphicFrameMkLst>
            <pc:docMk/>
            <pc:sldMk cId="2892373454" sldId="303"/>
            <ac:graphicFrameMk id="18" creationId="{4F88E2AA-9B29-470D-A277-B65625025C9E}"/>
          </ac:graphicFrameMkLst>
        </pc:graphicFrameChg>
        <pc:picChg chg="add del">
          <ac:chgData name="gojhchoi99@gmail.com" userId="7c3550ba10e1e361" providerId="LiveId" clId="{0AF1813A-4D1E-42F9-9055-01BCAA3F0D09}" dt="2020-05-02T03:05:42.325" v="1527" actId="478"/>
          <ac:picMkLst>
            <pc:docMk/>
            <pc:sldMk cId="2892373454" sldId="303"/>
            <ac:picMk id="19" creationId="{8248713A-C283-4E3B-83D0-302EA6157C83}"/>
          </ac:picMkLst>
        </pc:picChg>
        <pc:picChg chg="add del">
          <ac:chgData name="gojhchoi99@gmail.com" userId="7c3550ba10e1e361" providerId="LiveId" clId="{0AF1813A-4D1E-42F9-9055-01BCAA3F0D09}" dt="2020-05-02T03:05:37.593" v="1525" actId="478"/>
          <ac:picMkLst>
            <pc:docMk/>
            <pc:sldMk cId="2892373454" sldId="303"/>
            <ac:picMk id="20" creationId="{BFA8CC52-2E34-482A-8D9D-5FFB2669935F}"/>
          </ac:picMkLst>
        </pc:picChg>
        <pc:picChg chg="add del">
          <ac:chgData name="gojhchoi99@gmail.com" userId="7c3550ba10e1e361" providerId="LiveId" clId="{0AF1813A-4D1E-42F9-9055-01BCAA3F0D09}" dt="2020-05-02T03:05:40.173" v="1526" actId="478"/>
          <ac:picMkLst>
            <pc:docMk/>
            <pc:sldMk cId="2892373454" sldId="303"/>
            <ac:picMk id="21" creationId="{5D639FD0-9AA5-4873-AF8A-8B491716CD0B}"/>
          </ac:picMkLst>
        </pc:picChg>
        <pc:picChg chg="add mod">
          <ac:chgData name="gojhchoi99@gmail.com" userId="7c3550ba10e1e361" providerId="LiveId" clId="{0AF1813A-4D1E-42F9-9055-01BCAA3F0D09}" dt="2020-05-02T03:10:40.753" v="1625" actId="1038"/>
          <ac:picMkLst>
            <pc:docMk/>
            <pc:sldMk cId="2892373454" sldId="303"/>
            <ac:picMk id="22" creationId="{93030A02-DAE5-47C6-99A8-97592203D3C9}"/>
          </ac:picMkLst>
        </pc:picChg>
        <pc:picChg chg="add mod">
          <ac:chgData name="gojhchoi99@gmail.com" userId="7c3550ba10e1e361" providerId="LiveId" clId="{0AF1813A-4D1E-42F9-9055-01BCAA3F0D09}" dt="2020-05-02T03:08:39.350" v="1607" actId="1038"/>
          <ac:picMkLst>
            <pc:docMk/>
            <pc:sldMk cId="2892373454" sldId="303"/>
            <ac:picMk id="23" creationId="{525C057C-34E5-4E0A-BBF2-3073EB4D9EDB}"/>
          </ac:picMkLst>
        </pc:picChg>
        <pc:picChg chg="add mod ord">
          <ac:chgData name="gojhchoi99@gmail.com" userId="7c3550ba10e1e361" providerId="LiveId" clId="{0AF1813A-4D1E-42F9-9055-01BCAA3F0D09}" dt="2020-05-02T03:08:46.287" v="1615" actId="14100"/>
          <ac:picMkLst>
            <pc:docMk/>
            <pc:sldMk cId="2892373454" sldId="303"/>
            <ac:picMk id="24" creationId="{A7F134E1-8A41-462F-8799-D0AE4B465157}"/>
          </ac:picMkLst>
        </pc:picChg>
        <pc:cxnChg chg="add">
          <ac:chgData name="gojhchoi99@gmail.com" userId="7c3550ba10e1e361" providerId="LiveId" clId="{0AF1813A-4D1E-42F9-9055-01BCAA3F0D09}" dt="2020-05-02T03:05:34.266" v="1524"/>
          <ac:cxnSpMkLst>
            <pc:docMk/>
            <pc:sldMk cId="2892373454" sldId="303"/>
            <ac:cxnSpMk id="14" creationId="{9F9E0BBE-4906-436B-86C7-C3EDCC0CCAD1}"/>
          </ac:cxnSpMkLst>
        </pc:cxnChg>
        <pc:cxnChg chg="add">
          <ac:chgData name="gojhchoi99@gmail.com" userId="7c3550ba10e1e361" providerId="LiveId" clId="{0AF1813A-4D1E-42F9-9055-01BCAA3F0D09}" dt="2020-05-02T03:05:34.266" v="1524"/>
          <ac:cxnSpMkLst>
            <pc:docMk/>
            <pc:sldMk cId="2892373454" sldId="303"/>
            <ac:cxnSpMk id="15" creationId="{36F2CCFF-5564-4FD9-80F7-399A4204DE20}"/>
          </ac:cxnSpMkLst>
        </pc:cxnChg>
        <pc:cxnChg chg="add">
          <ac:chgData name="gojhchoi99@gmail.com" userId="7c3550ba10e1e361" providerId="LiveId" clId="{0AF1813A-4D1E-42F9-9055-01BCAA3F0D09}" dt="2020-05-02T03:05:34.266" v="1524"/>
          <ac:cxnSpMkLst>
            <pc:docMk/>
            <pc:sldMk cId="2892373454" sldId="303"/>
            <ac:cxnSpMk id="16" creationId="{D4622258-494A-4114-88A8-DB1901C0A128}"/>
          </ac:cxnSpMkLst>
        </pc:cxnChg>
      </pc:sldChg>
      <pc:sldChg chg="addSp delSp modSp new del modAnim">
        <pc:chgData name="gojhchoi99@gmail.com" userId="7c3550ba10e1e361" providerId="LiveId" clId="{0AF1813A-4D1E-42F9-9055-01BCAA3F0D09}" dt="2020-05-02T04:20:13.639" v="2016" actId="47"/>
        <pc:sldMkLst>
          <pc:docMk/>
          <pc:sldMk cId="3855789206" sldId="304"/>
        </pc:sldMkLst>
        <pc:spChg chg="add mod">
          <ac:chgData name="gojhchoi99@gmail.com" userId="7c3550ba10e1e361" providerId="LiveId" clId="{0AF1813A-4D1E-42F9-9055-01BCAA3F0D09}" dt="2020-05-02T03:50:33.925" v="1769"/>
          <ac:spMkLst>
            <pc:docMk/>
            <pc:sldMk cId="3855789206" sldId="304"/>
            <ac:spMk id="13" creationId="{967EA8B9-70F6-4E32-A278-0626DFA73729}"/>
          </ac:spMkLst>
        </pc:spChg>
        <pc:spChg chg="add del mod">
          <ac:chgData name="gojhchoi99@gmail.com" userId="7c3550ba10e1e361" providerId="LiveId" clId="{0AF1813A-4D1E-42F9-9055-01BCAA3F0D09}" dt="2020-05-02T04:20:04.488" v="2011" actId="1076"/>
          <ac:spMkLst>
            <pc:docMk/>
            <pc:sldMk cId="3855789206" sldId="304"/>
            <ac:spMk id="14" creationId="{BD2AC65E-8EDE-4326-8B38-607A5A7C6474}"/>
          </ac:spMkLst>
        </pc:spChg>
        <pc:spChg chg="add mod">
          <ac:chgData name="gojhchoi99@gmail.com" userId="7c3550ba10e1e361" providerId="LiveId" clId="{0AF1813A-4D1E-42F9-9055-01BCAA3F0D09}" dt="2020-05-02T03:50:39.409" v="1772"/>
          <ac:spMkLst>
            <pc:docMk/>
            <pc:sldMk cId="3855789206" sldId="304"/>
            <ac:spMk id="15" creationId="{6775FF38-DD5B-4B2B-BFB5-E41A39E3377E}"/>
          </ac:spMkLst>
        </pc:spChg>
        <pc:spChg chg="add mod">
          <ac:chgData name="gojhchoi99@gmail.com" userId="7c3550ba10e1e361" providerId="LiveId" clId="{0AF1813A-4D1E-42F9-9055-01BCAA3F0D09}" dt="2020-05-02T03:50:43.932" v="1775"/>
          <ac:spMkLst>
            <pc:docMk/>
            <pc:sldMk cId="3855789206" sldId="304"/>
            <ac:spMk id="17" creationId="{F097686A-FE8D-4BCC-B943-C9D457C6B61D}"/>
          </ac:spMkLst>
        </pc:spChg>
        <pc:spChg chg="add mod">
          <ac:chgData name="gojhchoi99@gmail.com" userId="7c3550ba10e1e361" providerId="LiveId" clId="{0AF1813A-4D1E-42F9-9055-01BCAA3F0D09}" dt="2020-05-02T03:54:30.245" v="1821"/>
          <ac:spMkLst>
            <pc:docMk/>
            <pc:sldMk cId="3855789206" sldId="304"/>
            <ac:spMk id="18" creationId="{907002D4-2376-4CE1-AF1B-84B70DF127B2}"/>
          </ac:spMkLst>
        </pc:spChg>
        <pc:spChg chg="add mod">
          <ac:chgData name="gojhchoi99@gmail.com" userId="7c3550ba10e1e361" providerId="LiveId" clId="{0AF1813A-4D1E-42F9-9055-01BCAA3F0D09}" dt="2020-05-02T03:54:35.023" v="1824"/>
          <ac:spMkLst>
            <pc:docMk/>
            <pc:sldMk cId="3855789206" sldId="304"/>
            <ac:spMk id="19" creationId="{C74A162E-DCEB-4BBA-8CE1-FD2D7B283908}"/>
          </ac:spMkLst>
        </pc:spChg>
        <pc:spChg chg="add del">
          <ac:chgData name="gojhchoi99@gmail.com" userId="7c3550ba10e1e361" providerId="LiveId" clId="{0AF1813A-4D1E-42F9-9055-01BCAA3F0D09}" dt="2020-05-02T03:49:04.151" v="1762"/>
          <ac:spMkLst>
            <pc:docMk/>
            <pc:sldMk cId="3855789206" sldId="304"/>
            <ac:spMk id="23" creationId="{DC3D7D2D-7AF1-4C80-AB14-C07EA1D0B7A2}"/>
          </ac:spMkLst>
        </pc:spChg>
        <pc:spChg chg="add del">
          <ac:chgData name="gojhchoi99@gmail.com" userId="7c3550ba10e1e361" providerId="LiveId" clId="{0AF1813A-4D1E-42F9-9055-01BCAA3F0D09}" dt="2020-05-02T03:49:04.151" v="1762"/>
          <ac:spMkLst>
            <pc:docMk/>
            <pc:sldMk cId="3855789206" sldId="304"/>
            <ac:spMk id="24" creationId="{0B4B3DF1-E03F-4CC5-A51F-5A686D53D3A8}"/>
          </ac:spMkLst>
        </pc:spChg>
        <pc:spChg chg="add del">
          <ac:chgData name="gojhchoi99@gmail.com" userId="7c3550ba10e1e361" providerId="LiveId" clId="{0AF1813A-4D1E-42F9-9055-01BCAA3F0D09}" dt="2020-05-02T03:49:04.151" v="1762"/>
          <ac:spMkLst>
            <pc:docMk/>
            <pc:sldMk cId="3855789206" sldId="304"/>
            <ac:spMk id="25" creationId="{A161A4FE-0986-4BF3-9740-67DF3767C432}"/>
          </ac:spMkLst>
        </pc:spChg>
        <pc:spChg chg="add del">
          <ac:chgData name="gojhchoi99@gmail.com" userId="7c3550ba10e1e361" providerId="LiveId" clId="{0AF1813A-4D1E-42F9-9055-01BCAA3F0D09}" dt="2020-05-02T03:49:04.151" v="1762"/>
          <ac:spMkLst>
            <pc:docMk/>
            <pc:sldMk cId="3855789206" sldId="304"/>
            <ac:spMk id="26" creationId="{D8AD63BD-6C42-4ABB-97FF-C7A6CB6B338C}"/>
          </ac:spMkLst>
        </pc:spChg>
        <pc:spChg chg="add mod topLvl">
          <ac:chgData name="gojhchoi99@gmail.com" userId="7c3550ba10e1e361" providerId="LiveId" clId="{0AF1813A-4D1E-42F9-9055-01BCAA3F0D09}" dt="2020-05-02T04:12:33.347" v="1913" actId="165"/>
          <ac:spMkLst>
            <pc:docMk/>
            <pc:sldMk cId="3855789206" sldId="304"/>
            <ac:spMk id="27" creationId="{11955A1B-A843-46FE-AC49-2323AAF895D6}"/>
          </ac:spMkLst>
        </pc:spChg>
        <pc:spChg chg="add mod topLvl">
          <ac:chgData name="gojhchoi99@gmail.com" userId="7c3550ba10e1e361" providerId="LiveId" clId="{0AF1813A-4D1E-42F9-9055-01BCAA3F0D09}" dt="2020-05-02T04:12:33.347" v="1913" actId="165"/>
          <ac:spMkLst>
            <pc:docMk/>
            <pc:sldMk cId="3855789206" sldId="304"/>
            <ac:spMk id="28" creationId="{BFBBF591-486F-4DF2-AE73-9A0575809F43}"/>
          </ac:spMkLst>
        </pc:spChg>
        <pc:spChg chg="add mod topLvl">
          <ac:chgData name="gojhchoi99@gmail.com" userId="7c3550ba10e1e361" providerId="LiveId" clId="{0AF1813A-4D1E-42F9-9055-01BCAA3F0D09}" dt="2020-05-02T04:12:33.347" v="1913" actId="165"/>
          <ac:spMkLst>
            <pc:docMk/>
            <pc:sldMk cId="3855789206" sldId="304"/>
            <ac:spMk id="29" creationId="{3C4D1913-B937-4809-B997-E63AB56DFB32}"/>
          </ac:spMkLst>
        </pc:spChg>
        <pc:spChg chg="add mod topLvl">
          <ac:chgData name="gojhchoi99@gmail.com" userId="7c3550ba10e1e361" providerId="LiveId" clId="{0AF1813A-4D1E-42F9-9055-01BCAA3F0D09}" dt="2020-05-02T04:12:33.347" v="1913" actId="165"/>
          <ac:spMkLst>
            <pc:docMk/>
            <pc:sldMk cId="3855789206" sldId="304"/>
            <ac:spMk id="30" creationId="{77CCFCB8-D83A-4414-9F92-753C6F3B21B8}"/>
          </ac:spMkLst>
        </pc:spChg>
        <pc:spChg chg="add mod">
          <ac:chgData name="gojhchoi99@gmail.com" userId="7c3550ba10e1e361" providerId="LiveId" clId="{0AF1813A-4D1E-42F9-9055-01BCAA3F0D09}" dt="2020-05-02T04:20:05.183" v="2015" actId="208"/>
          <ac:spMkLst>
            <pc:docMk/>
            <pc:sldMk cId="3855789206" sldId="304"/>
            <ac:spMk id="31" creationId="{DAA57C7B-827D-4AAF-BCAB-0F6005FA0D7A}"/>
          </ac:spMkLst>
        </pc:spChg>
        <pc:spChg chg="mod topLvl">
          <ac:chgData name="gojhchoi99@gmail.com" userId="7c3550ba10e1e361" providerId="LiveId" clId="{0AF1813A-4D1E-42F9-9055-01BCAA3F0D09}" dt="2020-05-02T04:12:38.520" v="1914" actId="165"/>
          <ac:spMkLst>
            <pc:docMk/>
            <pc:sldMk cId="3855789206" sldId="304"/>
            <ac:spMk id="34" creationId="{150F1EC4-7F85-40DE-99A3-312AB0EC6DFE}"/>
          </ac:spMkLst>
        </pc:spChg>
        <pc:spChg chg="mod topLvl">
          <ac:chgData name="gojhchoi99@gmail.com" userId="7c3550ba10e1e361" providerId="LiveId" clId="{0AF1813A-4D1E-42F9-9055-01BCAA3F0D09}" dt="2020-05-02T04:12:38.520" v="1914" actId="165"/>
          <ac:spMkLst>
            <pc:docMk/>
            <pc:sldMk cId="3855789206" sldId="304"/>
            <ac:spMk id="35" creationId="{AF7879C1-AAF1-4302-9C7A-F70D1C7AC580}"/>
          </ac:spMkLst>
        </pc:spChg>
        <pc:spChg chg="mod topLvl">
          <ac:chgData name="gojhchoi99@gmail.com" userId="7c3550ba10e1e361" providerId="LiveId" clId="{0AF1813A-4D1E-42F9-9055-01BCAA3F0D09}" dt="2020-05-02T04:12:38.520" v="1914" actId="165"/>
          <ac:spMkLst>
            <pc:docMk/>
            <pc:sldMk cId="3855789206" sldId="304"/>
            <ac:spMk id="36" creationId="{787D0586-6D24-4836-8FFC-B1CB67A31AE3}"/>
          </ac:spMkLst>
        </pc:spChg>
        <pc:spChg chg="mod topLvl">
          <ac:chgData name="gojhchoi99@gmail.com" userId="7c3550ba10e1e361" providerId="LiveId" clId="{0AF1813A-4D1E-42F9-9055-01BCAA3F0D09}" dt="2020-05-02T04:12:38.520" v="1914" actId="165"/>
          <ac:spMkLst>
            <pc:docMk/>
            <pc:sldMk cId="3855789206" sldId="304"/>
            <ac:spMk id="37" creationId="{2A472B20-B88C-489F-8CC3-B09D91DDF88C}"/>
          </ac:spMkLst>
        </pc:spChg>
        <pc:spChg chg="add mod">
          <ac:chgData name="gojhchoi99@gmail.com" userId="7c3550ba10e1e361" providerId="LiveId" clId="{0AF1813A-4D1E-42F9-9055-01BCAA3F0D09}" dt="2020-05-02T03:57:14.401" v="1858" actId="1076"/>
          <ac:spMkLst>
            <pc:docMk/>
            <pc:sldMk cId="3855789206" sldId="304"/>
            <ac:spMk id="38" creationId="{F49AB5E9-BCD6-4823-B079-AB1782AE1AC0}"/>
          </ac:spMkLst>
        </pc:spChg>
        <pc:spChg chg="add mod">
          <ac:chgData name="gojhchoi99@gmail.com" userId="7c3550ba10e1e361" providerId="LiveId" clId="{0AF1813A-4D1E-42F9-9055-01BCAA3F0D09}" dt="2020-05-02T04:01:20.953" v="1880" actId="1037"/>
          <ac:spMkLst>
            <pc:docMk/>
            <pc:sldMk cId="3855789206" sldId="304"/>
            <ac:spMk id="39" creationId="{E3BB4CA9-80FF-4338-8E96-CF0C9E3B584C}"/>
          </ac:spMkLst>
        </pc:spChg>
        <pc:spChg chg="add del mod">
          <ac:chgData name="gojhchoi99@gmail.com" userId="7c3550ba10e1e361" providerId="LiveId" clId="{0AF1813A-4D1E-42F9-9055-01BCAA3F0D09}" dt="2020-05-02T04:03:49.821" v="1897"/>
          <ac:spMkLst>
            <pc:docMk/>
            <pc:sldMk cId="3855789206" sldId="304"/>
            <ac:spMk id="40" creationId="{667A81CA-4FB0-42F0-8BC3-DB07262B7E59}"/>
          </ac:spMkLst>
        </pc:spChg>
        <pc:grpChg chg="add mod topLvl">
          <ac:chgData name="gojhchoi99@gmail.com" userId="7c3550ba10e1e361" providerId="LiveId" clId="{0AF1813A-4D1E-42F9-9055-01BCAA3F0D09}" dt="2020-05-02T04:13:10.412" v="1916" actId="1076"/>
          <ac:grpSpMkLst>
            <pc:docMk/>
            <pc:sldMk cId="3855789206" sldId="304"/>
            <ac:grpSpMk id="2" creationId="{9A3C781E-7230-4267-8505-68885794A920}"/>
          </ac:grpSpMkLst>
        </pc:grpChg>
        <pc:grpChg chg="add del mod">
          <ac:chgData name="gojhchoi99@gmail.com" userId="7c3550ba10e1e361" providerId="LiveId" clId="{0AF1813A-4D1E-42F9-9055-01BCAA3F0D09}" dt="2020-05-02T03:40:52.372" v="1701" actId="165"/>
          <ac:grpSpMkLst>
            <pc:docMk/>
            <pc:sldMk cId="3855789206" sldId="304"/>
            <ac:grpSpMk id="6" creationId="{7E418847-2866-4B7A-9AF9-F20BEBC14DA0}"/>
          </ac:grpSpMkLst>
        </pc:grpChg>
        <pc:grpChg chg="add del mod">
          <ac:chgData name="gojhchoi99@gmail.com" userId="7c3550ba10e1e361" providerId="LiveId" clId="{0AF1813A-4D1E-42F9-9055-01BCAA3F0D09}" dt="2020-05-02T03:53:51.119" v="1813" actId="478"/>
          <ac:grpSpMkLst>
            <pc:docMk/>
            <pc:sldMk cId="3855789206" sldId="304"/>
            <ac:grpSpMk id="7" creationId="{22C9FB4E-A588-4946-93BF-4D385EBE62D0}"/>
          </ac:grpSpMkLst>
        </pc:grpChg>
        <pc:grpChg chg="add del mod">
          <ac:chgData name="gojhchoi99@gmail.com" userId="7c3550ba10e1e361" providerId="LiveId" clId="{0AF1813A-4D1E-42F9-9055-01BCAA3F0D09}" dt="2020-05-02T03:41:52.708" v="1709"/>
          <ac:grpSpMkLst>
            <pc:docMk/>
            <pc:sldMk cId="3855789206" sldId="304"/>
            <ac:grpSpMk id="8" creationId="{E2684AB8-1011-48C3-9437-9B064295A19A}"/>
          </ac:grpSpMkLst>
        </pc:grpChg>
        <pc:grpChg chg="add mod topLvl">
          <ac:chgData name="gojhchoi99@gmail.com" userId="7c3550ba10e1e361" providerId="LiveId" clId="{0AF1813A-4D1E-42F9-9055-01BCAA3F0D09}" dt="2020-05-02T04:12:09.987" v="1912" actId="165"/>
          <ac:grpSpMkLst>
            <pc:docMk/>
            <pc:sldMk cId="3855789206" sldId="304"/>
            <ac:grpSpMk id="12" creationId="{204D7659-717B-4587-90A8-0B3C637E3B33}"/>
          </ac:grpSpMkLst>
        </pc:grpChg>
        <pc:grpChg chg="add del mod">
          <ac:chgData name="gojhchoi99@gmail.com" userId="7c3550ba10e1e361" providerId="LiveId" clId="{0AF1813A-4D1E-42F9-9055-01BCAA3F0D09}" dt="2020-05-02T04:12:09.987" v="1912" actId="165"/>
          <ac:grpSpMkLst>
            <pc:docMk/>
            <pc:sldMk cId="3855789206" sldId="304"/>
            <ac:grpSpMk id="20" creationId="{2B7E984C-8032-4686-BFA9-39D70DDC0700}"/>
          </ac:grpSpMkLst>
        </pc:grpChg>
        <pc:grpChg chg="add del mod">
          <ac:chgData name="gojhchoi99@gmail.com" userId="7c3550ba10e1e361" providerId="LiveId" clId="{0AF1813A-4D1E-42F9-9055-01BCAA3F0D09}" dt="2020-05-02T04:12:33.347" v="1913" actId="165"/>
          <ac:grpSpMkLst>
            <pc:docMk/>
            <pc:sldMk cId="3855789206" sldId="304"/>
            <ac:grpSpMk id="21" creationId="{D25D2DA4-AB20-4BF4-8F99-DC7BE7E4FF46}"/>
          </ac:grpSpMkLst>
        </pc:grpChg>
        <pc:grpChg chg="add del mod">
          <ac:chgData name="gojhchoi99@gmail.com" userId="7c3550ba10e1e361" providerId="LiveId" clId="{0AF1813A-4D1E-42F9-9055-01BCAA3F0D09}" dt="2020-05-02T04:12:38.520" v="1914" actId="165"/>
          <ac:grpSpMkLst>
            <pc:docMk/>
            <pc:sldMk cId="3855789206" sldId="304"/>
            <ac:grpSpMk id="32" creationId="{40B431F2-3489-4DC2-8D5A-38DA34A5DB64}"/>
          </ac:grpSpMkLst>
        </pc:grpChg>
        <pc:picChg chg="add mod topLvl">
          <ac:chgData name="gojhchoi99@gmail.com" userId="7c3550ba10e1e361" providerId="LiveId" clId="{0AF1813A-4D1E-42F9-9055-01BCAA3F0D09}" dt="2020-05-02T04:12:33.347" v="1913" actId="165"/>
          <ac:picMkLst>
            <pc:docMk/>
            <pc:sldMk cId="3855789206" sldId="304"/>
            <ac:picMk id="3" creationId="{A8BD2953-6D46-457B-A64B-C0742FD7795B}"/>
          </ac:picMkLst>
        </pc:picChg>
        <pc:picChg chg="add del mod topLvl">
          <ac:chgData name="gojhchoi99@gmail.com" userId="7c3550ba10e1e361" providerId="LiveId" clId="{0AF1813A-4D1E-42F9-9055-01BCAA3F0D09}" dt="2020-05-02T03:42:35.546" v="1713" actId="164"/>
          <ac:picMkLst>
            <pc:docMk/>
            <pc:sldMk cId="3855789206" sldId="304"/>
            <ac:picMk id="4" creationId="{961693A0-2737-4C29-904C-CEB20183A4ED}"/>
          </ac:picMkLst>
        </pc:picChg>
        <pc:picChg chg="add mod">
          <ac:chgData name="gojhchoi99@gmail.com" userId="7c3550ba10e1e361" providerId="LiveId" clId="{0AF1813A-4D1E-42F9-9055-01BCAA3F0D09}" dt="2020-05-02T03:34:24.701" v="1665" actId="164"/>
          <ac:picMkLst>
            <pc:docMk/>
            <pc:sldMk cId="3855789206" sldId="304"/>
            <ac:picMk id="5" creationId="{EFF76FA2-B67A-47E6-A841-4B52B244CFF1}"/>
          </ac:picMkLst>
        </pc:picChg>
        <pc:picChg chg="add mod">
          <ac:chgData name="gojhchoi99@gmail.com" userId="7c3550ba10e1e361" providerId="LiveId" clId="{0AF1813A-4D1E-42F9-9055-01BCAA3F0D09}" dt="2020-05-02T03:42:35.546" v="1713" actId="164"/>
          <ac:picMkLst>
            <pc:docMk/>
            <pc:sldMk cId="3855789206" sldId="304"/>
            <ac:picMk id="11" creationId="{204A2B3E-2715-45B6-8D3A-636A9F001265}"/>
          </ac:picMkLst>
        </pc:picChg>
        <pc:picChg chg="add del">
          <ac:chgData name="gojhchoi99@gmail.com" userId="7c3550ba10e1e361" providerId="LiveId" clId="{0AF1813A-4D1E-42F9-9055-01BCAA3F0D09}" dt="2020-05-02T03:46:49.603" v="1749"/>
          <ac:picMkLst>
            <pc:docMk/>
            <pc:sldMk cId="3855789206" sldId="304"/>
            <ac:picMk id="16" creationId="{BACBEBFE-8091-4E67-99BE-DD0847DEE2B0}"/>
          </ac:picMkLst>
        </pc:picChg>
        <pc:picChg chg="add del">
          <ac:chgData name="gojhchoi99@gmail.com" userId="7c3550ba10e1e361" providerId="LiveId" clId="{0AF1813A-4D1E-42F9-9055-01BCAA3F0D09}" dt="2020-05-02T03:49:04.151" v="1762"/>
          <ac:picMkLst>
            <pc:docMk/>
            <pc:sldMk cId="3855789206" sldId="304"/>
            <ac:picMk id="22" creationId="{6BB17DA6-1FBA-4AFE-9B16-972449B47491}"/>
          </ac:picMkLst>
        </pc:picChg>
        <pc:picChg chg="mod topLvl">
          <ac:chgData name="gojhchoi99@gmail.com" userId="7c3550ba10e1e361" providerId="LiveId" clId="{0AF1813A-4D1E-42F9-9055-01BCAA3F0D09}" dt="2020-05-02T04:12:38.520" v="1914" actId="165"/>
          <ac:picMkLst>
            <pc:docMk/>
            <pc:sldMk cId="3855789206" sldId="304"/>
            <ac:picMk id="33" creationId="{B56F9A7E-C445-4FB6-BD9D-EC9C9563CAEA}"/>
          </ac:picMkLst>
        </pc:picChg>
        <pc:picChg chg="add mod">
          <ac:chgData name="gojhchoi99@gmail.com" userId="7c3550ba10e1e361" providerId="LiveId" clId="{0AF1813A-4D1E-42F9-9055-01BCAA3F0D09}" dt="2020-05-02T03:34:24.701" v="1665" actId="164"/>
          <ac:picMkLst>
            <pc:docMk/>
            <pc:sldMk cId="3855789206" sldId="304"/>
            <ac:picMk id="1026" creationId="{2C6E1231-712C-4EF8-9D73-66659C4B0C30}"/>
          </ac:picMkLst>
        </pc:picChg>
      </pc:sldChg>
      <pc:sldMasterChg chg="delSldLayout">
        <pc:chgData name="gojhchoi99@gmail.com" userId="7c3550ba10e1e361" providerId="LiveId" clId="{0AF1813A-4D1E-42F9-9055-01BCAA3F0D09}" dt="2020-05-01T18:34:44.537" v="139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0AF1813A-4D1E-42F9-9055-01BCAA3F0D09}" dt="2020-05-01T18:34:44.537" v="139" actId="47"/>
          <pc:sldLayoutMkLst>
            <pc:docMk/>
            <pc:sldMasterMk cId="0" sldId="2147483660"/>
            <pc:sldLayoutMk cId="0" sldId="2147483648"/>
          </pc:sldLayoutMkLst>
        </pc:sldLayoutChg>
      </pc:sldMaster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1T17:06:00.191" idx="1">
    <p:pos x="10" y="10"/>
    <p:text>링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4c433112f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4c433112f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웃는 모습을 통해 </a:t>
            </a:r>
            <a:r>
              <a:rPr lang="ko-KR" altLang="en-US" dirty="0" err="1"/>
              <a:t>ㅎ</a:t>
            </a:r>
            <a:r>
              <a:rPr lang="ko-KR" altLang="en-US" dirty="0"/>
              <a:t> 연관단어들을 학습해 봅니다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4c433112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4c433112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4b74ad255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4b74ad255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6" name="Google Shape;196;g74b74ad255_0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하늘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0850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c43311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c43311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4c433112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4c433112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4c433112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4c433112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c433112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c433112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구연동화 링크 입니다.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5871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노래에 맞추어 그림을 글자로 바꾸어 봅니다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글자와 그림을 동일시 하며 자연스럽게 학습하기 위한 </a:t>
            </a:r>
            <a:r>
              <a:rPr lang="en-US" altLang="ko-KR" dirty="0"/>
              <a:t>‘</a:t>
            </a:r>
            <a:r>
              <a:rPr lang="ko-KR" altLang="en-US" dirty="0"/>
              <a:t>플래시카드</a:t>
            </a:r>
            <a:r>
              <a:rPr lang="en-US" altLang="ko-KR" dirty="0"/>
              <a:t>’ </a:t>
            </a:r>
            <a:r>
              <a:rPr lang="ko-KR" altLang="en-US" dirty="0"/>
              <a:t>기법을 이용합니다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174" name="Google Shape;1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07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e4GWKKS06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N5hpuLnU6M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F1tKFlyj3pQ?feature=oembed" TargetMode="External"/><Relationship Id="rId6" Type="http://schemas.microsoft.com/office/2007/relationships/hdphoto" Target="../media/hdphoto1.wdp"/><Relationship Id="rId11" Type="http://schemas.openxmlformats.org/officeDocument/2006/relationships/comments" Target="../comments/comment1.xml"/><Relationship Id="rId5" Type="http://schemas.openxmlformats.org/officeDocument/2006/relationships/image" Target="../media/image12.png"/><Relationship Id="rId10" Type="http://schemas.openxmlformats.org/officeDocument/2006/relationships/hyperlink" Target="https://youtu.be/F1tKFlyj3pQ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Vr1NqcGW3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N5hpuLnU6M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ke4GWKKS06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4Vr1NqcGW38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F1tKFlyj3p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youtu.be/7JnWRyxz-r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_14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낙하산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하늘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27" name="Google Shape;12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384" y="3915597"/>
            <a:ext cx="3353234" cy="245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750" y="246150"/>
            <a:ext cx="2936500" cy="29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7323533" y="4069100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하</a:t>
            </a:r>
            <a:endParaRPr sz="12800">
              <a:solidFill>
                <a:srgbClr val="FF0000"/>
              </a:solidFill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8117633" y="644700"/>
            <a:ext cx="1848300" cy="19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하</a:t>
            </a:r>
            <a:endParaRPr sz="1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6BD522CC-1372-4119-8448-CD2F96FDF0FB}"/>
              </a:ext>
            </a:extLst>
          </p:cNvPr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화장실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8;p19">
            <a:extLst>
              <a:ext uri="{FF2B5EF4-FFF2-40B4-BE49-F238E27FC236}">
                <a16:creationId xmlns:a16="http://schemas.microsoft.com/office/drawing/2014/main" id="{6F010E83-90DF-44CC-8B69-DB2FE265D3FA}"/>
              </a:ext>
            </a:extLst>
          </p:cNvPr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4" name="Google Shape;139;p19">
            <a:extLst>
              <a:ext uri="{FF2B5EF4-FFF2-40B4-BE49-F238E27FC236}">
                <a16:creationId xmlns:a16="http://schemas.microsoft.com/office/drawing/2014/main" id="{9F14E0D3-FF2C-4D11-B866-D76B0D4FDCA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0575" t="30084" r="3081" b="9482"/>
          <a:stretch/>
        </p:blipFill>
        <p:spPr>
          <a:xfrm>
            <a:off x="1919038" y="382333"/>
            <a:ext cx="2257922" cy="26641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CB5E0709-4C06-47C3-AFFA-6B6ECBD52328}"/>
              </a:ext>
            </a:extLst>
          </p:cNvPr>
          <p:cNvSpPr/>
          <p:nvPr/>
        </p:nvSpPr>
        <p:spPr>
          <a:xfrm rot="845433">
            <a:off x="5697793" y="982465"/>
            <a:ext cx="1090568" cy="73018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Google Shape;135;p19">
            <a:extLst>
              <a:ext uri="{FF2B5EF4-FFF2-40B4-BE49-F238E27FC236}">
                <a16:creationId xmlns:a16="http://schemas.microsoft.com/office/drawing/2014/main" id="{70BAEC47-5BDF-41D6-AB13-5A5262CF1096}"/>
              </a:ext>
            </a:extLst>
          </p:cNvPr>
          <p:cNvSpPr txBox="1"/>
          <p:nvPr/>
        </p:nvSpPr>
        <p:spPr>
          <a:xfrm>
            <a:off x="6096000" y="34287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휴지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7" name="Google Shape;137;p19">
            <a:extLst>
              <a:ext uri="{FF2B5EF4-FFF2-40B4-BE49-F238E27FC236}">
                <a16:creationId xmlns:a16="http://schemas.microsoft.com/office/drawing/2014/main" id="{12B4411E-768A-4372-AB05-07E0E9F92FD9}"/>
              </a:ext>
            </a:extLst>
          </p:cNvPr>
          <p:cNvSpPr txBox="1"/>
          <p:nvPr/>
        </p:nvSpPr>
        <p:spPr>
          <a:xfrm>
            <a:off x="0" y="34287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40;p19">
            <a:extLst>
              <a:ext uri="{FF2B5EF4-FFF2-40B4-BE49-F238E27FC236}">
                <a16:creationId xmlns:a16="http://schemas.microsoft.com/office/drawing/2014/main" id="{307052E9-1594-433E-9C75-C40DB42373E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2399" y="3579101"/>
            <a:ext cx="3111199" cy="312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B8953F28-B5CC-4F8D-83F0-05253D1C1E3C}"/>
              </a:ext>
            </a:extLst>
          </p:cNvPr>
          <p:cNvSpPr/>
          <p:nvPr/>
        </p:nvSpPr>
        <p:spPr>
          <a:xfrm rot="2212377">
            <a:off x="6595640" y="3987303"/>
            <a:ext cx="1090568" cy="73018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Google Shape;136;p19">
            <a:extLst>
              <a:ext uri="{FF2B5EF4-FFF2-40B4-BE49-F238E27FC236}">
                <a16:creationId xmlns:a16="http://schemas.microsoft.com/office/drawing/2014/main" id="{F139FC3F-94F7-4AB6-9E18-B5E715D2A9A4}"/>
              </a:ext>
            </a:extLst>
          </p:cNvPr>
          <p:cNvSpPr txBox="1"/>
          <p:nvPr/>
        </p:nvSpPr>
        <p:spPr>
          <a:xfrm>
            <a:off x="6096000" y="3429300"/>
            <a:ext cx="6072554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화장</a:t>
            </a:r>
            <a:r>
              <a:rPr lang="ko-KR" altLang="en-US" sz="12800" dirty="0">
                <a:solidFill>
                  <a:srgbClr val="000000"/>
                </a:solidFill>
              </a:rPr>
              <a:t>지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28B55B-B762-443C-B2CF-919F95AF03E4}"/>
              </a:ext>
            </a:extLst>
          </p:cNvPr>
          <p:cNvSpPr txBox="1"/>
          <p:nvPr/>
        </p:nvSpPr>
        <p:spPr>
          <a:xfrm>
            <a:off x="6520813" y="683298"/>
            <a:ext cx="34481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C000"/>
                </a:solidFill>
              </a:rPr>
              <a:t>화장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A37B57-3F0C-4CB6-BE69-E61089E95294}"/>
              </a:ext>
            </a:extLst>
          </p:cNvPr>
          <p:cNvSpPr txBox="1"/>
          <p:nvPr/>
        </p:nvSpPr>
        <p:spPr>
          <a:xfrm>
            <a:off x="6526435" y="4111048"/>
            <a:ext cx="34481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C000"/>
                </a:solidFill>
              </a:rPr>
              <a:t>화장</a:t>
            </a:r>
          </a:p>
        </p:txBody>
      </p:sp>
    </p:spTree>
    <p:extLst>
      <p:ext uri="{BB962C8B-B14F-4D97-AF65-F5344CB8AC3E}">
        <p14:creationId xmlns:p14="http://schemas.microsoft.com/office/powerpoint/2010/main" val="229554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0" grpId="0" animBg="1"/>
      <p:bldP spid="11" grpId="0"/>
      <p:bldP spid="11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/>
        </p:nvSpPr>
        <p:spPr>
          <a:xfrm>
            <a:off x="6095992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호랑이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0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4596" y="1993185"/>
            <a:ext cx="2746800" cy="30351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7;p20">
            <a:extLst>
              <a:ext uri="{FF2B5EF4-FFF2-40B4-BE49-F238E27FC236}">
                <a16:creationId xmlns:a16="http://schemas.microsoft.com/office/drawing/2014/main" id="{77E5F72D-1DBA-481E-9A82-42F725F982A1}"/>
              </a:ext>
            </a:extLst>
          </p:cNvPr>
          <p:cNvSpPr txBox="1"/>
          <p:nvPr/>
        </p:nvSpPr>
        <p:spPr>
          <a:xfrm>
            <a:off x="6531947" y="2620467"/>
            <a:ext cx="1801326" cy="161696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호</a:t>
            </a:r>
            <a:r>
              <a:rPr lang="en" sz="12800" dirty="0"/>
              <a:t>     </a:t>
            </a:r>
            <a:endParaRPr sz="1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8D032-4FEB-4108-9492-E04376F88EE5}"/>
              </a:ext>
            </a:extLst>
          </p:cNvPr>
          <p:cNvSpPr txBox="1"/>
          <p:nvPr/>
        </p:nvSpPr>
        <p:spPr>
          <a:xfrm>
            <a:off x="75447" y="151116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AA6F3-D5D9-4E6D-AF35-E114A5A08251}"/>
              </a:ext>
            </a:extLst>
          </p:cNvPr>
          <p:cNvSpPr txBox="1"/>
          <p:nvPr/>
        </p:nvSpPr>
        <p:spPr>
          <a:xfrm>
            <a:off x="1766660" y="171330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56E725-2EAE-4BCE-AA9E-6B885327EDD3}"/>
              </a:ext>
            </a:extLst>
          </p:cNvPr>
          <p:cNvSpPr txBox="1"/>
          <p:nvPr/>
        </p:nvSpPr>
        <p:spPr>
          <a:xfrm>
            <a:off x="4506028" y="245195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ㅗ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79CCAB-8AD2-4254-8ABC-9A9EB19A2100}"/>
              </a:ext>
            </a:extLst>
          </p:cNvPr>
          <p:cNvSpPr/>
          <p:nvPr/>
        </p:nvSpPr>
        <p:spPr>
          <a:xfrm>
            <a:off x="216881" y="290632"/>
            <a:ext cx="37144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ㅎ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하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CE571620-CB6C-48DD-B8C5-AF6112B676E1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82170-D8C8-481F-8292-74D7C4479F26}"/>
              </a:ext>
            </a:extLst>
          </p:cNvPr>
          <p:cNvSpPr txBox="1"/>
          <p:nvPr/>
        </p:nvSpPr>
        <p:spPr>
          <a:xfrm>
            <a:off x="4471874" y="110754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ㅎ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FCDC7-F34B-4502-A423-AEE3CCBA927E}"/>
              </a:ext>
            </a:extLst>
          </p:cNvPr>
          <p:cNvSpPr txBox="1"/>
          <p:nvPr/>
        </p:nvSpPr>
        <p:spPr>
          <a:xfrm>
            <a:off x="5965828" y="1713300"/>
            <a:ext cx="1813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chemeClr val="accent1"/>
                </a:solidFill>
              </a:rPr>
              <a:t>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238EAF-C73E-47E0-AF7F-1C7824CB33EF}"/>
              </a:ext>
            </a:extLst>
          </p:cNvPr>
          <p:cNvSpPr txBox="1"/>
          <p:nvPr/>
        </p:nvSpPr>
        <p:spPr>
          <a:xfrm>
            <a:off x="8651365" y="2504097"/>
            <a:ext cx="19134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ㅠ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C094B-C7AF-4ED8-A8D4-EE8204E333D1}"/>
              </a:ext>
            </a:extLst>
          </p:cNvPr>
          <p:cNvSpPr txBox="1"/>
          <p:nvPr/>
        </p:nvSpPr>
        <p:spPr>
          <a:xfrm>
            <a:off x="8617211" y="110754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ㅎ</a:t>
            </a:r>
          </a:p>
        </p:txBody>
      </p:sp>
    </p:spTree>
    <p:extLst>
      <p:ext uri="{BB962C8B-B14F-4D97-AF65-F5344CB8AC3E}">
        <p14:creationId xmlns:p14="http://schemas.microsoft.com/office/powerpoint/2010/main" val="39266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C1DCCBC-D891-420E-BA3A-D1D30AEE196C}"/>
              </a:ext>
            </a:extLst>
          </p:cNvPr>
          <p:cNvSpPr/>
          <p:nvPr/>
        </p:nvSpPr>
        <p:spPr>
          <a:xfrm>
            <a:off x="1362183" y="2088212"/>
            <a:ext cx="946765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ㅎ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하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해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님달님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을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DA02115B-B103-4872-9301-E46E95198ACC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7194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282367" y="1871700"/>
            <a:ext cx="5393700" cy="1976400"/>
          </a:xfrm>
          <a:prstGeom prst="rect">
            <a:avLst/>
          </a:prstGeom>
          <a:effectLst>
            <a:outerShdw blurRad="57150" dist="85725" dir="720000" algn="bl" rotWithShape="0">
              <a:schemeClr val="dk2">
                <a:alpha val="71000"/>
              </a:scheme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b="1" dirty="0">
                <a:solidFill>
                  <a:srgbClr val="FF0000"/>
                </a:solidFill>
              </a:rPr>
              <a:t>해님</a:t>
            </a:r>
            <a:r>
              <a:rPr lang="en" sz="7500" b="1" dirty="0">
                <a:solidFill>
                  <a:srgbClr val="9900FF"/>
                </a:solidFill>
              </a:rPr>
              <a:t> </a:t>
            </a:r>
            <a:r>
              <a:rPr lang="en" sz="7500" b="1" dirty="0">
                <a:solidFill>
                  <a:srgbClr val="FFFF00"/>
                </a:solidFill>
              </a:rPr>
              <a:t>달님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282367" y="3997800"/>
            <a:ext cx="4744800" cy="15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https://youtu.be/ke4GWKKS06M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5:17</a:t>
            </a:r>
            <a:endParaRPr sz="2400" dirty="0"/>
          </a:p>
        </p:txBody>
      </p:sp>
      <p:sp>
        <p:nvSpPr>
          <p:cNvPr id="111" name="Google Shape;111;p16"/>
          <p:cNvSpPr txBox="1"/>
          <p:nvPr/>
        </p:nvSpPr>
        <p:spPr>
          <a:xfrm>
            <a:off x="555100" y="869033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[ 14 주차 동화책 읽기 ]</a:t>
            </a:r>
            <a:endParaRPr sz="1900" dirty="0"/>
          </a:p>
        </p:txBody>
      </p:sp>
      <p:sp>
        <p:nvSpPr>
          <p:cNvPr id="112" name="Google Shape;112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AF355C0-9BBF-490E-9EE9-2124FEB6537B}"/>
              </a:ext>
            </a:extLst>
          </p:cNvPr>
          <p:cNvSpPr/>
          <p:nvPr/>
        </p:nvSpPr>
        <p:spPr>
          <a:xfrm>
            <a:off x="10789506" y="4986521"/>
            <a:ext cx="21106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825C571-3826-45CB-A948-D95A05918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899" y="1021433"/>
            <a:ext cx="6609733" cy="3987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해님달님  2 ">
            <a:extLst>
              <a:ext uri="{FF2B5EF4-FFF2-40B4-BE49-F238E27FC236}">
                <a16:creationId xmlns:a16="http://schemas.microsoft.com/office/drawing/2014/main" id="{38716F93-6433-4B27-8A75-99232F41C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84" y="1944161"/>
            <a:ext cx="5108984" cy="3404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585C6FAC-176D-438E-80CF-2E196FBC0E76}"/>
              </a:ext>
            </a:extLst>
          </p:cNvPr>
          <p:cNvSpPr/>
          <p:nvPr/>
        </p:nvSpPr>
        <p:spPr>
          <a:xfrm>
            <a:off x="4512458" y="5331613"/>
            <a:ext cx="19152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산그림 픽쳐북일러스트</a:t>
            </a:r>
          </a:p>
        </p:txBody>
      </p:sp>
      <p:sp>
        <p:nvSpPr>
          <p:cNvPr id="9" name="두루마리 모양: 가로로 말림 8">
            <a:extLst>
              <a:ext uri="{FF2B5EF4-FFF2-40B4-BE49-F238E27FC236}">
                <a16:creationId xmlns:a16="http://schemas.microsoft.com/office/drawing/2014/main" id="{B44CFB7C-EDFD-47DE-AAF4-C3F844632374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0787815-9110-489D-BA55-F7C4A5D7C6DE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해님 달님에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382A7438-5AC3-4425-8557-68DFAA50F5C9}"/>
              </a:ext>
            </a:extLst>
          </p:cNvPr>
          <p:cNvSpPr/>
          <p:nvPr/>
        </p:nvSpPr>
        <p:spPr>
          <a:xfrm>
            <a:off x="7256690" y="2998351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오누이의 어머니는 어떻게 되었나요</a:t>
            </a:r>
            <a:r>
              <a:rPr lang="en-US" altLang="ko-KR" sz="1600" dirty="0"/>
              <a:t>?</a:t>
            </a:r>
            <a:endParaRPr lang="ko-KR" altLang="en-US" sz="1600" dirty="0"/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D8CE61C9-523E-4578-99F5-9344FAAC98E0}"/>
              </a:ext>
            </a:extLst>
          </p:cNvPr>
          <p:cNvSpPr/>
          <p:nvPr/>
        </p:nvSpPr>
        <p:spPr>
          <a:xfrm>
            <a:off x="7256688" y="3843292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위험에 처한 오누이는 어떻게 했나요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9CE2A0BD-8F18-4C94-B121-6946CBBB4D81}"/>
              </a:ext>
            </a:extLst>
          </p:cNvPr>
          <p:cNvSpPr/>
          <p:nvPr/>
        </p:nvSpPr>
        <p:spPr>
          <a:xfrm>
            <a:off x="7256688" y="4688234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/>
              <a:t>하늘로 올라간 오누이는 어떻게 되었나요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3D84E3B5-7B6B-464A-93CD-8EF139E2B986}"/>
              </a:ext>
            </a:extLst>
          </p:cNvPr>
          <p:cNvSpPr/>
          <p:nvPr/>
        </p:nvSpPr>
        <p:spPr>
          <a:xfrm>
            <a:off x="7256687" y="2191837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오누이가 무슨 뜻 인가요</a:t>
            </a:r>
            <a:r>
              <a:rPr lang="en-US" altLang="ko-KR" sz="1400" dirty="0"/>
              <a:t>?</a:t>
            </a:r>
            <a:r>
              <a:rPr lang="ko-KR" altLang="en-US" sz="1400" dirty="0"/>
              <a:t> </a:t>
            </a:r>
          </a:p>
        </p:txBody>
      </p:sp>
      <p:sp>
        <p:nvSpPr>
          <p:cNvPr id="23" name="Google Shape;112;p16">
            <a:extLst>
              <a:ext uri="{FF2B5EF4-FFF2-40B4-BE49-F238E27FC236}">
                <a16:creationId xmlns:a16="http://schemas.microsoft.com/office/drawing/2014/main" id="{539F9C74-973B-434F-A876-99EDFD0D607D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074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;p24">
            <a:extLst>
              <a:ext uri="{FF2B5EF4-FFF2-40B4-BE49-F238E27FC236}">
                <a16:creationId xmlns:a16="http://schemas.microsoft.com/office/drawing/2014/main" id="{A750F106-3E4F-4326-825E-BC5F3E7BE516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ㅎ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20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                                       </a:t>
            </a:r>
            <a:r>
              <a:rPr lang="en-US" sz="20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https://youtu.be/KN5hpuLnU6M</a:t>
            </a:r>
            <a:endParaRPr lang="en-US" sz="20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sz="20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" name="Google Shape;228;p24">
            <a:extLst>
              <a:ext uri="{FF2B5EF4-FFF2-40B4-BE49-F238E27FC236}">
                <a16:creationId xmlns:a16="http://schemas.microsoft.com/office/drawing/2014/main" id="{D6586AA5-8FD1-4A0E-9248-28D4EB60AB6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5;p24">
            <a:extLst>
              <a:ext uri="{FF2B5EF4-FFF2-40B4-BE49-F238E27FC236}">
                <a16:creationId xmlns:a16="http://schemas.microsoft.com/office/drawing/2014/main" id="{812FE2E5-CA6F-457B-9022-53B295A074B3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하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5" name="Google Shape;216;p24">
            <a:extLst>
              <a:ext uri="{FF2B5EF4-FFF2-40B4-BE49-F238E27FC236}">
                <a16:creationId xmlns:a16="http://schemas.microsoft.com/office/drawing/2014/main" id="{58D4D6C3-FAF9-4561-AE2F-9DF644484CAE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9900"/>
                </a:solidFill>
              </a:rPr>
              <a:t>허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6" name="Google Shape;217;p24">
            <a:extLst>
              <a:ext uri="{FF2B5EF4-FFF2-40B4-BE49-F238E27FC236}">
                <a16:creationId xmlns:a16="http://schemas.microsoft.com/office/drawing/2014/main" id="{20D07CF9-E822-4E14-9763-D30FBD2A8D7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호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7" name="Google Shape;218;p24">
            <a:extLst>
              <a:ext uri="{FF2B5EF4-FFF2-40B4-BE49-F238E27FC236}">
                <a16:creationId xmlns:a16="http://schemas.microsoft.com/office/drawing/2014/main" id="{9EED759C-9D4B-4ABE-916A-D9EC607AD278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후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8" name="Google Shape;219;p24">
            <a:extLst>
              <a:ext uri="{FF2B5EF4-FFF2-40B4-BE49-F238E27FC236}">
                <a16:creationId xmlns:a16="http://schemas.microsoft.com/office/drawing/2014/main" id="{35327E2A-AE1A-41E1-A0E5-83B6DC232D2D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00FF"/>
                </a:solidFill>
              </a:rPr>
              <a:t>흐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9" name="Google Shape;220;p24">
            <a:extLst>
              <a:ext uri="{FF2B5EF4-FFF2-40B4-BE49-F238E27FC236}">
                <a16:creationId xmlns:a16="http://schemas.microsoft.com/office/drawing/2014/main" id="{76354F22-B889-4F7F-80B2-269036715F5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히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5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ㅎ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/>
        </p:nvGraphicFramePr>
        <p:xfrm>
          <a:off x="11351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113511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ㅎ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/>
        </p:nvGraphicFramePr>
        <p:xfrm>
          <a:off x="3825765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3856245" y="285520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ㅎ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/>
        </p:nvGraphicFramePr>
        <p:xfrm>
          <a:off x="6516414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6516415" y="285520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ㅎ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/>
        </p:nvGraphicFramePr>
        <p:xfrm>
          <a:off x="9207063" y="288378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9207063" y="286503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ㅎ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53825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847099"/>
              </p:ext>
            </p:extLst>
          </p:nvPr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575610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889323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586690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53691"/>
              </p:ext>
            </p:extLst>
          </p:nvPr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ㅣ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673618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940754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713036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</p:cNvCxnSpPr>
          <p:nvPr/>
        </p:nvCxnSpPr>
        <p:spPr>
          <a:xfrm>
            <a:off x="4010185" y="2607860"/>
            <a:ext cx="5730391" cy="268270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</p:cNvCxnSpPr>
          <p:nvPr/>
        </p:nvCxnSpPr>
        <p:spPr>
          <a:xfrm flipV="1">
            <a:off x="3979188" y="2625987"/>
            <a:ext cx="5730391" cy="13000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[ 14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751463"/>
            <a:ext cx="11487254" cy="6106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ㅍ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파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ㅎ과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하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ㅎ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해님달님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 하늘을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작은별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하하호호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호랑이 가족 노래 듣고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ㅎ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으로 웃는 모양 흉내내기 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140;p19">
            <a:extLst>
              <a:ext uri="{FF2B5EF4-FFF2-40B4-BE49-F238E27FC236}">
                <a16:creationId xmlns:a16="http://schemas.microsoft.com/office/drawing/2014/main" id="{A7F134E1-8A41-462F-8799-D0AE4B4651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3806" y="4636694"/>
            <a:ext cx="1742316" cy="16761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DC09958F-959B-4635-BDC4-E55BB87B8AB9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E3DAC76-3DD5-4E38-8106-4BEFB2BC6F56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3FBA6FBB-0E0A-41BC-A2DD-0E02BFFDBCD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1EF14B41-BF06-4DD9-B9AF-E78F9D65703F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53567-EFE6-4C75-9F84-A0E1E8286753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1A5AA4AB-F526-4279-A4B3-39569EF3BE43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0E972A-4492-4D4D-AA7A-85FF021A27CB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57F2C486-29C3-47B7-8E05-6B20D46A8ECA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BCDA0F06-8B95-4657-A234-B9A949921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970965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호랑이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순서도: 연결자 10">
            <a:extLst>
              <a:ext uri="{FF2B5EF4-FFF2-40B4-BE49-F238E27FC236}">
                <a16:creationId xmlns:a16="http://schemas.microsoft.com/office/drawing/2014/main" id="{69B78AD0-6071-4248-A89A-F43609422C0F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794E47D4-BE42-48EF-84BF-6128D7E55364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375D0427-48CD-4A60-A5B5-493A49738E69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9F9E0BBE-4906-436B-86C7-C3EDCC0CCAD1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3106290" y="5379803"/>
            <a:ext cx="5668936" cy="1682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36F2CCFF-5564-4FD9-80F7-399A4204DE20}"/>
              </a:ext>
            </a:extLst>
          </p:cNvPr>
          <p:cNvCxnSpPr>
            <a:cxnSpLocks/>
          </p:cNvCxnSpPr>
          <p:nvPr/>
        </p:nvCxnSpPr>
        <p:spPr>
          <a:xfrm>
            <a:off x="3058116" y="2650179"/>
            <a:ext cx="5699395" cy="131135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4622258-494A-4114-88A8-DB1901C0A128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3140533" y="2697101"/>
            <a:ext cx="5634693" cy="129177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8">
            <a:extLst>
              <a:ext uri="{FF2B5EF4-FFF2-40B4-BE49-F238E27FC236}">
                <a16:creationId xmlns:a16="http://schemas.microsoft.com/office/drawing/2014/main" id="{33A79A49-D2B3-42ED-96D7-72A7F1684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848386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하늘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8" name="표 8">
            <a:extLst>
              <a:ext uri="{FF2B5EF4-FFF2-40B4-BE49-F238E27FC236}">
                <a16:creationId xmlns:a16="http://schemas.microsoft.com/office/drawing/2014/main" id="{4F88E2AA-9B29-470D-A277-B65625025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416168"/>
              </p:ext>
            </p:extLst>
          </p:nvPr>
        </p:nvGraphicFramePr>
        <p:xfrm>
          <a:off x="9217586" y="4956728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휴지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pic>
        <p:nvPicPr>
          <p:cNvPr id="22" name="Google Shape;149;p20">
            <a:extLst>
              <a:ext uri="{FF2B5EF4-FFF2-40B4-BE49-F238E27FC236}">
                <a16:creationId xmlns:a16="http://schemas.microsoft.com/office/drawing/2014/main" id="{93030A02-DAE5-47C6-99A8-97592203D3C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622" y="1964431"/>
            <a:ext cx="1884057" cy="1311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7;p18">
            <a:extLst>
              <a:ext uri="{FF2B5EF4-FFF2-40B4-BE49-F238E27FC236}">
                <a16:creationId xmlns:a16="http://schemas.microsoft.com/office/drawing/2014/main" id="{525C057C-34E5-4E0A-BBF2-3073EB4D9ED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6937" y="3541142"/>
            <a:ext cx="1420000" cy="1017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37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/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720630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햐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흐</a:t>
                      </a: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85281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133559" y="14668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ㅎ과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DA89AE4-F7DB-4BCA-903D-1070FA7C14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2000"/>
          </a:blip>
          <a:srcRect l="33939" r="12645"/>
          <a:stretch/>
        </p:blipFill>
        <p:spPr>
          <a:xfrm>
            <a:off x="5679244" y="0"/>
            <a:ext cx="6512622" cy="6333737"/>
          </a:xfrm>
          <a:prstGeom prst="rect">
            <a:avLst/>
          </a:prstGeom>
        </p:spPr>
      </p:pic>
      <p:sp>
        <p:nvSpPr>
          <p:cNvPr id="176" name="Google Shape;176;p23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268625" y="2552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] - </a:t>
            </a:r>
            <a:r>
              <a:rPr lang="en" sz="2400" dirty="0"/>
              <a:t>작은 별 </a:t>
            </a:r>
            <a:endParaRPr dirty="0"/>
          </a:p>
        </p:txBody>
      </p:sp>
      <p:sp>
        <p:nvSpPr>
          <p:cNvPr id="178" name="Google Shape;178;p23"/>
          <p:cNvSpPr txBox="1"/>
          <p:nvPr/>
        </p:nvSpPr>
        <p:spPr>
          <a:xfrm>
            <a:off x="760425" y="1352587"/>
            <a:ext cx="8886300" cy="51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반짝반짝 작은 별 아름답게 비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치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동쪽              에서도  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서쪽              에서도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반짝반짝 작은 별 아름답게 비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치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1903425" y="3933231"/>
            <a:ext cx="12837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하늘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1927417" y="2833105"/>
            <a:ext cx="12837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하늘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3"/>
          <p:cNvPicPr preferRelativeResize="0"/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2340" y="3933231"/>
            <a:ext cx="1283700" cy="84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27418" y="2833105"/>
            <a:ext cx="1283699" cy="84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일러스트]모서리가 둥근 별(roundstar)만들기">
            <a:extLst>
              <a:ext uri="{FF2B5EF4-FFF2-40B4-BE49-F238E27FC236}">
                <a16:creationId xmlns:a16="http://schemas.microsoft.com/office/drawing/2014/main" id="{C3F954DC-D0C6-4957-85E3-51C12B938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2" t="1059" r="16162" b="1535"/>
          <a:stretch/>
        </p:blipFill>
        <p:spPr bwMode="auto">
          <a:xfrm rot="20974162">
            <a:off x="3326876" y="878163"/>
            <a:ext cx="740505" cy="84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일러스트]모서리가 둥근 별(roundstar)만들기">
            <a:extLst>
              <a:ext uri="{FF2B5EF4-FFF2-40B4-BE49-F238E27FC236}">
                <a16:creationId xmlns:a16="http://schemas.microsoft.com/office/drawing/2014/main" id="{9C921F39-9569-4E87-814B-420AA0DEC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1897">
            <a:off x="4068204" y="1391464"/>
            <a:ext cx="451528" cy="36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온라인 미디어 1" title="￫ﾰﾘ￬ﾧﾝ￫ﾰﾘ￬ﾧﾝ ￬ﾞﾑ￬ﾝﾀ￫ﾳﾄ | ￬ﾝﾸ￪ﾸﾰ￫ﾏﾙ￬ﾚﾔ | ￬ﾞﾐ￬ﾞﾥ￪ﾰﾀ | Twinkle Twinkle Little Star |￭ﾂﾤ￬ﾦﾈ￭ﾐﾁ￫ﾋﾹ">
            <a:hlinkClick r:id="" action="ppaction://media"/>
            <a:extLst>
              <a:ext uri="{FF2B5EF4-FFF2-40B4-BE49-F238E27FC236}">
                <a16:creationId xmlns:a16="http://schemas.microsoft.com/office/drawing/2014/main" id="{52BD46C7-C2EA-4639-9E19-620096F889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11323663" y="171450"/>
            <a:ext cx="627223" cy="3528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EA092CA-2777-4D21-A47D-DB26AAEA83AB}"/>
              </a:ext>
            </a:extLst>
          </p:cNvPr>
          <p:cNvSpPr/>
          <p:nvPr/>
        </p:nvSpPr>
        <p:spPr>
          <a:xfrm>
            <a:off x="9646725" y="1021923"/>
            <a:ext cx="2452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10"/>
              </a:rPr>
              <a:t>https://youtu.be/F1tKFlyj3pQ</a:t>
            </a:r>
            <a:endParaRPr lang="en-US" altLang="ko-KR" dirty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1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[미소그림/행복그림] 우리가족이 하하호호~">
            <a:extLst>
              <a:ext uri="{FF2B5EF4-FFF2-40B4-BE49-F238E27FC236}">
                <a16:creationId xmlns:a16="http://schemas.microsoft.com/office/drawing/2014/main" id="{5EEF7563-FEDB-4E40-BA39-B6BB0CF9A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59" y="280460"/>
            <a:ext cx="7018190" cy="5749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Google Shape;156;p21"/>
          <p:cNvSpPr txBox="1"/>
          <p:nvPr/>
        </p:nvSpPr>
        <p:spPr>
          <a:xfrm>
            <a:off x="8587541" y="2612068"/>
            <a:ext cx="3055200" cy="1001400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rgbClr val="000000">
                <a:alpha val="82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0000"/>
                </a:solidFill>
                <a:latin typeface="+mj-ea"/>
                <a:ea typeface="+mj-ea"/>
                <a:cs typeface="Comic Sans MS"/>
                <a:sym typeface="Comic Sans MS"/>
              </a:rPr>
              <a:t>하하하</a:t>
            </a:r>
            <a:endParaRPr sz="6400" dirty="0">
              <a:solidFill>
                <a:srgbClr val="FF0000"/>
              </a:solidFill>
              <a:latin typeface="+mj-ea"/>
              <a:ea typeface="+mj-ea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6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8587529" y="3689652"/>
            <a:ext cx="3055200" cy="1038600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rgbClr val="000000">
                <a:alpha val="82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FF00"/>
                </a:solidFill>
                <a:latin typeface="+mj-ea"/>
                <a:ea typeface="+mj-ea"/>
                <a:cs typeface="Comic Sans MS"/>
                <a:sym typeface="Comic Sans MS"/>
              </a:rPr>
              <a:t>호호호</a:t>
            </a:r>
            <a:endParaRPr sz="6400" dirty="0">
              <a:latin typeface="+mj-ea"/>
              <a:ea typeface="+mj-ea"/>
              <a:cs typeface="Comic Sans MS"/>
              <a:sym typeface="Comic Sans MS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 rot="338">
            <a:off x="8587538" y="4804640"/>
            <a:ext cx="3055200" cy="1001400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rgbClr val="000000">
                <a:alpha val="82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6400" dirty="0">
                <a:solidFill>
                  <a:srgbClr val="00FFFF"/>
                </a:solidFill>
                <a:latin typeface="+mj-ea"/>
                <a:ea typeface="+mj-ea"/>
                <a:cs typeface="Comic Sans MS"/>
                <a:sym typeface="Comic Sans MS"/>
              </a:rPr>
              <a:t>히히히</a:t>
            </a:r>
            <a:endParaRPr sz="6400" dirty="0">
              <a:solidFill>
                <a:srgbClr val="FF0000"/>
              </a:solidFill>
              <a:latin typeface="+mj-ea"/>
              <a:ea typeface="+mj-ea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6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 rot="298466">
            <a:off x="5191584" y="547046"/>
            <a:ext cx="1902867" cy="1872776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chemeClr val="dk1">
                <a:alpha val="93000"/>
              </a:scheme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Comic Sans MS"/>
                <a:sym typeface="Comic Sans MS"/>
              </a:rPr>
              <a:t>하</a:t>
            </a:r>
            <a:endParaRPr sz="12800" dirty="0">
              <a:solidFill>
                <a:srgbClr val="FF00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6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 rot="230282">
            <a:off x="76808" y="2298159"/>
            <a:ext cx="1719900" cy="1636800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rgbClr val="000000">
                <a:alpha val="82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FF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Comic Sans MS"/>
                <a:sym typeface="Comic Sans MS"/>
              </a:rPr>
              <a:t>호</a:t>
            </a:r>
            <a:endParaRPr sz="12800" dirty="0">
              <a:latin typeface="Yu Gothic Light" panose="020B0300000000000000" pitchFamily="34" charset="-128"/>
              <a:ea typeface="Yu Gothic Light" panose="020B0300000000000000" pitchFamily="34" charset="-128"/>
              <a:cs typeface="Comic Sans MS"/>
              <a:sym typeface="Comic Sans MS"/>
            </a:endParaRPr>
          </a:p>
        </p:txBody>
      </p:sp>
      <p:sp>
        <p:nvSpPr>
          <p:cNvPr id="161" name="Google Shape;161;p21"/>
          <p:cNvSpPr txBox="1"/>
          <p:nvPr/>
        </p:nvSpPr>
        <p:spPr>
          <a:xfrm rot="-569267">
            <a:off x="3197508" y="4124446"/>
            <a:ext cx="1776298" cy="1848079"/>
          </a:xfrm>
          <a:prstGeom prst="rect">
            <a:avLst/>
          </a:prstGeom>
          <a:noFill/>
          <a:ln>
            <a:noFill/>
          </a:ln>
          <a:effectLst>
            <a:outerShdw blurRad="57150" dist="76200" dir="4620000" algn="bl" rotWithShape="0">
              <a:srgbClr val="000000">
                <a:alpha val="82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FFFF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Comic Sans MS"/>
                <a:sym typeface="Comic Sans MS"/>
              </a:rPr>
              <a:t>히</a:t>
            </a:r>
            <a:endParaRPr sz="12800" dirty="0">
              <a:solidFill>
                <a:srgbClr val="FF00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6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7288800" y="322167"/>
            <a:ext cx="4619700" cy="837900"/>
          </a:xfrm>
          <a:prstGeom prst="rect">
            <a:avLst/>
          </a:prstGeom>
          <a:noFill/>
          <a:ln>
            <a:noFill/>
          </a:ln>
          <a:effectLst>
            <a:outerShdw blurRad="57150" dist="38100" dir="8580000" algn="bl" rotWithShape="0">
              <a:schemeClr val="lt1">
                <a:alpha val="95000"/>
              </a:scheme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‘ㅎ’으로 웃어요!</a:t>
            </a:r>
            <a:endParaRPr sz="4000" b="1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63" name="Google Shape;16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70492">
            <a:off x="11146634" y="525063"/>
            <a:ext cx="834264" cy="83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730FDDC-AB12-4350-A9CD-63F54820BBD7}"/>
              </a:ext>
            </a:extLst>
          </p:cNvPr>
          <p:cNvSpPr/>
          <p:nvPr/>
        </p:nvSpPr>
        <p:spPr>
          <a:xfrm>
            <a:off x="5587039" y="5896049"/>
            <a:ext cx="21106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하하호호</a:t>
            </a:r>
            <a:r>
              <a:rPr lang="ko-KR" altLang="en-US" sz="1200" dirty="0"/>
              <a:t> 가족 샐비어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/>
      <p:bldP spid="160" grpId="0"/>
      <p:bldP spid="16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/>
          <p:nvPr/>
        </p:nvSpPr>
        <p:spPr>
          <a:xfrm>
            <a:off x="2650100" y="4963333"/>
            <a:ext cx="73056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u="sng" dirty="0">
                <a:solidFill>
                  <a:schemeClr val="hlink"/>
                </a:solidFill>
                <a:hlinkClick r:id="rId3"/>
              </a:rPr>
              <a:t>https://youtu.be/4Vr1NqcGW38</a:t>
            </a:r>
            <a:r>
              <a:rPr lang="en" sz="3200" dirty="0"/>
              <a:t> 1:40</a:t>
            </a:r>
            <a:endParaRPr sz="3200" dirty="0"/>
          </a:p>
        </p:txBody>
      </p:sp>
      <p:sp>
        <p:nvSpPr>
          <p:cNvPr id="171" name="Google Shape;171;p22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하하 호호 호랑이 가족 | 하햐허혀 | 한글 떼기 | 핑크퐁 한글송 | 핑크퐁! 인기동요">
            <a:extLst>
              <a:ext uri="{FF2B5EF4-FFF2-40B4-BE49-F238E27FC236}">
                <a16:creationId xmlns:a16="http://schemas.microsoft.com/office/drawing/2014/main" id="{964348D6-7382-4FA1-85DE-9175D118C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9" b="12564"/>
          <a:stretch/>
        </p:blipFill>
        <p:spPr bwMode="auto">
          <a:xfrm>
            <a:off x="2591638" y="750037"/>
            <a:ext cx="7008723" cy="3924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Google Shape;177;p23">
            <a:extLst>
              <a:ext uri="{FF2B5EF4-FFF2-40B4-BE49-F238E27FC236}">
                <a16:creationId xmlns:a16="http://schemas.microsoft.com/office/drawing/2014/main" id="{56A5C8E8-4919-48A2-A011-B4F608A4707F}"/>
              </a:ext>
            </a:extLst>
          </p:cNvPr>
          <p:cNvSpPr txBox="1"/>
          <p:nvPr/>
        </p:nvSpPr>
        <p:spPr>
          <a:xfrm>
            <a:off x="238644" y="124127"/>
            <a:ext cx="6342037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</a:t>
            </a:r>
            <a:r>
              <a:rPr lang="ko-KR" altLang="en-US" sz="2400" dirty="0">
                <a:solidFill>
                  <a:srgbClr val="000000"/>
                </a:solidFill>
              </a:rPr>
              <a:t>특별활동</a:t>
            </a:r>
            <a:r>
              <a:rPr lang="en-US" altLang="ko-KR" sz="2400" dirty="0"/>
              <a:t> ] </a:t>
            </a:r>
            <a:r>
              <a:rPr lang="ko-KR" altLang="en-US" sz="2400" dirty="0" err="1"/>
              <a:t>하하호호</a:t>
            </a:r>
            <a:r>
              <a:rPr lang="ko-KR" altLang="en-US" sz="2400" dirty="0"/>
              <a:t> 호랑이가족 노래듣기 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4;p23">
            <a:extLst>
              <a:ext uri="{FF2B5EF4-FFF2-40B4-BE49-F238E27FC236}">
                <a16:creationId xmlns:a16="http://schemas.microsoft.com/office/drawing/2014/main" id="{D43F4B1D-A196-4164-B644-3A3984A3534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79C5BC4C-43F1-45BF-9F55-67841DEE21C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230B77B2-2B9D-4EFC-B454-DCD43379FA67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AA26E7AB-5BC7-444C-B064-E59EF26C80E2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-US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u="sng" dirty="0">
                <a:solidFill>
                  <a:schemeClr val="tx1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https://youtu.be/ke4GWKKS06M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https://youtu.be/KN5hpuLnU6M</a:t>
            </a:r>
            <a:endParaRPr lang="en-US" altLang="ko-KR" sz="1800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https://youtu.be/F1tKFlyj3pQ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https://youtu.be/4Vr1NqcGW38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: google.com / youtube.com </a:t>
            </a:r>
          </a:p>
          <a:p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산그림 픽쳐북일러스트 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</a:t>
            </a:r>
            <a:r>
              <a:rPr lang="ko-KR" altLang="en-US" sz="1800" dirty="0" err="1">
                <a:solidFill>
                  <a:schemeClr val="tx1"/>
                </a:solidFill>
                <a:latin typeface="+mn-lt"/>
              </a:rPr>
              <a:t>하하호호가족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 샐비어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22209" y="317172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4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  <p:pic>
        <p:nvPicPr>
          <p:cNvPr id="2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6FD37CF8-0B27-4C83-B985-908E79BC722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40725" y="638367"/>
            <a:ext cx="3140675" cy="2524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17064" y="215548"/>
            <a:ext cx="30139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파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피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F8EF1B81-3687-4BBF-A4CA-B0E02DE0290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E360EC7-38BC-4589-87BB-48F32A8EE3FE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D1E4E55-6424-4E8F-8451-8B3694F2D3BC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2D6C7B9-8AA4-4EEA-BD63-A512C758D554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84D4FD4-F65B-45A9-A599-BDDC3E34C333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4027D2E-4051-405D-85C8-DD00418E25AF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BB2FA44-C1D2-498B-AA0C-29C0A465EE05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0C1417F-D35B-42DD-913F-0B6B8DAEDDC5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41359A-4A66-448B-A26F-326CE9D5263F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03C824C-380E-45BD-A6AB-9CE92C6F8A57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3C2CEE5-9966-49F3-891E-F685A70A2F74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DEA85E8-200E-4025-AD1B-7A2D8D9B0EBC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28A53EC-696E-4A3E-9F0F-56766E418D05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5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2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9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3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6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6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7FD013BC-E8D4-40A7-B3E5-D5C39A62622B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20F5096-8529-4F28-8871-AB1C2C094C17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C082719-221D-45E4-891E-18394113F9A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ADB8BE5-9A52-4788-8151-2BA6BA99E3FB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6278E80-48C3-4824-ADDD-3402FD823D6C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2717FA2-B067-43A9-8C0E-078A68220647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FC56B38-4C47-4DB9-877B-9C67AD9CD531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4454A75-5DDF-42BC-995A-9C300CD75AEB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B63CB7A-E0D4-41DB-B928-182AD584F52D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D6943A4-AD45-437F-8EA1-6264E6E0E37B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3E489F4-84AC-44FF-9120-0CD9110EB0B7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F27BCA-A951-458C-AE2C-5699FF771CA2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51D5017-6978-4DAD-8FD8-1D4F2A21FFB3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68F812A-002E-475C-B5AF-27AF515A8EF4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D34FCAA-B41F-4DE7-919B-FBACB5E7796E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Google Shape;107;p16">
            <a:extLst>
              <a:ext uri="{FF2B5EF4-FFF2-40B4-BE49-F238E27FC236}">
                <a16:creationId xmlns:a16="http://schemas.microsoft.com/office/drawing/2014/main" id="{B6E4E3DE-5228-4371-AF63-71BE69D5A94A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605D034-2CAD-492B-8AFE-14BCE14F536E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4765527-F960-4289-B905-286984E7C9EE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E742131-0FB1-4314-8434-CB5D465FAB3B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714C82-F69A-45DD-8CC1-D920F367BF0E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2655643-F1A5-4B0A-B30C-F696D7B5A902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564DBAB-8A6A-4091-A588-96E178E47EB9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202C01E-A5DF-42E7-BF77-714B183F7C13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3456616-6C39-4BF7-BCF0-8FD73BA8B057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359BC203-AB86-42E1-BFB5-2EE71BF70218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6FA3DDF-33CB-4127-B8A0-5D83993BD05A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8B466DE-F1E4-4D44-B669-94CF45DB0607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D74155F-02A4-4A57-A5EA-A6750E24CE4B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959E302-DFE9-4121-B0E7-6F320E93FB95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51EEDD3-9AB3-4D3B-B23F-BA5E6C68F77E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0CF48FE-1F06-4790-8320-BA6FC1DC98F6}"/>
              </a:ext>
            </a:extLst>
          </p:cNvPr>
          <p:cNvSpPr/>
          <p:nvPr/>
        </p:nvSpPr>
        <p:spPr>
          <a:xfrm>
            <a:off x="9221754" y="3429000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45BACE0D-5476-417C-856B-5E1E7ED20D91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히  읗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-0.3694 -0.24097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77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5" grpId="1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ㅎ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27;p18">
            <a:extLst>
              <a:ext uri="{FF2B5EF4-FFF2-40B4-BE49-F238E27FC236}">
                <a16:creationId xmlns:a16="http://schemas.microsoft.com/office/drawing/2014/main" id="{F3AAE5A0-AD31-4002-8921-778223BFAE5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0417" y="1953020"/>
            <a:ext cx="1644365" cy="103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48148E-6 L 0.17643 -0.2578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5" y="-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4909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36029 0.1152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18998 -0.2178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8724 0.229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8" grpId="0"/>
      <p:bldP spid="19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ㅎ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하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570AD3F2-1AC7-41DF-8A22-635DAE7A294B}"/>
              </a:ext>
            </a:extLst>
          </p:cNvPr>
          <p:cNvCxnSpPr>
            <a:cxnSpLocks/>
          </p:cNvCxnSpPr>
          <p:nvPr/>
        </p:nvCxnSpPr>
        <p:spPr>
          <a:xfrm>
            <a:off x="3345764" y="1861145"/>
            <a:ext cx="0" cy="59312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EC88F6E2-78C7-4659-89ED-B4BEB4BE1351}"/>
              </a:ext>
            </a:extLst>
          </p:cNvPr>
          <p:cNvSpPr/>
          <p:nvPr/>
        </p:nvSpPr>
        <p:spPr>
          <a:xfrm>
            <a:off x="3141628" y="127637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40957717-81AD-447D-9D60-2297797B4AAE}"/>
              </a:ext>
            </a:extLst>
          </p:cNvPr>
          <p:cNvCxnSpPr>
            <a:cxnSpLocks/>
          </p:cNvCxnSpPr>
          <p:nvPr/>
        </p:nvCxnSpPr>
        <p:spPr>
          <a:xfrm>
            <a:off x="2034676" y="2503696"/>
            <a:ext cx="262217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B820CA5-4FF2-41FF-8B5D-8966134DC3AF}"/>
              </a:ext>
            </a:extLst>
          </p:cNvPr>
          <p:cNvSpPr/>
          <p:nvPr/>
        </p:nvSpPr>
        <p:spPr>
          <a:xfrm>
            <a:off x="4772143" y="2211308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61AD35B4-B7E9-42F0-BE4D-22F631CC5B2C}"/>
              </a:ext>
            </a:extLst>
          </p:cNvPr>
          <p:cNvSpPr/>
          <p:nvPr/>
        </p:nvSpPr>
        <p:spPr>
          <a:xfrm>
            <a:off x="2435115" y="3094812"/>
            <a:ext cx="1821297" cy="1092779"/>
          </a:xfrm>
          <a:prstGeom prst="flowChartConnector">
            <a:avLst/>
          </a:prstGeom>
          <a:noFill/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288B8DB-D8F4-4CC1-99EA-325722C6AA3D}"/>
              </a:ext>
            </a:extLst>
          </p:cNvPr>
          <p:cNvSpPr/>
          <p:nvPr/>
        </p:nvSpPr>
        <p:spPr>
          <a:xfrm>
            <a:off x="4452716" y="3694716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132A571B-24B0-455F-BFB4-CAD29BC77784}"/>
              </a:ext>
            </a:extLst>
          </p:cNvPr>
          <p:cNvCxnSpPr>
            <a:cxnSpLocks/>
          </p:cNvCxnSpPr>
          <p:nvPr/>
        </p:nvCxnSpPr>
        <p:spPr>
          <a:xfrm>
            <a:off x="8077489" y="1496725"/>
            <a:ext cx="0" cy="714582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A07FF93-B899-40F5-8DCE-C5FADF3B60F0}"/>
              </a:ext>
            </a:extLst>
          </p:cNvPr>
          <p:cNvSpPr/>
          <p:nvPr/>
        </p:nvSpPr>
        <p:spPr>
          <a:xfrm>
            <a:off x="7873353" y="91195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046EA063-36E6-40B9-8BFC-1490CF8F7629}"/>
              </a:ext>
            </a:extLst>
          </p:cNvPr>
          <p:cNvCxnSpPr>
            <a:cxnSpLocks/>
          </p:cNvCxnSpPr>
          <p:nvPr/>
        </p:nvCxnSpPr>
        <p:spPr>
          <a:xfrm>
            <a:off x="6951930" y="2256127"/>
            <a:ext cx="2284835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B5631FA-1F5D-42D9-A3A3-D097412BA848}"/>
              </a:ext>
            </a:extLst>
          </p:cNvPr>
          <p:cNvSpPr/>
          <p:nvPr/>
        </p:nvSpPr>
        <p:spPr>
          <a:xfrm>
            <a:off x="9303026" y="191892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순서도: 연결자 19">
            <a:extLst>
              <a:ext uri="{FF2B5EF4-FFF2-40B4-BE49-F238E27FC236}">
                <a16:creationId xmlns:a16="http://schemas.microsoft.com/office/drawing/2014/main" id="{793B7F36-1CA6-41E0-8B4E-6DAAB2A7851D}"/>
              </a:ext>
            </a:extLst>
          </p:cNvPr>
          <p:cNvSpPr/>
          <p:nvPr/>
        </p:nvSpPr>
        <p:spPr>
          <a:xfrm>
            <a:off x="7251706" y="2819599"/>
            <a:ext cx="1687131" cy="1540365"/>
          </a:xfrm>
          <a:prstGeom prst="flowChartConnector">
            <a:avLst/>
          </a:prstGeom>
          <a:noFill/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2B3D933-5E8B-49C6-A601-25A5099E3C66}"/>
              </a:ext>
            </a:extLst>
          </p:cNvPr>
          <p:cNvSpPr/>
          <p:nvPr/>
        </p:nvSpPr>
        <p:spPr>
          <a:xfrm>
            <a:off x="8938837" y="3978001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C4F8F10D-39E2-4A90-B61E-AD43F7DBFE81}"/>
              </a:ext>
            </a:extLst>
          </p:cNvPr>
          <p:cNvCxnSpPr>
            <a:cxnSpLocks/>
          </p:cNvCxnSpPr>
          <p:nvPr/>
        </p:nvCxnSpPr>
        <p:spPr>
          <a:xfrm>
            <a:off x="9837137" y="1512640"/>
            <a:ext cx="0" cy="3849069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4F424C5-7196-4421-BD80-10F185ADA4E4}"/>
              </a:ext>
            </a:extLst>
          </p:cNvPr>
          <p:cNvSpPr/>
          <p:nvPr/>
        </p:nvSpPr>
        <p:spPr>
          <a:xfrm>
            <a:off x="10060740" y="4927013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338CFFA7-55BA-4665-8346-10071239D4A0}"/>
              </a:ext>
            </a:extLst>
          </p:cNvPr>
          <p:cNvCxnSpPr>
            <a:cxnSpLocks/>
          </p:cNvCxnSpPr>
          <p:nvPr/>
        </p:nvCxnSpPr>
        <p:spPr>
          <a:xfrm>
            <a:off x="9837137" y="3450361"/>
            <a:ext cx="83086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09E5E0D-A8D4-4583-AF0B-24A4A60C9EA6}"/>
              </a:ext>
            </a:extLst>
          </p:cNvPr>
          <p:cNvSpPr/>
          <p:nvPr/>
        </p:nvSpPr>
        <p:spPr>
          <a:xfrm>
            <a:off x="10738522" y="3144786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AF46D31-1220-431F-9FCF-D34F0A717B90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4" grpId="0" animBg="1"/>
      <p:bldP spid="14" grpId="0"/>
      <p:bldP spid="16" grpId="0"/>
      <p:bldP spid="18" grpId="0"/>
      <p:bldP spid="20" grpId="0" animBg="1"/>
      <p:bldP spid="22" grpId="0"/>
      <p:bldP spid="25" grpId="0"/>
      <p:bldP spid="2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ㅎ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하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</TotalTime>
  <Words>994</Words>
  <Application>Microsoft Office PowerPoint</Application>
  <PresentationFormat>와이드스크린</PresentationFormat>
  <Paragraphs>305</Paragraphs>
  <Slides>25</Slides>
  <Notes>12</Notes>
  <HiddenSlides>0</HiddenSlides>
  <MMClips>2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4" baseType="lpstr">
      <vt:lpstr>Malgun Gothic</vt:lpstr>
      <vt:lpstr>Yu Gothic Light</vt:lpstr>
      <vt:lpstr>Aharoni</vt:lpstr>
      <vt:lpstr>Arial</vt:lpstr>
      <vt:lpstr>Calibri</vt:lpstr>
      <vt:lpstr>Comic Sans MS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해님 달님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 유아유치반_14 </dc:title>
  <cp:lastModifiedBy>gojhchoi99@gmail.com</cp:lastModifiedBy>
  <cp:revision>6</cp:revision>
  <dcterms:modified xsi:type="dcterms:W3CDTF">2020-06-11T22:07:08Z</dcterms:modified>
</cp:coreProperties>
</file>