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5"/>
  </p:notes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57" r:id="rId9"/>
    <p:sldId id="286" r:id="rId10"/>
    <p:sldId id="287" r:id="rId11"/>
    <p:sldId id="288" r:id="rId12"/>
    <p:sldId id="289" r:id="rId13"/>
    <p:sldId id="290" r:id="rId14"/>
    <p:sldId id="291" r:id="rId15"/>
    <p:sldId id="258" r:id="rId16"/>
    <p:sldId id="265" r:id="rId17"/>
    <p:sldId id="262" r:id="rId18"/>
    <p:sldId id="282" r:id="rId19"/>
    <p:sldId id="283" r:id="rId20"/>
    <p:sldId id="284" r:id="rId21"/>
    <p:sldId id="266" r:id="rId22"/>
    <p:sldId id="264" r:id="rId23"/>
    <p:sldId id="292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A49B30-AC4A-4A0C-A811-4657ACFF4BA7}" v="36" dt="2020-06-11T22:05:19.3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83829" autoAdjust="0"/>
  </p:normalViewPr>
  <p:slideViewPr>
    <p:cSldViewPr snapToGrid="0">
      <p:cViewPr varScale="1">
        <p:scale>
          <a:sx n="56" d="100"/>
          <a:sy n="56" d="100"/>
        </p:scale>
        <p:origin x="12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hchoi99@gmail.com" userId="7c3550ba10e1e361" providerId="LiveId" clId="{C3A49B30-AC4A-4A0C-A811-4657ACFF4BA7}"/>
    <pc:docChg chg="undo custSel modSld">
      <pc:chgData name="gojhchoi99@gmail.com" userId="7c3550ba10e1e361" providerId="LiveId" clId="{C3A49B30-AC4A-4A0C-A811-4657ACFF4BA7}" dt="2020-06-11T22:05:19.387" v="219" actId="20577"/>
      <pc:docMkLst>
        <pc:docMk/>
      </pc:docMkLst>
      <pc:sldChg chg="modNotesTx">
        <pc:chgData name="gojhchoi99@gmail.com" userId="7c3550ba10e1e361" providerId="LiveId" clId="{C3A49B30-AC4A-4A0C-A811-4657ACFF4BA7}" dt="2020-06-11T22:05:19.387" v="219" actId="20577"/>
        <pc:sldMkLst>
          <pc:docMk/>
          <pc:sldMk cId="0" sldId="264"/>
        </pc:sldMkLst>
      </pc:sldChg>
      <pc:sldChg chg="modSp mod modAnim">
        <pc:chgData name="gojhchoi99@gmail.com" userId="7c3550ba10e1e361" providerId="LiveId" clId="{C3A49B30-AC4A-4A0C-A811-4657ACFF4BA7}" dt="2020-06-11T05:48:07.530" v="68" actId="1076"/>
        <pc:sldMkLst>
          <pc:docMk/>
          <pc:sldMk cId="4048191877" sldId="265"/>
        </pc:sldMkLst>
        <pc:spChg chg="mod">
          <ac:chgData name="gojhchoi99@gmail.com" userId="7c3550ba10e1e361" providerId="LiveId" clId="{C3A49B30-AC4A-4A0C-A811-4657ACFF4BA7}" dt="2020-06-11T05:47:41.735" v="61" actId="255"/>
          <ac:spMkLst>
            <pc:docMk/>
            <pc:sldMk cId="4048191877" sldId="265"/>
            <ac:spMk id="3" creationId="{8EE94EB3-196E-4947-B054-E8287122253D}"/>
          </ac:spMkLst>
        </pc:spChg>
        <pc:spChg chg="mod">
          <ac:chgData name="gojhchoi99@gmail.com" userId="7c3550ba10e1e361" providerId="LiveId" clId="{C3A49B30-AC4A-4A0C-A811-4657ACFF4BA7}" dt="2020-06-11T05:47:15.693" v="57" actId="1076"/>
          <ac:spMkLst>
            <pc:docMk/>
            <pc:sldMk cId="4048191877" sldId="265"/>
            <ac:spMk id="7" creationId="{DF7DA679-7378-4DA5-8C2F-D6E46993FFC6}"/>
          </ac:spMkLst>
        </pc:spChg>
        <pc:spChg chg="mod">
          <ac:chgData name="gojhchoi99@gmail.com" userId="7c3550ba10e1e361" providerId="LiveId" clId="{C3A49B30-AC4A-4A0C-A811-4657ACFF4BA7}" dt="2020-06-11T05:48:04.038" v="67" actId="1076"/>
          <ac:spMkLst>
            <pc:docMk/>
            <pc:sldMk cId="4048191877" sldId="265"/>
            <ac:spMk id="9" creationId="{682086EA-F1FE-4A8F-B2BD-B71AE8547325}"/>
          </ac:spMkLst>
        </pc:spChg>
        <pc:spChg chg="mod">
          <ac:chgData name="gojhchoi99@gmail.com" userId="7c3550ba10e1e361" providerId="LiveId" clId="{C3A49B30-AC4A-4A0C-A811-4657ACFF4BA7}" dt="2020-06-11T05:48:07.530" v="68" actId="1076"/>
          <ac:spMkLst>
            <pc:docMk/>
            <pc:sldMk cId="4048191877" sldId="265"/>
            <ac:spMk id="10" creationId="{F243AF58-9ED7-4EBD-A4FA-3EE18F3E88B5}"/>
          </ac:spMkLst>
        </pc:spChg>
      </pc:sldChg>
      <pc:sldChg chg="modNotesTx">
        <pc:chgData name="gojhchoi99@gmail.com" userId="7c3550ba10e1e361" providerId="LiveId" clId="{C3A49B30-AC4A-4A0C-A811-4657ACFF4BA7}" dt="2020-06-11T22:05:02.055" v="164" actId="20577"/>
        <pc:sldMkLst>
          <pc:docMk/>
          <pc:sldMk cId="1043310437" sldId="266"/>
        </pc:sldMkLst>
      </pc:sldChg>
      <pc:sldChg chg="modSp mod">
        <pc:chgData name="gojhchoi99@gmail.com" userId="7c3550ba10e1e361" providerId="LiveId" clId="{C3A49B30-AC4A-4A0C-A811-4657ACFF4BA7}" dt="2020-06-11T05:42:03.063" v="5" actId="2710"/>
        <pc:sldMkLst>
          <pc:docMk/>
          <pc:sldMk cId="1764398474" sldId="269"/>
        </pc:sldMkLst>
        <pc:spChg chg="mod">
          <ac:chgData name="gojhchoi99@gmail.com" userId="7c3550ba10e1e361" providerId="LiveId" clId="{C3A49B30-AC4A-4A0C-A811-4657ACFF4BA7}" dt="2020-06-11T05:41:44.267" v="0" actId="1076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C3A49B30-AC4A-4A0C-A811-4657ACFF4BA7}" dt="2020-06-11T05:42:03.063" v="5" actId="2710"/>
          <ac:spMkLst>
            <pc:docMk/>
            <pc:sldMk cId="1764398474" sldId="269"/>
            <ac:spMk id="6" creationId="{C78C5008-2A67-4E82-95EB-7990D7427B47}"/>
          </ac:spMkLst>
        </pc:spChg>
      </pc:sldChg>
      <pc:sldChg chg="addSp modSp mod modAnim modNotesTx">
        <pc:chgData name="gojhchoi99@gmail.com" userId="7c3550ba10e1e361" providerId="LiveId" clId="{C3A49B30-AC4A-4A0C-A811-4657ACFF4BA7}" dt="2020-06-11T22:04:24.379" v="71"/>
        <pc:sldMkLst>
          <pc:docMk/>
          <pc:sldMk cId="3611636614" sldId="274"/>
        </pc:sldMkLst>
        <pc:picChg chg="add mod modCrop">
          <ac:chgData name="gojhchoi99@gmail.com" userId="7c3550ba10e1e361" providerId="LiveId" clId="{C3A49B30-AC4A-4A0C-A811-4657ACFF4BA7}" dt="2020-06-11T22:03:57.801" v="69" actId="14100"/>
          <ac:picMkLst>
            <pc:docMk/>
            <pc:sldMk cId="3611636614" sldId="274"/>
            <ac:picMk id="35" creationId="{6D05C315-D3E3-4D43-AAC4-E4F73742B8E1}"/>
          </ac:picMkLst>
        </pc:picChg>
      </pc:sldChg>
    </pc:docChg>
  </pc:docChgLst>
  <pc:docChgLst>
    <pc:chgData name="gojhchoi99@gmail.com" userId="7c3550ba10e1e361" providerId="LiveId" clId="{03006173-946C-41B5-A606-B591C2A81D1E}"/>
    <pc:docChg chg="undo custSel addSld delSld modSld">
      <pc:chgData name="gojhchoi99@gmail.com" userId="7c3550ba10e1e361" providerId="LiveId" clId="{03006173-946C-41B5-A606-B591C2A81D1E}" dt="2020-05-28T03:22:19.589" v="140"/>
      <pc:docMkLst>
        <pc:docMk/>
      </pc:docMkLst>
      <pc:sldChg chg="modSp mod">
        <pc:chgData name="gojhchoi99@gmail.com" userId="7c3550ba10e1e361" providerId="LiveId" clId="{03006173-946C-41B5-A606-B591C2A81D1E}" dt="2020-05-28T02:20:24.376" v="129" actId="1076"/>
        <pc:sldMkLst>
          <pc:docMk/>
          <pc:sldMk cId="4048191877" sldId="265"/>
        </pc:sldMkLst>
        <pc:spChg chg="mod">
          <ac:chgData name="gojhchoi99@gmail.com" userId="7c3550ba10e1e361" providerId="LiveId" clId="{03006173-946C-41B5-A606-B591C2A81D1E}" dt="2020-05-28T02:20:24.376" v="129" actId="1076"/>
          <ac:spMkLst>
            <pc:docMk/>
            <pc:sldMk cId="4048191877" sldId="265"/>
            <ac:spMk id="3" creationId="{8EE94EB3-196E-4947-B054-E8287122253D}"/>
          </ac:spMkLst>
        </pc:spChg>
      </pc:sldChg>
      <pc:sldChg chg="addSp delSp modSp mod delAnim modAnim">
        <pc:chgData name="gojhchoi99@gmail.com" userId="7c3550ba10e1e361" providerId="LiveId" clId="{03006173-946C-41B5-A606-B591C2A81D1E}" dt="2020-05-28T03:22:19.589" v="140"/>
        <pc:sldMkLst>
          <pc:docMk/>
          <pc:sldMk cId="1043310437" sldId="266"/>
        </pc:sldMkLst>
        <pc:picChg chg="add del">
          <ac:chgData name="gojhchoi99@gmail.com" userId="7c3550ba10e1e361" providerId="LiveId" clId="{03006173-946C-41B5-A606-B591C2A81D1E}" dt="2020-05-28T03:21:45.152" v="135" actId="478"/>
          <ac:picMkLst>
            <pc:docMk/>
            <pc:sldMk cId="1043310437" sldId="266"/>
            <ac:picMk id="11" creationId="{E764D7A6-4E26-462A-A396-8A636EF52129}"/>
          </ac:picMkLst>
        </pc:picChg>
        <pc:picChg chg="add del mod">
          <ac:chgData name="gojhchoi99@gmail.com" userId="7c3550ba10e1e361" providerId="LiveId" clId="{03006173-946C-41B5-A606-B591C2A81D1E}" dt="2020-05-28T03:21:45.152" v="135" actId="478"/>
          <ac:picMkLst>
            <pc:docMk/>
            <pc:sldMk cId="1043310437" sldId="266"/>
            <ac:picMk id="15" creationId="{1E3EC2B9-159C-47B7-99B3-1C2208A278CF}"/>
          </ac:picMkLst>
        </pc:picChg>
        <pc:picChg chg="add mod">
          <ac:chgData name="gojhchoi99@gmail.com" userId="7c3550ba10e1e361" providerId="LiveId" clId="{03006173-946C-41B5-A606-B591C2A81D1E}" dt="2020-05-28T03:22:08.682" v="138" actId="1076"/>
          <ac:picMkLst>
            <pc:docMk/>
            <pc:sldMk cId="1043310437" sldId="266"/>
            <ac:picMk id="16" creationId="{74CED4AB-DB3C-459B-82A7-65A2DA2536D0}"/>
          </ac:picMkLst>
        </pc:picChg>
      </pc:sldChg>
      <pc:sldChg chg="modAnim">
        <pc:chgData name="gojhchoi99@gmail.com" userId="7c3550ba10e1e361" providerId="LiveId" clId="{03006173-946C-41B5-A606-B591C2A81D1E}" dt="2020-05-27T20:49:50.448" v="0"/>
        <pc:sldMkLst>
          <pc:docMk/>
          <pc:sldMk cId="3057154549" sldId="272"/>
        </pc:sldMkLst>
      </pc:sldChg>
      <pc:sldChg chg="modSp add mod modAnim">
        <pc:chgData name="gojhchoi99@gmail.com" userId="7c3550ba10e1e361" providerId="LiveId" clId="{03006173-946C-41B5-A606-B591C2A81D1E}" dt="2020-05-28T02:20:43.931" v="131" actId="688"/>
        <pc:sldMkLst>
          <pc:docMk/>
          <pc:sldMk cId="2304693423" sldId="282"/>
        </pc:sldMkLst>
        <pc:spChg chg="mod">
          <ac:chgData name="gojhchoi99@gmail.com" userId="7c3550ba10e1e361" providerId="LiveId" clId="{03006173-946C-41B5-A606-B591C2A81D1E}" dt="2020-05-28T02:13:29.217" v="16"/>
          <ac:spMkLst>
            <pc:docMk/>
            <pc:sldMk cId="2304693423" sldId="282"/>
            <ac:spMk id="3" creationId="{2C8C41AF-1F70-487B-A19A-1B984D9AA18F}"/>
          </ac:spMkLst>
        </pc:spChg>
        <pc:spChg chg="mod">
          <ac:chgData name="gojhchoi99@gmail.com" userId="7c3550ba10e1e361" providerId="LiveId" clId="{03006173-946C-41B5-A606-B591C2A81D1E}" dt="2020-05-28T02:14:06.808" v="36"/>
          <ac:spMkLst>
            <pc:docMk/>
            <pc:sldMk cId="2304693423" sldId="282"/>
            <ac:spMk id="6" creationId="{0AF9C556-FCF5-40D6-B557-7F836445D426}"/>
          </ac:spMkLst>
        </pc:spChg>
        <pc:spChg chg="mod">
          <ac:chgData name="gojhchoi99@gmail.com" userId="7c3550ba10e1e361" providerId="LiveId" clId="{03006173-946C-41B5-A606-B591C2A81D1E}" dt="2020-05-28T02:13:31.164" v="19"/>
          <ac:spMkLst>
            <pc:docMk/>
            <pc:sldMk cId="2304693423" sldId="282"/>
            <ac:spMk id="8" creationId="{0D996A12-7E09-46A7-86CB-1CCB1C22A5D1}"/>
          </ac:spMkLst>
        </pc:spChg>
        <pc:spChg chg="mod">
          <ac:chgData name="gojhchoi99@gmail.com" userId="7c3550ba10e1e361" providerId="LiveId" clId="{03006173-946C-41B5-A606-B591C2A81D1E}" dt="2020-05-28T02:20:43.931" v="131" actId="688"/>
          <ac:spMkLst>
            <pc:docMk/>
            <pc:sldMk cId="2304693423" sldId="282"/>
            <ac:spMk id="10" creationId="{E62EC011-FDA9-41DF-9FBF-1E4FE737A858}"/>
          </ac:spMkLst>
        </pc:spChg>
        <pc:spChg chg="mod">
          <ac:chgData name="gojhchoi99@gmail.com" userId="7c3550ba10e1e361" providerId="LiveId" clId="{03006173-946C-41B5-A606-B591C2A81D1E}" dt="2020-05-28T02:20:37.889" v="130" actId="688"/>
          <ac:spMkLst>
            <pc:docMk/>
            <pc:sldMk cId="2304693423" sldId="282"/>
            <ac:spMk id="12" creationId="{1FF04D8D-486C-4D93-9B3C-73A8F6E35FBD}"/>
          </ac:spMkLst>
        </pc:spChg>
      </pc:sldChg>
      <pc:sldChg chg="addSp delSp modSp add mod">
        <pc:chgData name="gojhchoi99@gmail.com" userId="7c3550ba10e1e361" providerId="LiveId" clId="{03006173-946C-41B5-A606-B591C2A81D1E}" dt="2020-05-28T02:17:21.488" v="108"/>
        <pc:sldMkLst>
          <pc:docMk/>
          <pc:sldMk cId="2811026327" sldId="283"/>
        </pc:sldMkLst>
        <pc:graphicFrameChg chg="mod modGraphic">
          <ac:chgData name="gojhchoi99@gmail.com" userId="7c3550ba10e1e361" providerId="LiveId" clId="{03006173-946C-41B5-A606-B591C2A81D1E}" dt="2020-05-28T02:17:21.488" v="108"/>
          <ac:graphicFrameMkLst>
            <pc:docMk/>
            <pc:sldMk cId="2811026327" sldId="283"/>
            <ac:graphicFrameMk id="20" creationId="{C273D152-430A-4FB2-83FF-CC8A51317E5D}"/>
          </ac:graphicFrameMkLst>
        </pc:graphicFrameChg>
        <pc:graphicFrameChg chg="mod modGraphic">
          <ac:chgData name="gojhchoi99@gmail.com" userId="7c3550ba10e1e361" providerId="LiveId" clId="{03006173-946C-41B5-A606-B591C2A81D1E}" dt="2020-05-28T02:17:10.608" v="89"/>
          <ac:graphicFrameMkLst>
            <pc:docMk/>
            <pc:sldMk cId="2811026327" sldId="283"/>
            <ac:graphicFrameMk id="37" creationId="{9BA2D158-CB09-4223-92A6-2E9A71C63A0D}"/>
          </ac:graphicFrameMkLst>
        </pc:graphicFrameChg>
        <pc:graphicFrameChg chg="mod modGraphic">
          <ac:chgData name="gojhchoi99@gmail.com" userId="7c3550ba10e1e361" providerId="LiveId" clId="{03006173-946C-41B5-A606-B591C2A81D1E}" dt="2020-05-28T02:17:16.913" v="98"/>
          <ac:graphicFrameMkLst>
            <pc:docMk/>
            <pc:sldMk cId="2811026327" sldId="283"/>
            <ac:graphicFrameMk id="38" creationId="{5103B3E0-54C8-4F9A-B4D0-F354F21C5972}"/>
          </ac:graphicFrameMkLst>
        </pc:graphicFrameChg>
        <pc:picChg chg="del">
          <ac:chgData name="gojhchoi99@gmail.com" userId="7c3550ba10e1e361" providerId="LiveId" clId="{03006173-946C-41B5-A606-B591C2A81D1E}" dt="2020-05-28T02:15:30.259" v="51" actId="478"/>
          <ac:picMkLst>
            <pc:docMk/>
            <pc:sldMk cId="2811026327" sldId="283"/>
            <ac:picMk id="22" creationId="{4FB6C889-9E85-4F58-920E-4EB419116BC3}"/>
          </ac:picMkLst>
        </pc:picChg>
        <pc:picChg chg="add mod">
          <ac:chgData name="gojhchoi99@gmail.com" userId="7c3550ba10e1e361" providerId="LiveId" clId="{03006173-946C-41B5-A606-B591C2A81D1E}" dt="2020-05-28T02:17:00.189" v="77" actId="1076"/>
          <ac:picMkLst>
            <pc:docMk/>
            <pc:sldMk cId="2811026327" sldId="283"/>
            <ac:picMk id="27" creationId="{39BBA65B-9F31-4F7E-BB78-51DEF757B749}"/>
          </ac:picMkLst>
        </pc:picChg>
        <pc:picChg chg="add mod">
          <ac:chgData name="gojhchoi99@gmail.com" userId="7c3550ba10e1e361" providerId="LiveId" clId="{03006173-946C-41B5-A606-B591C2A81D1E}" dt="2020-05-28T02:16:47.382" v="72" actId="14100"/>
          <ac:picMkLst>
            <pc:docMk/>
            <pc:sldMk cId="2811026327" sldId="283"/>
            <ac:picMk id="28" creationId="{3FA9CE01-A13B-47F8-9DE2-B0A78511133D}"/>
          </ac:picMkLst>
        </pc:picChg>
        <pc:picChg chg="del">
          <ac:chgData name="gojhchoi99@gmail.com" userId="7c3550ba10e1e361" providerId="LiveId" clId="{03006173-946C-41B5-A606-B591C2A81D1E}" dt="2020-05-28T02:15:56.567" v="56" actId="478"/>
          <ac:picMkLst>
            <pc:docMk/>
            <pc:sldMk cId="2811026327" sldId="283"/>
            <ac:picMk id="29" creationId="{193C2A77-34AA-4BD0-A3AB-0DD992899B85}"/>
          </ac:picMkLst>
        </pc:picChg>
        <pc:picChg chg="del">
          <ac:chgData name="gojhchoi99@gmail.com" userId="7c3550ba10e1e361" providerId="LiveId" clId="{03006173-946C-41B5-A606-B591C2A81D1E}" dt="2020-05-28T02:16:18.514" v="65" actId="478"/>
          <ac:picMkLst>
            <pc:docMk/>
            <pc:sldMk cId="2811026327" sldId="283"/>
            <ac:picMk id="30" creationId="{FC3851FA-704B-4F4B-9CDB-0D6042E73B39}"/>
          </ac:picMkLst>
        </pc:picChg>
        <pc:picChg chg="add mod">
          <ac:chgData name="gojhchoi99@gmail.com" userId="7c3550ba10e1e361" providerId="LiveId" clId="{03006173-946C-41B5-A606-B591C2A81D1E}" dt="2020-05-28T02:16:51.977" v="73" actId="1076"/>
          <ac:picMkLst>
            <pc:docMk/>
            <pc:sldMk cId="2811026327" sldId="283"/>
            <ac:picMk id="33" creationId="{45661847-1B31-429E-AC16-F95C876D56E3}"/>
          </ac:picMkLst>
        </pc:picChg>
      </pc:sldChg>
      <pc:sldChg chg="modSp add mod">
        <pc:chgData name="gojhchoi99@gmail.com" userId="7c3550ba10e1e361" providerId="LiveId" clId="{03006173-946C-41B5-A606-B591C2A81D1E}" dt="2020-05-28T02:17:42.639" v="127"/>
        <pc:sldMkLst>
          <pc:docMk/>
          <pc:sldMk cId="3062492365" sldId="284"/>
        </pc:sldMkLst>
        <pc:spChg chg="mod">
          <ac:chgData name="gojhchoi99@gmail.com" userId="7c3550ba10e1e361" providerId="LiveId" clId="{03006173-946C-41B5-A606-B591C2A81D1E}" dt="2020-05-28T02:17:29.818" v="113"/>
          <ac:spMkLst>
            <pc:docMk/>
            <pc:sldMk cId="3062492365" sldId="284"/>
            <ac:spMk id="7" creationId="{BA7E92F8-A7EA-4D6B-B539-C6FE59E35D6F}"/>
          </ac:spMkLst>
        </pc:spChg>
        <pc:graphicFrameChg chg="mod modGraphic">
          <ac:chgData name="gojhchoi99@gmail.com" userId="7c3550ba10e1e361" providerId="LiveId" clId="{03006173-946C-41B5-A606-B591C2A81D1E}" dt="2020-05-28T02:17:38.435" v="123"/>
          <ac:graphicFrameMkLst>
            <pc:docMk/>
            <pc:sldMk cId="3062492365" sldId="284"/>
            <ac:graphicFrameMk id="5" creationId="{45756379-CAE3-4ADA-8EC7-D7B5C0EFDFF5}"/>
          </ac:graphicFrameMkLst>
        </pc:graphicFrameChg>
        <pc:graphicFrameChg chg="mod modGraphic">
          <ac:chgData name="gojhchoi99@gmail.com" userId="7c3550ba10e1e361" providerId="LiveId" clId="{03006173-946C-41B5-A606-B591C2A81D1E}" dt="2020-05-28T02:17:42.639" v="127"/>
          <ac:graphicFrameMkLst>
            <pc:docMk/>
            <pc:sldMk cId="3062492365" sldId="284"/>
            <ac:graphicFrameMk id="6" creationId="{7578C829-D8C3-40E0-B6D9-373E1B6D29EC}"/>
          </ac:graphicFrameMkLst>
        </pc:graphicFrameChg>
      </pc:sldChg>
      <pc:sldChg chg="modAnim">
        <pc:chgData name="gojhchoi99@gmail.com" userId="7c3550ba10e1e361" providerId="LiveId" clId="{03006173-946C-41B5-A606-B591C2A81D1E}" dt="2020-05-28T02:10:55.843" v="2"/>
        <pc:sldMkLst>
          <pc:docMk/>
          <pc:sldMk cId="2473405296" sldId="287"/>
        </pc:sldMkLst>
      </pc:sldChg>
      <pc:sldChg chg="new del">
        <pc:chgData name="gojhchoi99@gmail.com" userId="7c3550ba10e1e361" providerId="LiveId" clId="{03006173-946C-41B5-A606-B591C2A81D1E}" dt="2020-05-28T02:13:16.250" v="5" actId="47"/>
        <pc:sldMkLst>
          <pc:docMk/>
          <pc:sldMk cId="423112590" sldId="293"/>
        </pc:sldMkLst>
      </pc:sldChg>
    </pc:docChg>
  </pc:docChgLst>
  <pc:docChgLst>
    <pc:chgData name="gojhchoi99@gmail.com" userId="7c3550ba10e1e361" providerId="LiveId" clId="{562DE448-D1B8-43A8-8A52-BFF3D9A45051}"/>
    <pc:docChg chg="undo custSel addSld delSld modSld sldOrd">
      <pc:chgData name="gojhchoi99@gmail.com" userId="7c3550ba10e1e361" providerId="LiveId" clId="{562DE448-D1B8-43A8-8A52-BFF3D9A45051}" dt="2020-05-04T08:24:40.668" v="1880" actId="20577"/>
      <pc:docMkLst>
        <pc:docMk/>
      </pc:docMkLst>
      <pc:sldChg chg="del">
        <pc:chgData name="gojhchoi99@gmail.com" userId="7c3550ba10e1e361" providerId="LiveId" clId="{562DE448-D1B8-43A8-8A52-BFF3D9A45051}" dt="2020-05-02T17:02:18.370" v="1116" actId="47"/>
        <pc:sldMkLst>
          <pc:docMk/>
          <pc:sldMk cId="0" sldId="256"/>
        </pc:sldMkLst>
      </pc:sldChg>
      <pc:sldChg chg="addSp delSp modSp ord delAnim modAnim">
        <pc:chgData name="gojhchoi99@gmail.com" userId="7c3550ba10e1e361" providerId="LiveId" clId="{562DE448-D1B8-43A8-8A52-BFF3D9A45051}" dt="2020-05-02T17:11:42.906" v="1210"/>
        <pc:sldMkLst>
          <pc:docMk/>
          <pc:sldMk cId="0" sldId="257"/>
        </pc:sldMkLst>
        <pc:spChg chg="add mod">
          <ac:chgData name="gojhchoi99@gmail.com" userId="7c3550ba10e1e361" providerId="LiveId" clId="{562DE448-D1B8-43A8-8A52-BFF3D9A45051}" dt="2020-04-25T06:32:25.072" v="732" actId="1036"/>
          <ac:spMkLst>
            <pc:docMk/>
            <pc:sldMk cId="0" sldId="257"/>
            <ac:spMk id="8" creationId="{10C0380C-86B6-49B3-AFA9-F26527211D1E}"/>
          </ac:spMkLst>
        </pc:spChg>
        <pc:spChg chg="add mod">
          <ac:chgData name="gojhchoi99@gmail.com" userId="7c3550ba10e1e361" providerId="LiveId" clId="{562DE448-D1B8-43A8-8A52-BFF3D9A45051}" dt="2020-04-25T16:47:36.552" v="1017" actId="1076"/>
          <ac:spMkLst>
            <pc:docMk/>
            <pc:sldMk cId="0" sldId="257"/>
            <ac:spMk id="14" creationId="{55ADBE9F-1F6C-44B1-903E-2C463A4BFA1A}"/>
          </ac:spMkLst>
        </pc:spChg>
        <pc:spChg chg="add mod">
          <ac:chgData name="gojhchoi99@gmail.com" userId="7c3550ba10e1e361" providerId="LiveId" clId="{562DE448-D1B8-43A8-8A52-BFF3D9A45051}" dt="2020-04-25T06:33:47.435" v="745" actId="1076"/>
          <ac:spMkLst>
            <pc:docMk/>
            <pc:sldMk cId="0" sldId="257"/>
            <ac:spMk id="15" creationId="{FA7806AB-0AE9-4CC2-8E10-271067869ED4}"/>
          </ac:spMkLst>
        </pc:spChg>
        <pc:spChg chg="add mod">
          <ac:chgData name="gojhchoi99@gmail.com" userId="7c3550ba10e1e361" providerId="LiveId" clId="{562DE448-D1B8-43A8-8A52-BFF3D9A45051}" dt="2020-04-25T06:34:27.531" v="751" actId="1076"/>
          <ac:spMkLst>
            <pc:docMk/>
            <pc:sldMk cId="0" sldId="257"/>
            <ac:spMk id="17" creationId="{5BD5DEBD-660F-4912-803A-6FFA7A8A2B1C}"/>
          </ac:spMkLst>
        </pc:spChg>
        <pc:spChg chg="add mod">
          <ac:chgData name="gojhchoi99@gmail.com" userId="7c3550ba10e1e361" providerId="LiveId" clId="{562DE448-D1B8-43A8-8A52-BFF3D9A45051}" dt="2020-04-25T17:01:44.811" v="1020" actId="1076"/>
          <ac:spMkLst>
            <pc:docMk/>
            <pc:sldMk cId="0" sldId="257"/>
            <ac:spMk id="21" creationId="{07F7071D-AF56-4E0E-8191-33D61F2DAFF5}"/>
          </ac:spMkLst>
        </pc:spChg>
        <pc:spChg chg="add mod">
          <ac:chgData name="gojhchoi99@gmail.com" userId="7c3550ba10e1e361" providerId="LiveId" clId="{562DE448-D1B8-43A8-8A52-BFF3D9A45051}" dt="2020-04-25T17:03:54.688" v="1036" actId="1076"/>
          <ac:spMkLst>
            <pc:docMk/>
            <pc:sldMk cId="0" sldId="257"/>
            <ac:spMk id="23" creationId="{64856EE6-C1FB-4C86-A3B7-8FE91AE81807}"/>
          </ac:spMkLst>
        </pc:spChg>
        <pc:spChg chg="add mod">
          <ac:chgData name="gojhchoi99@gmail.com" userId="7c3550ba10e1e361" providerId="LiveId" clId="{562DE448-D1B8-43A8-8A52-BFF3D9A45051}" dt="2020-04-25T17:04:00.953" v="1037" actId="1076"/>
          <ac:spMkLst>
            <pc:docMk/>
            <pc:sldMk cId="0" sldId="257"/>
            <ac:spMk id="25" creationId="{4043AD28-044A-48F4-BDCB-BFF014DECC85}"/>
          </ac:spMkLst>
        </pc:spChg>
        <pc:spChg chg="add mod">
          <ac:chgData name="gojhchoi99@gmail.com" userId="7c3550ba10e1e361" providerId="LiveId" clId="{562DE448-D1B8-43A8-8A52-BFF3D9A45051}" dt="2020-04-25T17:02:33.462" v="1030" actId="1076"/>
          <ac:spMkLst>
            <pc:docMk/>
            <pc:sldMk cId="0" sldId="257"/>
            <ac:spMk id="27" creationId="{869AD569-D61B-4E58-9969-D54113E49919}"/>
          </ac:spMkLst>
        </pc:spChg>
        <pc:spChg chg="add">
          <ac:chgData name="gojhchoi99@gmail.com" userId="7c3550ba10e1e361" providerId="LiveId" clId="{562DE448-D1B8-43A8-8A52-BFF3D9A45051}" dt="2020-05-02T17:11:06.191" v="1206"/>
          <ac:spMkLst>
            <pc:docMk/>
            <pc:sldMk cId="0" sldId="257"/>
            <ac:spMk id="29" creationId="{4CD7FC58-8975-4577-8B56-23E5B9AD3A42}"/>
          </ac:spMkLst>
        </pc:spChg>
        <pc:spChg chg="add mod">
          <ac:chgData name="gojhchoi99@gmail.com" userId="7c3550ba10e1e361" providerId="LiveId" clId="{562DE448-D1B8-43A8-8A52-BFF3D9A45051}" dt="2020-04-25T06:37:17.481" v="790" actId="20577"/>
          <ac:spMkLst>
            <pc:docMk/>
            <pc:sldMk cId="0" sldId="257"/>
            <ac:spMk id="31" creationId="{0AFFD76C-CE35-4FEF-8B2B-D975A324A97B}"/>
          </ac:spMkLst>
        </pc:spChg>
        <pc:spChg chg="add mod">
          <ac:chgData name="gojhchoi99@gmail.com" userId="7c3550ba10e1e361" providerId="LiveId" clId="{562DE448-D1B8-43A8-8A52-BFF3D9A45051}" dt="2020-04-25T06:37:54.136" v="802" actId="20577"/>
          <ac:spMkLst>
            <pc:docMk/>
            <pc:sldMk cId="0" sldId="257"/>
            <ac:spMk id="35" creationId="{17D1D9A7-7619-4D02-B2A7-C5F0093715E8}"/>
          </ac:spMkLst>
        </pc:spChg>
        <pc:cxnChg chg="add mod">
          <ac:chgData name="gojhchoi99@gmail.com" userId="7c3550ba10e1e361" providerId="LiveId" clId="{562DE448-D1B8-43A8-8A52-BFF3D9A45051}" dt="2020-04-25T06:35:35.658" v="756" actId="1076"/>
          <ac:cxnSpMkLst>
            <pc:docMk/>
            <pc:sldMk cId="0" sldId="257"/>
            <ac:cxnSpMk id="5" creationId="{98FB7CC2-4743-447F-ACF0-85EE96DC7B9E}"/>
          </ac:cxnSpMkLst>
        </pc:cxnChg>
        <pc:cxnChg chg="add mod">
          <ac:chgData name="gojhchoi99@gmail.com" userId="7c3550ba10e1e361" providerId="LiveId" clId="{562DE448-D1B8-43A8-8A52-BFF3D9A45051}" dt="2020-04-25T06:32:47.156" v="737" actId="14100"/>
          <ac:cxnSpMkLst>
            <pc:docMk/>
            <pc:sldMk cId="0" sldId="257"/>
            <ac:cxnSpMk id="9" creationId="{CE49F89E-8497-403B-8DD8-10F4F2E9B055}"/>
          </ac:cxnSpMkLst>
        </pc:cxnChg>
        <pc:cxnChg chg="add mod">
          <ac:chgData name="gojhchoi99@gmail.com" userId="7c3550ba10e1e361" providerId="LiveId" clId="{562DE448-D1B8-43A8-8A52-BFF3D9A45051}" dt="2020-04-25T06:32:56.655" v="739" actId="14100"/>
          <ac:cxnSpMkLst>
            <pc:docMk/>
            <pc:sldMk cId="0" sldId="257"/>
            <ac:cxnSpMk id="10" creationId="{1A025993-647E-4F98-B81B-BEC842754659}"/>
          </ac:cxnSpMkLst>
        </pc:cxnChg>
        <pc:cxnChg chg="add del">
          <ac:chgData name="gojhchoi99@gmail.com" userId="7c3550ba10e1e361" providerId="LiveId" clId="{562DE448-D1B8-43A8-8A52-BFF3D9A45051}" dt="2020-04-25T06:33:12.441" v="741" actId="478"/>
          <ac:cxnSpMkLst>
            <pc:docMk/>
            <pc:sldMk cId="0" sldId="257"/>
            <ac:cxnSpMk id="13" creationId="{AC0D6676-0A95-4691-8A1C-BD6729D082D3}"/>
          </ac:cxnSpMkLst>
        </pc:cxnChg>
        <pc:cxnChg chg="add mod">
          <ac:chgData name="gojhchoi99@gmail.com" userId="7c3550ba10e1e361" providerId="LiveId" clId="{562DE448-D1B8-43A8-8A52-BFF3D9A45051}" dt="2020-04-25T06:36:17.649" v="769" actId="1076"/>
          <ac:cxnSpMkLst>
            <pc:docMk/>
            <pc:sldMk cId="0" sldId="257"/>
            <ac:cxnSpMk id="16" creationId="{0AC843EC-7C67-417F-9E7B-CC96722B4788}"/>
          </ac:cxnSpMkLst>
        </pc:cxnChg>
        <pc:cxnChg chg="add mod">
          <ac:chgData name="gojhchoi99@gmail.com" userId="7c3550ba10e1e361" providerId="LiveId" clId="{562DE448-D1B8-43A8-8A52-BFF3D9A45051}" dt="2020-04-25T06:35:50.624" v="761" actId="14100"/>
          <ac:cxnSpMkLst>
            <pc:docMk/>
            <pc:sldMk cId="0" sldId="257"/>
            <ac:cxnSpMk id="18" creationId="{AAE0D468-F52C-4CAB-A49E-817CE1EC3307}"/>
          </ac:cxnSpMkLst>
        </pc:cxnChg>
        <pc:cxnChg chg="add mod">
          <ac:chgData name="gojhchoi99@gmail.com" userId="7c3550ba10e1e361" providerId="LiveId" clId="{562DE448-D1B8-43A8-8A52-BFF3D9A45051}" dt="2020-04-25T14:45:48.315" v="805" actId="1038"/>
          <ac:cxnSpMkLst>
            <pc:docMk/>
            <pc:sldMk cId="0" sldId="257"/>
            <ac:cxnSpMk id="22" creationId="{4E993CAA-88EA-4751-A03F-8F7A4C8A11ED}"/>
          </ac:cxnSpMkLst>
        </pc:cxnChg>
        <pc:cxnChg chg="add mod">
          <ac:chgData name="gojhchoi99@gmail.com" userId="7c3550ba10e1e361" providerId="LiveId" clId="{562DE448-D1B8-43A8-8A52-BFF3D9A45051}" dt="2020-04-25T14:45:56.955" v="806" actId="14100"/>
          <ac:cxnSpMkLst>
            <pc:docMk/>
            <pc:sldMk cId="0" sldId="257"/>
            <ac:cxnSpMk id="24" creationId="{F504D893-3536-493D-BACE-BC22C456E972}"/>
          </ac:cxnSpMkLst>
        </pc:cxnChg>
        <pc:cxnChg chg="add mod">
          <ac:chgData name="gojhchoi99@gmail.com" userId="7c3550ba10e1e361" providerId="LiveId" clId="{562DE448-D1B8-43A8-8A52-BFF3D9A45051}" dt="2020-04-25T06:36:28.457" v="773" actId="14100"/>
          <ac:cxnSpMkLst>
            <pc:docMk/>
            <pc:sldMk cId="0" sldId="257"/>
            <ac:cxnSpMk id="26" creationId="{C7F6C0C4-1860-48EB-8C44-A98CC52604DA}"/>
          </ac:cxnSpMkLst>
        </pc:cxnChg>
        <pc:cxnChg chg="add mod">
          <ac:chgData name="gojhchoi99@gmail.com" userId="7c3550ba10e1e361" providerId="LiveId" clId="{562DE448-D1B8-43A8-8A52-BFF3D9A45051}" dt="2020-04-25T06:37:00.841" v="786" actId="14100"/>
          <ac:cxnSpMkLst>
            <pc:docMk/>
            <pc:sldMk cId="0" sldId="257"/>
            <ac:cxnSpMk id="28" creationId="{BDCB1048-4679-458B-9ADF-BC8785B321CE}"/>
          </ac:cxnSpMkLst>
        </pc:cxnChg>
        <pc:cxnChg chg="add mod">
          <ac:chgData name="gojhchoi99@gmail.com" userId="7c3550ba10e1e361" providerId="LiveId" clId="{562DE448-D1B8-43A8-8A52-BFF3D9A45051}" dt="2020-04-25T06:37:39.648" v="798" actId="14100"/>
          <ac:cxnSpMkLst>
            <pc:docMk/>
            <pc:sldMk cId="0" sldId="257"/>
            <ac:cxnSpMk id="32" creationId="{4E4C91CA-4805-4A83-908E-55872030367C}"/>
          </ac:cxnSpMkLst>
        </pc:cxnChg>
      </pc:sldChg>
      <pc:sldChg chg="addSp delSp modSp">
        <pc:chgData name="gojhchoi99@gmail.com" userId="7c3550ba10e1e361" providerId="LiveId" clId="{562DE448-D1B8-43A8-8A52-BFF3D9A45051}" dt="2020-04-24T20:03:04.798" v="495" actId="1076"/>
        <pc:sldMkLst>
          <pc:docMk/>
          <pc:sldMk cId="0" sldId="258"/>
        </pc:sldMkLst>
        <pc:picChg chg="add mod modCrop">
          <ac:chgData name="gojhchoi99@gmail.com" userId="7c3550ba10e1e361" providerId="LiveId" clId="{562DE448-D1B8-43A8-8A52-BFF3D9A45051}" dt="2020-04-24T20:03:04.798" v="495" actId="1076"/>
          <ac:picMkLst>
            <pc:docMk/>
            <pc:sldMk cId="0" sldId="258"/>
            <ac:picMk id="2" creationId="{92DE7896-6787-462F-BF8A-70A668895F03}"/>
          </ac:picMkLst>
        </pc:picChg>
        <pc:picChg chg="add del">
          <ac:chgData name="gojhchoi99@gmail.com" userId="7c3550ba10e1e361" providerId="LiveId" clId="{562DE448-D1B8-43A8-8A52-BFF3D9A45051}" dt="2020-04-24T19:52:06.272" v="424" actId="478"/>
          <ac:picMkLst>
            <pc:docMk/>
            <pc:sldMk cId="0" sldId="258"/>
            <ac:picMk id="109" creationId="{00000000-0000-0000-0000-000000000000}"/>
          </ac:picMkLst>
        </pc:picChg>
      </pc:sldChg>
      <pc:sldChg chg="del">
        <pc:chgData name="gojhchoi99@gmail.com" userId="7c3550ba10e1e361" providerId="LiveId" clId="{562DE448-D1B8-43A8-8A52-BFF3D9A45051}" dt="2020-04-24T19:51:01.918" v="421" actId="47"/>
        <pc:sldMkLst>
          <pc:docMk/>
          <pc:sldMk cId="0" sldId="259"/>
        </pc:sldMkLst>
      </pc:sldChg>
      <pc:sldChg chg="del ord">
        <pc:chgData name="gojhchoi99@gmail.com" userId="7c3550ba10e1e361" providerId="LiveId" clId="{562DE448-D1B8-43A8-8A52-BFF3D9A45051}" dt="2020-05-04T08:07:57.153" v="1498" actId="47"/>
        <pc:sldMkLst>
          <pc:docMk/>
          <pc:sldMk cId="0" sldId="260"/>
        </pc:sldMkLst>
      </pc:sldChg>
      <pc:sldChg chg="addSp delSp modSp del ord delAnim modAnim">
        <pc:chgData name="gojhchoi99@gmail.com" userId="7c3550ba10e1e361" providerId="LiveId" clId="{562DE448-D1B8-43A8-8A52-BFF3D9A45051}" dt="2020-05-04T08:08:06.050" v="1499" actId="47"/>
        <pc:sldMkLst>
          <pc:docMk/>
          <pc:sldMk cId="0" sldId="261"/>
        </pc:sldMkLst>
        <pc:spChg chg="add mod">
          <ac:chgData name="gojhchoi99@gmail.com" userId="7c3550ba10e1e361" providerId="LiveId" clId="{562DE448-D1B8-43A8-8A52-BFF3D9A45051}" dt="2020-04-24T20:07:20.566" v="514" actId="1037"/>
          <ac:spMkLst>
            <pc:docMk/>
            <pc:sldMk cId="0" sldId="261"/>
            <ac:spMk id="2" creationId="{06F33118-D4D5-4CC7-915D-6E2D4969BB69}"/>
          </ac:spMkLst>
        </pc:spChg>
        <pc:spChg chg="add mod">
          <ac:chgData name="gojhchoi99@gmail.com" userId="7c3550ba10e1e361" providerId="LiveId" clId="{562DE448-D1B8-43A8-8A52-BFF3D9A45051}" dt="2020-04-24T20:25:31.458" v="609" actId="1076"/>
          <ac:spMkLst>
            <pc:docMk/>
            <pc:sldMk cId="0" sldId="261"/>
            <ac:spMk id="3" creationId="{72890A9B-5501-4E51-9FE1-0CC963AE2EDC}"/>
          </ac:spMkLst>
        </pc:spChg>
        <pc:spChg chg="add mod">
          <ac:chgData name="gojhchoi99@gmail.com" userId="7c3550ba10e1e361" providerId="LiveId" clId="{562DE448-D1B8-43A8-8A52-BFF3D9A45051}" dt="2020-04-24T20:07:37.799" v="517" actId="1076"/>
          <ac:spMkLst>
            <pc:docMk/>
            <pc:sldMk cId="0" sldId="261"/>
            <ac:spMk id="15" creationId="{89205EBF-F72F-481E-A5B7-F34ECABACF4F}"/>
          </ac:spMkLst>
        </pc:spChg>
        <pc:spChg chg="add mod">
          <ac:chgData name="gojhchoi99@gmail.com" userId="7c3550ba10e1e361" providerId="LiveId" clId="{562DE448-D1B8-43A8-8A52-BFF3D9A45051}" dt="2020-04-24T20:09:56.507" v="545" actId="1076"/>
          <ac:spMkLst>
            <pc:docMk/>
            <pc:sldMk cId="0" sldId="261"/>
            <ac:spMk id="16" creationId="{EB9B83A0-FA82-4F9E-A521-B75EAF201109}"/>
          </ac:spMkLst>
        </pc:spChg>
        <pc:spChg chg="add del mod">
          <ac:chgData name="gojhchoi99@gmail.com" userId="7c3550ba10e1e361" providerId="LiveId" clId="{562DE448-D1B8-43A8-8A52-BFF3D9A45051}" dt="2020-04-24T20:11:35.717" v="555" actId="1076"/>
          <ac:spMkLst>
            <pc:docMk/>
            <pc:sldMk cId="0" sldId="261"/>
            <ac:spMk id="17" creationId="{3314A101-C3DE-46A4-B111-BC51EDD423F1}"/>
          </ac:spMkLst>
        </pc:spChg>
        <pc:spChg chg="add del mod">
          <ac:chgData name="gojhchoi99@gmail.com" userId="7c3550ba10e1e361" providerId="LiveId" clId="{562DE448-D1B8-43A8-8A52-BFF3D9A45051}" dt="2020-04-24T20:12:20.388" v="574"/>
          <ac:spMkLst>
            <pc:docMk/>
            <pc:sldMk cId="0" sldId="261"/>
            <ac:spMk id="18" creationId="{F33FA45D-E85D-46BB-A42D-6B7977ABCF14}"/>
          </ac:spMkLst>
        </pc:spChg>
        <pc:spChg chg="add del mod">
          <ac:chgData name="gojhchoi99@gmail.com" userId="7c3550ba10e1e361" providerId="LiveId" clId="{562DE448-D1B8-43A8-8A52-BFF3D9A45051}" dt="2020-04-24T20:11:44.427" v="557" actId="478"/>
          <ac:spMkLst>
            <pc:docMk/>
            <pc:sldMk cId="0" sldId="261"/>
            <ac:spMk id="19" creationId="{9267D32F-8810-45E7-BF40-6FAC45979359}"/>
          </ac:spMkLst>
        </pc:spChg>
        <pc:spChg chg="add del mod">
          <ac:chgData name="gojhchoi99@gmail.com" userId="7c3550ba10e1e361" providerId="LiveId" clId="{562DE448-D1B8-43A8-8A52-BFF3D9A45051}" dt="2020-04-24T20:12:27.487" v="584"/>
          <ac:spMkLst>
            <pc:docMk/>
            <pc:sldMk cId="0" sldId="261"/>
            <ac:spMk id="20" creationId="{677E4632-E265-4D93-8BD4-0E9F75250CBE}"/>
          </ac:spMkLst>
        </pc:spChg>
        <pc:spChg chg="add del mod">
          <ac:chgData name="gojhchoi99@gmail.com" userId="7c3550ba10e1e361" providerId="LiveId" clId="{562DE448-D1B8-43A8-8A52-BFF3D9A45051}" dt="2020-04-24T20:25:05.078" v="598" actId="478"/>
          <ac:spMkLst>
            <pc:docMk/>
            <pc:sldMk cId="0" sldId="261"/>
            <ac:spMk id="21" creationId="{3495D593-D2AA-479B-BA42-497A858D325F}"/>
          </ac:spMkLst>
        </pc:spChg>
        <pc:spChg chg="add mod">
          <ac:chgData name="gojhchoi99@gmail.com" userId="7c3550ba10e1e361" providerId="LiveId" clId="{562DE448-D1B8-43A8-8A52-BFF3D9A45051}" dt="2020-04-24T20:27:35.148" v="629" actId="1037"/>
          <ac:spMkLst>
            <pc:docMk/>
            <pc:sldMk cId="0" sldId="261"/>
            <ac:spMk id="23" creationId="{4122715F-CF4B-4CB5-A4F9-776F5F910681}"/>
          </ac:spMkLst>
        </pc:spChg>
        <pc:spChg chg="del">
          <ac:chgData name="gojhchoi99@gmail.com" userId="7c3550ba10e1e361" providerId="LiveId" clId="{562DE448-D1B8-43A8-8A52-BFF3D9A45051}" dt="2020-04-24T20:05:22.466" v="496" actId="478"/>
          <ac:spMkLst>
            <pc:docMk/>
            <pc:sldMk cId="0" sldId="261"/>
            <ac:spMk id="152" creationId="{00000000-0000-0000-0000-000000000000}"/>
          </ac:spMkLst>
        </pc:spChg>
        <pc:spChg chg="del">
          <ac:chgData name="gojhchoi99@gmail.com" userId="7c3550ba10e1e361" providerId="LiveId" clId="{562DE448-D1B8-43A8-8A52-BFF3D9A45051}" dt="2020-04-24T20:05:27.768" v="497" actId="478"/>
          <ac:spMkLst>
            <pc:docMk/>
            <pc:sldMk cId="0" sldId="261"/>
            <ac:spMk id="153" creationId="{00000000-0000-0000-0000-000000000000}"/>
          </ac:spMkLst>
        </pc:spChg>
        <pc:spChg chg="del">
          <ac:chgData name="gojhchoi99@gmail.com" userId="7c3550ba10e1e361" providerId="LiveId" clId="{562DE448-D1B8-43A8-8A52-BFF3D9A45051}" dt="2020-04-24T20:05:31.499" v="498" actId="478"/>
          <ac:spMkLst>
            <pc:docMk/>
            <pc:sldMk cId="0" sldId="261"/>
            <ac:spMk id="154" creationId="{00000000-0000-0000-0000-000000000000}"/>
          </ac:spMkLst>
        </pc:spChg>
        <pc:picChg chg="mod">
          <ac:chgData name="gojhchoi99@gmail.com" userId="7c3550ba10e1e361" providerId="LiveId" clId="{562DE448-D1B8-43A8-8A52-BFF3D9A45051}" dt="2020-04-24T20:08:54.391" v="531" actId="1076"/>
          <ac:picMkLst>
            <pc:docMk/>
            <pc:sldMk cId="0" sldId="261"/>
            <ac:picMk id="148" creationId="{00000000-0000-0000-0000-000000000000}"/>
          </ac:picMkLst>
        </pc:picChg>
        <pc:picChg chg="mod">
          <ac:chgData name="gojhchoi99@gmail.com" userId="7c3550ba10e1e361" providerId="LiveId" clId="{562DE448-D1B8-43A8-8A52-BFF3D9A45051}" dt="2020-04-24T20:08:59.813" v="532" actId="1076"/>
          <ac:picMkLst>
            <pc:docMk/>
            <pc:sldMk cId="0" sldId="261"/>
            <ac:picMk id="149" creationId="{00000000-0000-0000-0000-000000000000}"/>
          </ac:picMkLst>
        </pc:picChg>
        <pc:picChg chg="mod">
          <ac:chgData name="gojhchoi99@gmail.com" userId="7c3550ba10e1e361" providerId="LiveId" clId="{562DE448-D1B8-43A8-8A52-BFF3D9A45051}" dt="2020-04-24T20:10:14.783" v="549" actId="1076"/>
          <ac:picMkLst>
            <pc:docMk/>
            <pc:sldMk cId="0" sldId="261"/>
            <ac:picMk id="151" creationId="{00000000-0000-0000-0000-000000000000}"/>
          </ac:picMkLst>
        </pc:picChg>
      </pc:sldChg>
      <pc:sldChg chg="modSp">
        <pc:chgData name="gojhchoi99@gmail.com" userId="7c3550ba10e1e361" providerId="LiveId" clId="{562DE448-D1B8-43A8-8A52-BFF3D9A45051}" dt="2020-04-25T01:05:16.845" v="711" actId="20577"/>
        <pc:sldMkLst>
          <pc:docMk/>
          <pc:sldMk cId="0" sldId="262"/>
        </pc:sldMkLst>
        <pc:spChg chg="mod">
          <ac:chgData name="gojhchoi99@gmail.com" userId="7c3550ba10e1e361" providerId="LiveId" clId="{562DE448-D1B8-43A8-8A52-BFF3D9A45051}" dt="2020-04-25T01:05:16.845" v="711" actId="20577"/>
          <ac:spMkLst>
            <pc:docMk/>
            <pc:sldMk cId="0" sldId="262"/>
            <ac:spMk id="162" creationId="{00000000-0000-0000-0000-000000000000}"/>
          </ac:spMkLst>
        </pc:spChg>
      </pc:sldChg>
      <pc:sldChg chg="addSp delSp modSp del delAnim modAnim">
        <pc:chgData name="gojhchoi99@gmail.com" userId="7c3550ba10e1e361" providerId="LiveId" clId="{562DE448-D1B8-43A8-8A52-BFF3D9A45051}" dt="2020-04-25T16:43:25.300" v="1015" actId="47"/>
        <pc:sldMkLst>
          <pc:docMk/>
          <pc:sldMk cId="0" sldId="263"/>
        </pc:sldMkLst>
        <pc:spChg chg="add del mod">
          <ac:chgData name="gojhchoi99@gmail.com" userId="7c3550ba10e1e361" providerId="LiveId" clId="{562DE448-D1B8-43A8-8A52-BFF3D9A45051}" dt="2020-04-24T20:35:04.437" v="647" actId="478"/>
          <ac:spMkLst>
            <pc:docMk/>
            <pc:sldMk cId="0" sldId="263"/>
            <ac:spMk id="3" creationId="{DECA5BA0-2720-474F-8E3B-25583F8FFB92}"/>
          </ac:spMkLst>
        </pc:spChg>
        <pc:picChg chg="add del mod">
          <ac:chgData name="gojhchoi99@gmail.com" userId="7c3550ba10e1e361" providerId="LiveId" clId="{562DE448-D1B8-43A8-8A52-BFF3D9A45051}" dt="2020-04-24T20:32:47.495" v="642" actId="478"/>
          <ac:picMkLst>
            <pc:docMk/>
            <pc:sldMk cId="0" sldId="263"/>
            <ac:picMk id="2" creationId="{D010E07D-698F-4651-8F9A-5BCB80CDD53A}"/>
          </ac:picMkLst>
        </pc:picChg>
        <pc:picChg chg="add del mod">
          <ac:chgData name="gojhchoi99@gmail.com" userId="7c3550ba10e1e361" providerId="LiveId" clId="{562DE448-D1B8-43A8-8A52-BFF3D9A45051}" dt="2020-04-24T20:35:48.458" v="649" actId="478"/>
          <ac:picMkLst>
            <pc:docMk/>
            <pc:sldMk cId="0" sldId="263"/>
            <ac:picMk id="4" creationId="{2AB94699-21CC-434C-BB3A-6D61E5B756F7}"/>
          </ac:picMkLst>
        </pc:picChg>
        <pc:picChg chg="add del mod">
          <ac:chgData name="gojhchoi99@gmail.com" userId="7c3550ba10e1e361" providerId="LiveId" clId="{562DE448-D1B8-43A8-8A52-BFF3D9A45051}" dt="2020-04-24T20:36:46.921" v="654" actId="478"/>
          <ac:picMkLst>
            <pc:docMk/>
            <pc:sldMk cId="0" sldId="263"/>
            <ac:picMk id="6" creationId="{5D0C3276-B79F-4F5D-A8DD-3DED4F231715}"/>
          </ac:picMkLst>
        </pc:picChg>
        <pc:picChg chg="add del mod">
          <ac:chgData name="gojhchoi99@gmail.com" userId="7c3550ba10e1e361" providerId="LiveId" clId="{562DE448-D1B8-43A8-8A52-BFF3D9A45051}" dt="2020-04-25T01:06:10.896" v="714" actId="478"/>
          <ac:picMkLst>
            <pc:docMk/>
            <pc:sldMk cId="0" sldId="263"/>
            <ac:picMk id="8" creationId="{F4056174-392A-40A8-99A2-0E641F8A47EE}"/>
          </ac:picMkLst>
        </pc:picChg>
        <pc:picChg chg="add del mod">
          <ac:chgData name="gojhchoi99@gmail.com" userId="7c3550ba10e1e361" providerId="LiveId" clId="{562DE448-D1B8-43A8-8A52-BFF3D9A45051}" dt="2020-04-25T01:05:33.384" v="712" actId="478"/>
          <ac:picMkLst>
            <pc:docMk/>
            <pc:sldMk cId="0" sldId="263"/>
            <ac:picMk id="9" creationId="{772E0042-90B1-4AB2-84F1-F736995317C0}"/>
          </ac:picMkLst>
        </pc:picChg>
      </pc:sldChg>
      <pc:sldChg chg="addSp delSp modSp mod modNotesTx">
        <pc:chgData name="gojhchoi99@gmail.com" userId="7c3550ba10e1e361" providerId="LiveId" clId="{562DE448-D1B8-43A8-8A52-BFF3D9A45051}" dt="2020-05-04T08:24:17.705" v="1823" actId="1076"/>
        <pc:sldMkLst>
          <pc:docMk/>
          <pc:sldMk cId="0" sldId="264"/>
        </pc:sldMkLst>
        <pc:spChg chg="add del mod">
          <ac:chgData name="gojhchoi99@gmail.com" userId="7c3550ba10e1e361" providerId="LiveId" clId="{562DE448-D1B8-43A8-8A52-BFF3D9A45051}" dt="2020-05-04T08:22:35.780" v="1738" actId="478"/>
          <ac:spMkLst>
            <pc:docMk/>
            <pc:sldMk cId="0" sldId="264"/>
            <ac:spMk id="4" creationId="{7670E30D-9E07-4BE6-B51B-7476DA508E67}"/>
          </ac:spMkLst>
        </pc:spChg>
        <pc:spChg chg="add mod">
          <ac:chgData name="gojhchoi99@gmail.com" userId="7c3550ba10e1e361" providerId="LiveId" clId="{562DE448-D1B8-43A8-8A52-BFF3D9A45051}" dt="2020-05-04T08:22:29.530" v="1736" actId="313"/>
          <ac:spMkLst>
            <pc:docMk/>
            <pc:sldMk cId="0" sldId="264"/>
            <ac:spMk id="5" creationId="{5D636A01-CF68-401C-9B2A-68A60454F957}"/>
          </ac:spMkLst>
        </pc:spChg>
        <pc:spChg chg="add mod">
          <ac:chgData name="gojhchoi99@gmail.com" userId="7c3550ba10e1e361" providerId="LiveId" clId="{562DE448-D1B8-43A8-8A52-BFF3D9A45051}" dt="2020-05-04T08:23:45.995" v="1755" actId="1076"/>
          <ac:spMkLst>
            <pc:docMk/>
            <pc:sldMk cId="0" sldId="264"/>
            <ac:spMk id="8" creationId="{BB41797E-D286-4096-BE53-24861DFDF4C6}"/>
          </ac:spMkLst>
        </pc:spChg>
        <pc:spChg chg="del">
          <ac:chgData name="gojhchoi99@gmail.com" userId="7c3550ba10e1e361" providerId="LiveId" clId="{562DE448-D1B8-43A8-8A52-BFF3D9A45051}" dt="2020-05-04T08:09:00.589" v="1522"/>
          <ac:spMkLst>
            <pc:docMk/>
            <pc:sldMk cId="0" sldId="264"/>
            <ac:spMk id="189" creationId="{00000000-0000-0000-0000-000000000000}"/>
          </ac:spMkLst>
        </pc:spChg>
        <pc:spChg chg="del">
          <ac:chgData name="gojhchoi99@gmail.com" userId="7c3550ba10e1e361" providerId="LiveId" clId="{562DE448-D1B8-43A8-8A52-BFF3D9A45051}" dt="2020-05-04T08:09:00.589" v="1522"/>
          <ac:spMkLst>
            <pc:docMk/>
            <pc:sldMk cId="0" sldId="264"/>
            <ac:spMk id="190" creationId="{00000000-0000-0000-0000-000000000000}"/>
          </ac:spMkLst>
        </pc:spChg>
        <pc:picChg chg="add mod modCrop">
          <ac:chgData name="gojhchoi99@gmail.com" userId="7c3550ba10e1e361" providerId="LiveId" clId="{562DE448-D1B8-43A8-8A52-BFF3D9A45051}" dt="2020-05-04T08:24:17.705" v="1823" actId="1076"/>
          <ac:picMkLst>
            <pc:docMk/>
            <pc:sldMk cId="0" sldId="264"/>
            <ac:picMk id="3" creationId="{A07E91A7-6FD9-4AE4-ADD5-08E12B3A412E}"/>
          </ac:picMkLst>
        </pc:picChg>
        <pc:picChg chg="add del mod">
          <ac:chgData name="gojhchoi99@gmail.com" userId="7c3550ba10e1e361" providerId="LiveId" clId="{562DE448-D1B8-43A8-8A52-BFF3D9A45051}" dt="2020-05-04T08:23:21.391" v="1750"/>
          <ac:picMkLst>
            <pc:docMk/>
            <pc:sldMk cId="0" sldId="264"/>
            <ac:picMk id="7" creationId="{80E2E520-99DA-4D67-9C58-0E7FAA9CA5E3}"/>
          </ac:picMkLst>
        </pc:picChg>
      </pc:sldChg>
      <pc:sldChg chg="addSp delSp modSp add mod ord modAnim">
        <pc:chgData name="gojhchoi99@gmail.com" userId="7c3550ba10e1e361" providerId="LiveId" clId="{562DE448-D1B8-43A8-8A52-BFF3D9A45051}" dt="2020-05-04T08:19:01.620" v="1631" actId="1076"/>
        <pc:sldMkLst>
          <pc:docMk/>
          <pc:sldMk cId="4048191877" sldId="265"/>
        </pc:sldMkLst>
        <pc:spChg chg="add mod">
          <ac:chgData name="gojhchoi99@gmail.com" userId="7c3550ba10e1e361" providerId="LiveId" clId="{562DE448-D1B8-43A8-8A52-BFF3D9A45051}" dt="2020-04-24T19:40:04.723" v="3" actId="1036"/>
          <ac:spMkLst>
            <pc:docMk/>
            <pc:sldMk cId="4048191877" sldId="265"/>
            <ac:spMk id="2" creationId="{4A0EF623-A34D-409F-B24B-C66E9D71E691}"/>
          </ac:spMkLst>
        </pc:spChg>
        <pc:spChg chg="add del">
          <ac:chgData name="gojhchoi99@gmail.com" userId="7c3550ba10e1e361" providerId="LiveId" clId="{562DE448-D1B8-43A8-8A52-BFF3D9A45051}" dt="2020-04-24T19:40:26.417" v="5"/>
          <ac:spMkLst>
            <pc:docMk/>
            <pc:sldMk cId="4048191877" sldId="265"/>
            <ac:spMk id="3" creationId="{65C6D98E-DB39-4009-AA1C-6747C959A1FA}"/>
          </ac:spMkLst>
        </pc:spChg>
        <pc:spChg chg="add mod">
          <ac:chgData name="gojhchoi99@gmail.com" userId="7c3550ba10e1e361" providerId="LiveId" clId="{562DE448-D1B8-43A8-8A52-BFF3D9A45051}" dt="2020-05-04T08:19:01.620" v="1631" actId="1076"/>
          <ac:spMkLst>
            <pc:docMk/>
            <pc:sldMk cId="4048191877" sldId="265"/>
            <ac:spMk id="3" creationId="{8EE94EB3-196E-4947-B054-E8287122253D}"/>
          </ac:spMkLst>
        </pc:spChg>
        <pc:spChg chg="add mod">
          <ac:chgData name="gojhchoi99@gmail.com" userId="7c3550ba10e1e361" providerId="LiveId" clId="{562DE448-D1B8-43A8-8A52-BFF3D9A45051}" dt="2020-04-24T19:41:07.736" v="33"/>
          <ac:spMkLst>
            <pc:docMk/>
            <pc:sldMk cId="4048191877" sldId="265"/>
            <ac:spMk id="4" creationId="{12456BDB-2597-4697-982F-BD308F4B9CED}"/>
          </ac:spMkLst>
        </pc:spChg>
        <pc:spChg chg="add mod">
          <ac:chgData name="gojhchoi99@gmail.com" userId="7c3550ba10e1e361" providerId="LiveId" clId="{562DE448-D1B8-43A8-8A52-BFF3D9A45051}" dt="2020-04-24T19:45:14.397" v="66"/>
          <ac:spMkLst>
            <pc:docMk/>
            <pc:sldMk cId="4048191877" sldId="265"/>
            <ac:spMk id="5" creationId="{B7DB3149-EF4A-4948-B503-7E128C4C63ED}"/>
          </ac:spMkLst>
        </pc:spChg>
        <pc:spChg chg="add mod">
          <ac:chgData name="gojhchoi99@gmail.com" userId="7c3550ba10e1e361" providerId="LiveId" clId="{562DE448-D1B8-43A8-8A52-BFF3D9A45051}" dt="2020-04-25T16:39:38.696" v="809" actId="1076"/>
          <ac:spMkLst>
            <pc:docMk/>
            <pc:sldMk cId="4048191877" sldId="265"/>
            <ac:spMk id="7" creationId="{DF7DA679-7378-4DA5-8C2F-D6E46993FFC6}"/>
          </ac:spMkLst>
        </pc:spChg>
        <pc:spChg chg="add mod">
          <ac:chgData name="gojhchoi99@gmail.com" userId="7c3550ba10e1e361" providerId="LiveId" clId="{562DE448-D1B8-43A8-8A52-BFF3D9A45051}" dt="2020-04-25T16:39:32.633" v="808" actId="1076"/>
          <ac:spMkLst>
            <pc:docMk/>
            <pc:sldMk cId="4048191877" sldId="265"/>
            <ac:spMk id="8" creationId="{0C06CFC2-4DCB-41EF-B27E-638237C4BAFE}"/>
          </ac:spMkLst>
        </pc:spChg>
        <pc:spChg chg="add mod">
          <ac:chgData name="gojhchoi99@gmail.com" userId="7c3550ba10e1e361" providerId="LiveId" clId="{562DE448-D1B8-43A8-8A52-BFF3D9A45051}" dt="2020-04-24T20:02:30.005" v="494" actId="1035"/>
          <ac:spMkLst>
            <pc:docMk/>
            <pc:sldMk cId="4048191877" sldId="265"/>
            <ac:spMk id="9" creationId="{682086EA-F1FE-4A8F-B2BD-B71AE8547325}"/>
          </ac:spMkLst>
        </pc:spChg>
        <pc:spChg chg="add mod">
          <ac:chgData name="gojhchoi99@gmail.com" userId="7c3550ba10e1e361" providerId="LiveId" clId="{562DE448-D1B8-43A8-8A52-BFF3D9A45051}" dt="2020-04-24T20:02:30.005" v="494" actId="1035"/>
          <ac:spMkLst>
            <pc:docMk/>
            <pc:sldMk cId="4048191877" sldId="265"/>
            <ac:spMk id="10" creationId="{F243AF58-9ED7-4EBD-A4FA-3EE18F3E88B5}"/>
          </ac:spMkLst>
        </pc:spChg>
        <pc:picChg chg="add del">
          <ac:chgData name="gojhchoi99@gmail.com" userId="7c3550ba10e1e361" providerId="LiveId" clId="{562DE448-D1B8-43A8-8A52-BFF3D9A45051}" dt="2020-04-24T19:46:16.084" v="67" actId="478"/>
          <ac:picMkLst>
            <pc:docMk/>
            <pc:sldMk cId="4048191877" sldId="265"/>
            <ac:picMk id="6" creationId="{C2BAB442-D996-4142-9B37-163C827CD971}"/>
          </ac:picMkLst>
        </pc:picChg>
        <pc:picChg chg="add mod">
          <ac:chgData name="gojhchoi99@gmail.com" userId="7c3550ba10e1e361" providerId="LiveId" clId="{562DE448-D1B8-43A8-8A52-BFF3D9A45051}" dt="2020-05-04T08:15:01.155" v="1541" actId="14100"/>
          <ac:picMkLst>
            <pc:docMk/>
            <pc:sldMk cId="4048191877" sldId="265"/>
            <ac:picMk id="11" creationId="{631D2B10-6047-468F-8806-259C896F720F}"/>
          </ac:picMkLst>
        </pc:picChg>
      </pc:sldChg>
      <pc:sldChg chg="addSp modSp add mod modAnim modNotesTx">
        <pc:chgData name="gojhchoi99@gmail.com" userId="7c3550ba10e1e361" providerId="LiveId" clId="{562DE448-D1B8-43A8-8A52-BFF3D9A45051}" dt="2020-05-04T08:17:17.167" v="1566" actId="1076"/>
        <pc:sldMkLst>
          <pc:docMk/>
          <pc:sldMk cId="1043310437" sldId="266"/>
        </pc:sldMkLst>
        <pc:spChg chg="add">
          <ac:chgData name="gojhchoi99@gmail.com" userId="7c3550ba10e1e361" providerId="LiveId" clId="{562DE448-D1B8-43A8-8A52-BFF3D9A45051}" dt="2020-04-25T16:41:09.395" v="811"/>
          <ac:spMkLst>
            <pc:docMk/>
            <pc:sldMk cId="1043310437" sldId="266"/>
            <ac:spMk id="2" creationId="{7670E30D-9E07-4BE6-B51B-7476DA508E67}"/>
          </ac:spMkLst>
        </pc:spChg>
        <pc:spChg chg="add">
          <ac:chgData name="gojhchoi99@gmail.com" userId="7c3550ba10e1e361" providerId="LiveId" clId="{562DE448-D1B8-43A8-8A52-BFF3D9A45051}" dt="2020-04-25T16:41:09.395" v="811"/>
          <ac:spMkLst>
            <pc:docMk/>
            <pc:sldMk cId="1043310437" sldId="266"/>
            <ac:spMk id="3" creationId="{7BEE8D48-7C02-4721-9817-97E22471287E}"/>
          </ac:spMkLst>
        </pc:spChg>
        <pc:spChg chg="add">
          <ac:chgData name="gojhchoi99@gmail.com" userId="7c3550ba10e1e361" providerId="LiveId" clId="{562DE448-D1B8-43A8-8A52-BFF3D9A45051}" dt="2020-04-25T16:41:09.395" v="811"/>
          <ac:spMkLst>
            <pc:docMk/>
            <pc:sldMk cId="1043310437" sldId="266"/>
            <ac:spMk id="4" creationId="{9D6C5AC2-470B-47EF-823C-5AE072DC3040}"/>
          </ac:spMkLst>
        </pc:spChg>
        <pc:spChg chg="add">
          <ac:chgData name="gojhchoi99@gmail.com" userId="7c3550ba10e1e361" providerId="LiveId" clId="{562DE448-D1B8-43A8-8A52-BFF3D9A45051}" dt="2020-04-25T16:41:09.395" v="811"/>
          <ac:spMkLst>
            <pc:docMk/>
            <pc:sldMk cId="1043310437" sldId="266"/>
            <ac:spMk id="5" creationId="{41AD7E06-8F49-478C-B2DA-E782A8608C4F}"/>
          </ac:spMkLst>
        </pc:spChg>
        <pc:spChg chg="add">
          <ac:chgData name="gojhchoi99@gmail.com" userId="7c3550ba10e1e361" providerId="LiveId" clId="{562DE448-D1B8-43A8-8A52-BFF3D9A45051}" dt="2020-04-25T16:41:09.395" v="811"/>
          <ac:spMkLst>
            <pc:docMk/>
            <pc:sldMk cId="1043310437" sldId="266"/>
            <ac:spMk id="6" creationId="{013EBE16-A254-4676-AE14-7FE7EE8C11E9}"/>
          </ac:spMkLst>
        </pc:spChg>
        <pc:spChg chg="add">
          <ac:chgData name="gojhchoi99@gmail.com" userId="7c3550ba10e1e361" providerId="LiveId" clId="{562DE448-D1B8-43A8-8A52-BFF3D9A45051}" dt="2020-04-25T16:41:17.160" v="812"/>
          <ac:spMkLst>
            <pc:docMk/>
            <pc:sldMk cId="1043310437" sldId="266"/>
            <ac:spMk id="12" creationId="{23E9A441-E6F5-47D4-A7F0-3349E6A63E8B}"/>
          </ac:spMkLst>
        </pc:spChg>
        <pc:spChg chg="add mod">
          <ac:chgData name="gojhchoi99@gmail.com" userId="7c3550ba10e1e361" providerId="LiveId" clId="{562DE448-D1B8-43A8-8A52-BFF3D9A45051}" dt="2020-05-04T08:14:39.074" v="1539" actId="20577"/>
          <ac:spMkLst>
            <pc:docMk/>
            <pc:sldMk cId="1043310437" sldId="266"/>
            <ac:spMk id="13" creationId="{4781DB5D-67B5-4A44-87B5-8DB84AD64B41}"/>
          </ac:spMkLst>
        </pc:spChg>
        <pc:spChg chg="add mod">
          <ac:chgData name="gojhchoi99@gmail.com" userId="7c3550ba10e1e361" providerId="LiveId" clId="{562DE448-D1B8-43A8-8A52-BFF3D9A45051}" dt="2020-05-04T08:17:17.167" v="1566" actId="1076"/>
          <ac:spMkLst>
            <pc:docMk/>
            <pc:sldMk cId="1043310437" sldId="266"/>
            <ac:spMk id="14" creationId="{95F90162-8DF1-40CF-94C1-90443CA5065C}"/>
          </ac:spMkLst>
        </pc:spChg>
        <pc:picChg chg="add">
          <ac:chgData name="gojhchoi99@gmail.com" userId="7c3550ba10e1e361" providerId="LiveId" clId="{562DE448-D1B8-43A8-8A52-BFF3D9A45051}" dt="2020-04-25T16:41:09.395" v="811"/>
          <ac:picMkLst>
            <pc:docMk/>
            <pc:sldMk cId="1043310437" sldId="266"/>
            <ac:picMk id="7" creationId="{26766784-97D2-4715-84AE-6B39656BED09}"/>
          </ac:picMkLst>
        </pc:picChg>
        <pc:picChg chg="add">
          <ac:chgData name="gojhchoi99@gmail.com" userId="7c3550ba10e1e361" providerId="LiveId" clId="{562DE448-D1B8-43A8-8A52-BFF3D9A45051}" dt="2020-04-25T16:41:09.395" v="811"/>
          <ac:picMkLst>
            <pc:docMk/>
            <pc:sldMk cId="1043310437" sldId="266"/>
            <ac:picMk id="8" creationId="{BE4F9C55-074E-4734-8D24-8B2372AAE5FA}"/>
          </ac:picMkLst>
        </pc:picChg>
        <pc:picChg chg="add">
          <ac:chgData name="gojhchoi99@gmail.com" userId="7c3550ba10e1e361" providerId="LiveId" clId="{562DE448-D1B8-43A8-8A52-BFF3D9A45051}" dt="2020-04-25T16:41:09.395" v="811"/>
          <ac:picMkLst>
            <pc:docMk/>
            <pc:sldMk cId="1043310437" sldId="266"/>
            <ac:picMk id="9" creationId="{B8A4E283-E65E-4285-9B83-1DC27F45CDAC}"/>
          </ac:picMkLst>
        </pc:picChg>
        <pc:picChg chg="add">
          <ac:chgData name="gojhchoi99@gmail.com" userId="7c3550ba10e1e361" providerId="LiveId" clId="{562DE448-D1B8-43A8-8A52-BFF3D9A45051}" dt="2020-04-25T16:41:09.395" v="811"/>
          <ac:picMkLst>
            <pc:docMk/>
            <pc:sldMk cId="1043310437" sldId="266"/>
            <ac:picMk id="10" creationId="{5A3C524F-C52C-45B2-B06E-7DE206545900}"/>
          </ac:picMkLst>
        </pc:picChg>
        <pc:picChg chg="add">
          <ac:chgData name="gojhchoi99@gmail.com" userId="7c3550ba10e1e361" providerId="LiveId" clId="{562DE448-D1B8-43A8-8A52-BFF3D9A45051}" dt="2020-04-25T16:41:09.395" v="811"/>
          <ac:picMkLst>
            <pc:docMk/>
            <pc:sldMk cId="1043310437" sldId="266"/>
            <ac:picMk id="11" creationId="{E764D7A6-4E26-462A-A396-8A636EF52129}"/>
          </ac:picMkLst>
        </pc:picChg>
      </pc:sldChg>
      <pc:sldChg chg="delSp new del">
        <pc:chgData name="gojhchoi99@gmail.com" userId="7c3550ba10e1e361" providerId="LiveId" clId="{562DE448-D1B8-43A8-8A52-BFF3D9A45051}" dt="2020-05-02T17:02:16.207" v="1115" actId="47"/>
        <pc:sldMkLst>
          <pc:docMk/>
          <pc:sldMk cId="2138920082" sldId="267"/>
        </pc:sldMkLst>
        <pc:spChg chg="del">
          <ac:chgData name="gojhchoi99@gmail.com" userId="7c3550ba10e1e361" providerId="LiveId" clId="{562DE448-D1B8-43A8-8A52-BFF3D9A45051}" dt="2020-05-02T17:01:22.288" v="1039"/>
          <ac:spMkLst>
            <pc:docMk/>
            <pc:sldMk cId="2138920082" sldId="267"/>
            <ac:spMk id="2" creationId="{4D738D49-8C57-4D86-9979-EC41807335A2}"/>
          </ac:spMkLst>
        </pc:spChg>
        <pc:spChg chg="del">
          <ac:chgData name="gojhchoi99@gmail.com" userId="7c3550ba10e1e361" providerId="LiveId" clId="{562DE448-D1B8-43A8-8A52-BFF3D9A45051}" dt="2020-05-02T17:01:22.288" v="1039"/>
          <ac:spMkLst>
            <pc:docMk/>
            <pc:sldMk cId="2138920082" sldId="267"/>
            <ac:spMk id="3" creationId="{5DD416B8-95D2-4711-A6FE-6F96B7E2B73E}"/>
          </ac:spMkLst>
        </pc:spChg>
      </pc:sldChg>
      <pc:sldChg chg="modSp add mod">
        <pc:chgData name="gojhchoi99@gmail.com" userId="7c3550ba10e1e361" providerId="LiveId" clId="{562DE448-D1B8-43A8-8A52-BFF3D9A45051}" dt="2020-05-02T17:01:28.808" v="1043" actId="20577"/>
        <pc:sldMkLst>
          <pc:docMk/>
          <pc:sldMk cId="0" sldId="268"/>
        </pc:sldMkLst>
        <pc:spChg chg="mod">
          <ac:chgData name="gojhchoi99@gmail.com" userId="7c3550ba10e1e361" providerId="LiveId" clId="{562DE448-D1B8-43A8-8A52-BFF3D9A45051}" dt="2020-05-02T17:01:28.808" v="1043" actId="20577"/>
          <ac:spMkLst>
            <pc:docMk/>
            <pc:sldMk cId="0" sldId="268"/>
            <ac:spMk id="7" creationId="{3DFFE6CA-E090-4780-AF97-214857961AAD}"/>
          </ac:spMkLst>
        </pc:spChg>
      </pc:sldChg>
      <pc:sldChg chg="modSp add mod">
        <pc:chgData name="gojhchoi99@gmail.com" userId="7c3550ba10e1e361" providerId="LiveId" clId="{562DE448-D1B8-43A8-8A52-BFF3D9A45051}" dt="2020-05-04T08:24:40.668" v="1880" actId="20577"/>
        <pc:sldMkLst>
          <pc:docMk/>
          <pc:sldMk cId="1764398474" sldId="269"/>
        </pc:sldMkLst>
        <pc:spChg chg="mod">
          <ac:chgData name="gojhchoi99@gmail.com" userId="7c3550ba10e1e361" providerId="LiveId" clId="{562DE448-D1B8-43A8-8A52-BFF3D9A45051}" dt="2020-05-04T08:07:15.823" v="1492" actId="20577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562DE448-D1B8-43A8-8A52-BFF3D9A45051}" dt="2020-05-04T08:24:40.668" v="1880" actId="20577"/>
          <ac:spMkLst>
            <pc:docMk/>
            <pc:sldMk cId="1764398474" sldId="269"/>
            <ac:spMk id="6" creationId="{C78C5008-2A67-4E82-95EB-7990D7427B47}"/>
          </ac:spMkLst>
        </pc:spChg>
      </pc:sldChg>
      <pc:sldChg chg="add">
        <pc:chgData name="gojhchoi99@gmail.com" userId="7c3550ba10e1e361" providerId="LiveId" clId="{562DE448-D1B8-43A8-8A52-BFF3D9A45051}" dt="2020-05-02T17:01:23.080" v="1040"/>
        <pc:sldMkLst>
          <pc:docMk/>
          <pc:sldMk cId="0" sldId="270"/>
        </pc:sldMkLst>
      </pc:sldChg>
      <pc:sldChg chg="add">
        <pc:chgData name="gojhchoi99@gmail.com" userId="7c3550ba10e1e361" providerId="LiveId" clId="{562DE448-D1B8-43A8-8A52-BFF3D9A45051}" dt="2020-05-02T17:01:23.080" v="1040"/>
        <pc:sldMkLst>
          <pc:docMk/>
          <pc:sldMk cId="3825491342" sldId="271"/>
        </pc:sldMkLst>
      </pc:sldChg>
      <pc:sldChg chg="addSp delSp modSp add mod delAnim modAnim">
        <pc:chgData name="gojhchoi99@gmail.com" userId="7c3550ba10e1e361" providerId="LiveId" clId="{562DE448-D1B8-43A8-8A52-BFF3D9A45051}" dt="2020-05-02T17:12:17.148" v="1220"/>
        <pc:sldMkLst>
          <pc:docMk/>
          <pc:sldMk cId="3057154549" sldId="272"/>
        </pc:sldMkLst>
        <pc:spChg chg="del">
          <ac:chgData name="gojhchoi99@gmail.com" userId="7c3550ba10e1e361" providerId="LiveId" clId="{562DE448-D1B8-43A8-8A52-BFF3D9A45051}" dt="2020-05-02T17:03:48.873" v="1147" actId="478"/>
          <ac:spMkLst>
            <pc:docMk/>
            <pc:sldMk cId="3057154549" sldId="272"/>
            <ac:spMk id="3" creationId="{7B326CF0-4E50-4E1B-862C-F2AF42515369}"/>
          </ac:spMkLst>
        </pc:spChg>
        <pc:spChg chg="del">
          <ac:chgData name="gojhchoi99@gmail.com" userId="7c3550ba10e1e361" providerId="LiveId" clId="{562DE448-D1B8-43A8-8A52-BFF3D9A45051}" dt="2020-05-02T17:03:48.873" v="1147" actId="478"/>
          <ac:spMkLst>
            <pc:docMk/>
            <pc:sldMk cId="3057154549" sldId="272"/>
            <ac:spMk id="16" creationId="{0843F795-3EFB-4FDB-8207-CA2EE9F843F8}"/>
          </ac:spMkLst>
        </pc:spChg>
        <pc:spChg chg="add">
          <ac:chgData name="gojhchoi99@gmail.com" userId="7c3550ba10e1e361" providerId="LiveId" clId="{562DE448-D1B8-43A8-8A52-BFF3D9A45051}" dt="2020-05-02T17:04:15.842" v="1149"/>
          <ac:spMkLst>
            <pc:docMk/>
            <pc:sldMk cId="3057154549" sldId="272"/>
            <ac:spMk id="17" creationId="{5070D0F0-BF9D-45B0-84DA-77319048C524}"/>
          </ac:spMkLst>
        </pc:spChg>
        <pc:spChg chg="del">
          <ac:chgData name="gojhchoi99@gmail.com" userId="7c3550ba10e1e361" providerId="LiveId" clId="{562DE448-D1B8-43A8-8A52-BFF3D9A45051}" dt="2020-05-02T17:03:48.873" v="1147" actId="478"/>
          <ac:spMkLst>
            <pc:docMk/>
            <pc:sldMk cId="3057154549" sldId="272"/>
            <ac:spMk id="18" creationId="{AAD5F97A-8859-4558-8C47-9CA6C401E014}"/>
          </ac:spMkLst>
        </pc:spChg>
        <pc:spChg chg="del">
          <ac:chgData name="gojhchoi99@gmail.com" userId="7c3550ba10e1e361" providerId="LiveId" clId="{562DE448-D1B8-43A8-8A52-BFF3D9A45051}" dt="2020-05-02T17:03:48.873" v="1147" actId="478"/>
          <ac:spMkLst>
            <pc:docMk/>
            <pc:sldMk cId="3057154549" sldId="272"/>
            <ac:spMk id="19" creationId="{C6579AB5-DD33-4132-A5F4-16811EADBCB8}"/>
          </ac:spMkLst>
        </pc:spChg>
        <pc:spChg chg="del">
          <ac:chgData name="gojhchoi99@gmail.com" userId="7c3550ba10e1e361" providerId="LiveId" clId="{562DE448-D1B8-43A8-8A52-BFF3D9A45051}" dt="2020-05-02T17:03:48.873" v="1147" actId="478"/>
          <ac:spMkLst>
            <pc:docMk/>
            <pc:sldMk cId="3057154549" sldId="272"/>
            <ac:spMk id="20" creationId="{1722D631-7C82-424C-A777-044F5FC6EB5C}"/>
          </ac:spMkLst>
        </pc:spChg>
        <pc:spChg chg="del">
          <ac:chgData name="gojhchoi99@gmail.com" userId="7c3550ba10e1e361" providerId="LiveId" clId="{562DE448-D1B8-43A8-8A52-BFF3D9A45051}" dt="2020-05-02T17:03:48.873" v="1147" actId="478"/>
          <ac:spMkLst>
            <pc:docMk/>
            <pc:sldMk cId="3057154549" sldId="272"/>
            <ac:spMk id="21" creationId="{1E15D834-4770-4A1A-99C2-08072BD7BF0E}"/>
          </ac:spMkLst>
        </pc:spChg>
        <pc:spChg chg="del">
          <ac:chgData name="gojhchoi99@gmail.com" userId="7c3550ba10e1e361" providerId="LiveId" clId="{562DE448-D1B8-43A8-8A52-BFF3D9A45051}" dt="2020-05-02T17:03:48.873" v="1147" actId="478"/>
          <ac:spMkLst>
            <pc:docMk/>
            <pc:sldMk cId="3057154549" sldId="272"/>
            <ac:spMk id="22" creationId="{9328E738-3903-406A-A046-1AB45134B544}"/>
          </ac:spMkLst>
        </pc:spChg>
        <pc:spChg chg="del">
          <ac:chgData name="gojhchoi99@gmail.com" userId="7c3550ba10e1e361" providerId="LiveId" clId="{562DE448-D1B8-43A8-8A52-BFF3D9A45051}" dt="2020-05-02T17:03:53.594" v="1148" actId="478"/>
          <ac:spMkLst>
            <pc:docMk/>
            <pc:sldMk cId="3057154549" sldId="272"/>
            <ac:spMk id="23" creationId="{95F68508-74BC-46AE-8843-15C601B0C708}"/>
          </ac:spMkLst>
        </pc:spChg>
        <pc:spChg chg="add mod">
          <ac:chgData name="gojhchoi99@gmail.com" userId="7c3550ba10e1e361" providerId="LiveId" clId="{562DE448-D1B8-43A8-8A52-BFF3D9A45051}" dt="2020-05-02T17:12:17.148" v="1220"/>
          <ac:spMkLst>
            <pc:docMk/>
            <pc:sldMk cId="3057154549" sldId="272"/>
            <ac:spMk id="24" creationId="{260285C2-CAAE-4BF0-B38A-709E6DAE0156}"/>
          </ac:spMkLst>
        </pc:spChg>
        <pc:spChg chg="add">
          <ac:chgData name="gojhchoi99@gmail.com" userId="7c3550ba10e1e361" providerId="LiveId" clId="{562DE448-D1B8-43A8-8A52-BFF3D9A45051}" dt="2020-05-02T17:04:15.842" v="1149"/>
          <ac:spMkLst>
            <pc:docMk/>
            <pc:sldMk cId="3057154549" sldId="272"/>
            <ac:spMk id="25" creationId="{0F9BDA19-135D-429E-827A-1AD8655BF86A}"/>
          </ac:spMkLst>
        </pc:spChg>
        <pc:spChg chg="add del mod">
          <ac:chgData name="gojhchoi99@gmail.com" userId="7c3550ba10e1e361" providerId="LiveId" clId="{562DE448-D1B8-43A8-8A52-BFF3D9A45051}" dt="2020-05-02T17:12:08.819" v="1211" actId="478"/>
          <ac:spMkLst>
            <pc:docMk/>
            <pc:sldMk cId="3057154549" sldId="272"/>
            <ac:spMk id="26" creationId="{D5D8A4B0-9869-4BCA-99BA-FF1570DAE01F}"/>
          </ac:spMkLst>
        </pc:spChg>
        <pc:spChg chg="add">
          <ac:chgData name="gojhchoi99@gmail.com" userId="7c3550ba10e1e361" providerId="LiveId" clId="{562DE448-D1B8-43A8-8A52-BFF3D9A45051}" dt="2020-05-02T17:04:15.842" v="1149"/>
          <ac:spMkLst>
            <pc:docMk/>
            <pc:sldMk cId="3057154549" sldId="272"/>
            <ac:spMk id="27" creationId="{26D5B641-56B4-4D61-92DA-DFF98CE846F2}"/>
          </ac:spMkLst>
        </pc:spChg>
        <pc:spChg chg="add">
          <ac:chgData name="gojhchoi99@gmail.com" userId="7c3550ba10e1e361" providerId="LiveId" clId="{562DE448-D1B8-43A8-8A52-BFF3D9A45051}" dt="2020-05-02T17:04:15.842" v="1149"/>
          <ac:spMkLst>
            <pc:docMk/>
            <pc:sldMk cId="3057154549" sldId="272"/>
            <ac:spMk id="28" creationId="{A82599AD-4C24-487D-99C0-61A9CE1E8774}"/>
          </ac:spMkLst>
        </pc:spChg>
        <pc:spChg chg="add">
          <ac:chgData name="gojhchoi99@gmail.com" userId="7c3550ba10e1e361" providerId="LiveId" clId="{562DE448-D1B8-43A8-8A52-BFF3D9A45051}" dt="2020-05-02T17:04:15.842" v="1149"/>
          <ac:spMkLst>
            <pc:docMk/>
            <pc:sldMk cId="3057154549" sldId="272"/>
            <ac:spMk id="29" creationId="{5FDF222B-7C99-42EE-8C21-D0BAB06E2AB3}"/>
          </ac:spMkLst>
        </pc:spChg>
        <pc:spChg chg="add">
          <ac:chgData name="gojhchoi99@gmail.com" userId="7c3550ba10e1e361" providerId="LiveId" clId="{562DE448-D1B8-43A8-8A52-BFF3D9A45051}" dt="2020-05-02T17:04:15.842" v="1149"/>
          <ac:spMkLst>
            <pc:docMk/>
            <pc:sldMk cId="3057154549" sldId="272"/>
            <ac:spMk id="30" creationId="{A3CAFC1D-1EA5-4356-9A2C-957B22D0A379}"/>
          </ac:spMkLst>
        </pc:spChg>
        <pc:spChg chg="add">
          <ac:chgData name="gojhchoi99@gmail.com" userId="7c3550ba10e1e361" providerId="LiveId" clId="{562DE448-D1B8-43A8-8A52-BFF3D9A45051}" dt="2020-05-02T17:04:15.842" v="1149"/>
          <ac:spMkLst>
            <pc:docMk/>
            <pc:sldMk cId="3057154549" sldId="272"/>
            <ac:spMk id="31" creationId="{D54DA3F5-88F4-4CE7-8BB7-A86D5F29FA44}"/>
          </ac:spMkLst>
        </pc:spChg>
        <pc:spChg chg="add">
          <ac:chgData name="gojhchoi99@gmail.com" userId="7c3550ba10e1e361" providerId="LiveId" clId="{562DE448-D1B8-43A8-8A52-BFF3D9A45051}" dt="2020-05-02T17:04:15.842" v="1149"/>
          <ac:spMkLst>
            <pc:docMk/>
            <pc:sldMk cId="3057154549" sldId="272"/>
            <ac:spMk id="32" creationId="{3BBE1387-814C-453B-A9C2-0DF7E8481D4B}"/>
          </ac:spMkLst>
        </pc:spChg>
        <pc:spChg chg="add">
          <ac:chgData name="gojhchoi99@gmail.com" userId="7c3550ba10e1e361" providerId="LiveId" clId="{562DE448-D1B8-43A8-8A52-BFF3D9A45051}" dt="2020-05-02T17:04:15.842" v="1149"/>
          <ac:spMkLst>
            <pc:docMk/>
            <pc:sldMk cId="3057154549" sldId="272"/>
            <ac:spMk id="33" creationId="{75A05F28-E14D-4321-837A-707CBBB70011}"/>
          </ac:spMkLst>
        </pc:spChg>
        <pc:spChg chg="add">
          <ac:chgData name="gojhchoi99@gmail.com" userId="7c3550ba10e1e361" providerId="LiveId" clId="{562DE448-D1B8-43A8-8A52-BFF3D9A45051}" dt="2020-05-02T17:04:15.842" v="1149"/>
          <ac:spMkLst>
            <pc:docMk/>
            <pc:sldMk cId="3057154549" sldId="272"/>
            <ac:spMk id="34" creationId="{619D8630-F28A-415F-A7A9-59C890B11714}"/>
          </ac:spMkLst>
        </pc:spChg>
        <pc:spChg chg="add">
          <ac:chgData name="gojhchoi99@gmail.com" userId="7c3550ba10e1e361" providerId="LiveId" clId="{562DE448-D1B8-43A8-8A52-BFF3D9A45051}" dt="2020-05-02T17:04:15.842" v="1149"/>
          <ac:spMkLst>
            <pc:docMk/>
            <pc:sldMk cId="3057154549" sldId="272"/>
            <ac:spMk id="35" creationId="{BAEAF80D-0A71-4225-B6CD-B0E13468492F}"/>
          </ac:spMkLst>
        </pc:spChg>
        <pc:spChg chg="add">
          <ac:chgData name="gojhchoi99@gmail.com" userId="7c3550ba10e1e361" providerId="LiveId" clId="{562DE448-D1B8-43A8-8A52-BFF3D9A45051}" dt="2020-05-02T17:04:15.842" v="1149"/>
          <ac:spMkLst>
            <pc:docMk/>
            <pc:sldMk cId="3057154549" sldId="272"/>
            <ac:spMk id="36" creationId="{39809843-C5B7-481A-806C-D6D62440B7A8}"/>
          </ac:spMkLst>
        </pc:spChg>
        <pc:spChg chg="del">
          <ac:chgData name="gojhchoi99@gmail.com" userId="7c3550ba10e1e361" providerId="LiveId" clId="{562DE448-D1B8-43A8-8A52-BFF3D9A45051}" dt="2020-05-02T17:03:48.873" v="1147" actId="478"/>
          <ac:spMkLst>
            <pc:docMk/>
            <pc:sldMk cId="3057154549" sldId="272"/>
            <ac:spMk id="37" creationId="{85BAD954-D9F9-424F-B8A7-8F566A19A73A}"/>
          </ac:spMkLst>
        </pc:spChg>
        <pc:spChg chg="del">
          <ac:chgData name="gojhchoi99@gmail.com" userId="7c3550ba10e1e361" providerId="LiveId" clId="{562DE448-D1B8-43A8-8A52-BFF3D9A45051}" dt="2020-05-02T17:03:53.594" v="1148" actId="478"/>
          <ac:spMkLst>
            <pc:docMk/>
            <pc:sldMk cId="3057154549" sldId="272"/>
            <ac:spMk id="38" creationId="{E5BA5B6D-420C-4BDA-8903-ABB5125D981A}"/>
          </ac:spMkLst>
        </pc:spChg>
        <pc:spChg chg="del">
          <ac:chgData name="gojhchoi99@gmail.com" userId="7c3550ba10e1e361" providerId="LiveId" clId="{562DE448-D1B8-43A8-8A52-BFF3D9A45051}" dt="2020-05-02T17:03:53.594" v="1148" actId="478"/>
          <ac:spMkLst>
            <pc:docMk/>
            <pc:sldMk cId="3057154549" sldId="272"/>
            <ac:spMk id="39" creationId="{486CBF4C-7874-4FBA-A334-3955EF6BD51A}"/>
          </ac:spMkLst>
        </pc:spChg>
        <pc:spChg chg="del">
          <ac:chgData name="gojhchoi99@gmail.com" userId="7c3550ba10e1e361" providerId="LiveId" clId="{562DE448-D1B8-43A8-8A52-BFF3D9A45051}" dt="2020-05-02T17:03:53.594" v="1148" actId="478"/>
          <ac:spMkLst>
            <pc:docMk/>
            <pc:sldMk cId="3057154549" sldId="272"/>
            <ac:spMk id="40" creationId="{3961025E-1EE4-4F1B-BDA7-5521C2B7AAB7}"/>
          </ac:spMkLst>
        </pc:spChg>
        <pc:spChg chg="del">
          <ac:chgData name="gojhchoi99@gmail.com" userId="7c3550ba10e1e361" providerId="LiveId" clId="{562DE448-D1B8-43A8-8A52-BFF3D9A45051}" dt="2020-05-02T17:03:53.594" v="1148" actId="478"/>
          <ac:spMkLst>
            <pc:docMk/>
            <pc:sldMk cId="3057154549" sldId="272"/>
            <ac:spMk id="41" creationId="{0CE803E7-7DD7-4260-9FA2-003B4AF3C4F9}"/>
          </ac:spMkLst>
        </pc:spChg>
        <pc:spChg chg="del">
          <ac:chgData name="gojhchoi99@gmail.com" userId="7c3550ba10e1e361" providerId="LiveId" clId="{562DE448-D1B8-43A8-8A52-BFF3D9A45051}" dt="2020-05-02T17:03:53.594" v="1148" actId="478"/>
          <ac:spMkLst>
            <pc:docMk/>
            <pc:sldMk cId="3057154549" sldId="272"/>
            <ac:spMk id="42" creationId="{B9D9AEFE-18D2-4FEC-A7AE-B4D7B5D00255}"/>
          </ac:spMkLst>
        </pc:spChg>
        <pc:spChg chg="add">
          <ac:chgData name="gojhchoi99@gmail.com" userId="7c3550ba10e1e361" providerId="LiveId" clId="{562DE448-D1B8-43A8-8A52-BFF3D9A45051}" dt="2020-05-02T17:12:09.584" v="1212"/>
          <ac:spMkLst>
            <pc:docMk/>
            <pc:sldMk cId="3057154549" sldId="272"/>
            <ac:spMk id="43" creationId="{C926AD7A-58B1-4053-A8B1-7CA40F4A0862}"/>
          </ac:spMkLst>
        </pc:spChg>
      </pc:sldChg>
      <pc:sldChg chg="delSp modSp add mod modAnim">
        <pc:chgData name="gojhchoi99@gmail.com" userId="7c3550ba10e1e361" providerId="LiveId" clId="{562DE448-D1B8-43A8-8A52-BFF3D9A45051}" dt="2020-05-02T17:07:27.855" v="1188"/>
        <pc:sldMkLst>
          <pc:docMk/>
          <pc:sldMk cId="4259710674" sldId="273"/>
        </pc:sldMkLst>
        <pc:spChg chg="mod topLvl">
          <ac:chgData name="gojhchoi99@gmail.com" userId="7c3550ba10e1e361" providerId="LiveId" clId="{562DE448-D1B8-43A8-8A52-BFF3D9A45051}" dt="2020-05-02T17:06:05.203" v="1184" actId="165"/>
          <ac:spMkLst>
            <pc:docMk/>
            <pc:sldMk cId="4259710674" sldId="273"/>
            <ac:spMk id="26" creationId="{67EB3AB3-3095-4550-B6A4-477BEE55AE59}"/>
          </ac:spMkLst>
        </pc:spChg>
        <pc:spChg chg="mod topLvl">
          <ac:chgData name="gojhchoi99@gmail.com" userId="7c3550ba10e1e361" providerId="LiveId" clId="{562DE448-D1B8-43A8-8A52-BFF3D9A45051}" dt="2020-05-02T17:06:05.203" v="1184" actId="165"/>
          <ac:spMkLst>
            <pc:docMk/>
            <pc:sldMk cId="4259710674" sldId="273"/>
            <ac:spMk id="27" creationId="{F827C52D-97EB-43DC-82E2-303AB4F7DD7A}"/>
          </ac:spMkLst>
        </pc:spChg>
        <pc:spChg chg="mod topLvl">
          <ac:chgData name="gojhchoi99@gmail.com" userId="7c3550ba10e1e361" providerId="LiveId" clId="{562DE448-D1B8-43A8-8A52-BFF3D9A45051}" dt="2020-05-02T17:06:05.203" v="1184" actId="165"/>
          <ac:spMkLst>
            <pc:docMk/>
            <pc:sldMk cId="4259710674" sldId="273"/>
            <ac:spMk id="28" creationId="{F2765C34-5EE9-411B-86AE-4CDA59C1ECEA}"/>
          </ac:spMkLst>
        </pc:spChg>
        <pc:spChg chg="mod topLvl">
          <ac:chgData name="gojhchoi99@gmail.com" userId="7c3550ba10e1e361" providerId="LiveId" clId="{562DE448-D1B8-43A8-8A52-BFF3D9A45051}" dt="2020-05-02T17:06:05.203" v="1184" actId="165"/>
          <ac:spMkLst>
            <pc:docMk/>
            <pc:sldMk cId="4259710674" sldId="273"/>
            <ac:spMk id="29" creationId="{65684600-9BA1-4322-8650-D01FCD8B73BC}"/>
          </ac:spMkLst>
        </pc:spChg>
        <pc:spChg chg="mod topLvl">
          <ac:chgData name="gojhchoi99@gmail.com" userId="7c3550ba10e1e361" providerId="LiveId" clId="{562DE448-D1B8-43A8-8A52-BFF3D9A45051}" dt="2020-05-02T17:06:05.203" v="1184" actId="165"/>
          <ac:spMkLst>
            <pc:docMk/>
            <pc:sldMk cId="4259710674" sldId="273"/>
            <ac:spMk id="30" creationId="{5182335A-8383-4414-A511-35063AA998DF}"/>
          </ac:spMkLst>
        </pc:spChg>
        <pc:spChg chg="mod topLvl">
          <ac:chgData name="gojhchoi99@gmail.com" userId="7c3550ba10e1e361" providerId="LiveId" clId="{562DE448-D1B8-43A8-8A52-BFF3D9A45051}" dt="2020-05-02T17:06:05.203" v="1184" actId="165"/>
          <ac:spMkLst>
            <pc:docMk/>
            <pc:sldMk cId="4259710674" sldId="273"/>
            <ac:spMk id="31" creationId="{25A52384-682E-404B-ACA8-F2653C7E7FB0}"/>
          </ac:spMkLst>
        </pc:spChg>
        <pc:spChg chg="mod topLvl">
          <ac:chgData name="gojhchoi99@gmail.com" userId="7c3550ba10e1e361" providerId="LiveId" clId="{562DE448-D1B8-43A8-8A52-BFF3D9A45051}" dt="2020-05-02T17:06:05.203" v="1184" actId="165"/>
          <ac:spMkLst>
            <pc:docMk/>
            <pc:sldMk cId="4259710674" sldId="273"/>
            <ac:spMk id="32" creationId="{880F1EAA-2A7C-4D7E-8A08-56AE3B068D82}"/>
          </ac:spMkLst>
        </pc:spChg>
        <pc:spChg chg="mod">
          <ac:chgData name="gojhchoi99@gmail.com" userId="7c3550ba10e1e361" providerId="LiveId" clId="{562DE448-D1B8-43A8-8A52-BFF3D9A45051}" dt="2020-05-02T17:05:06.357" v="1180" actId="1076"/>
          <ac:spMkLst>
            <pc:docMk/>
            <pc:sldMk cId="4259710674" sldId="273"/>
            <ac:spMk id="33" creationId="{76E0EFA8-0F21-4224-B918-1E3A821034AC}"/>
          </ac:spMkLst>
        </pc:spChg>
        <pc:spChg chg="mod">
          <ac:chgData name="gojhchoi99@gmail.com" userId="7c3550ba10e1e361" providerId="LiveId" clId="{562DE448-D1B8-43A8-8A52-BFF3D9A45051}" dt="2020-05-02T17:04:58.235" v="1179"/>
          <ac:spMkLst>
            <pc:docMk/>
            <pc:sldMk cId="4259710674" sldId="273"/>
            <ac:spMk id="34" creationId="{29385643-5518-415F-B2F5-D448F4CCE8AF}"/>
          </ac:spMkLst>
        </pc:spChg>
        <pc:grpChg chg="del">
          <ac:chgData name="gojhchoi99@gmail.com" userId="7c3550ba10e1e361" providerId="LiveId" clId="{562DE448-D1B8-43A8-8A52-BFF3D9A45051}" dt="2020-05-02T17:06:05.203" v="1184" actId="165"/>
          <ac:grpSpMkLst>
            <pc:docMk/>
            <pc:sldMk cId="4259710674" sldId="273"/>
            <ac:grpSpMk id="25" creationId="{ACDCD8B5-AAAA-4D94-B235-9A65FB243A09}"/>
          </ac:grpSpMkLst>
        </pc:grpChg>
      </pc:sldChg>
      <pc:sldChg chg="delSp modSp add mod modAnim">
        <pc:chgData name="gojhchoi99@gmail.com" userId="7c3550ba10e1e361" providerId="LiveId" clId="{562DE448-D1B8-43A8-8A52-BFF3D9A45051}" dt="2020-05-04T08:07:40.275" v="1497"/>
        <pc:sldMkLst>
          <pc:docMk/>
          <pc:sldMk cId="3611636614" sldId="274"/>
        </pc:sldMkLst>
        <pc:spChg chg="mod">
          <ac:chgData name="gojhchoi99@gmail.com" userId="7c3550ba10e1e361" providerId="LiveId" clId="{562DE448-D1B8-43A8-8A52-BFF3D9A45051}" dt="2020-05-04T08:07:40.275" v="1497"/>
          <ac:spMkLst>
            <pc:docMk/>
            <pc:sldMk cId="3611636614" sldId="274"/>
            <ac:spMk id="29" creationId="{99DF559F-0B50-4C64-8A1D-F41AC123448A}"/>
          </ac:spMkLst>
        </pc:spChg>
        <pc:spChg chg="del">
          <ac:chgData name="gojhchoi99@gmail.com" userId="7c3550ba10e1e361" providerId="LiveId" clId="{562DE448-D1B8-43A8-8A52-BFF3D9A45051}" dt="2020-05-02T17:09:02.974" v="1193" actId="478"/>
          <ac:spMkLst>
            <pc:docMk/>
            <pc:sldMk cId="3611636614" sldId="274"/>
            <ac:spMk id="35" creationId="{583336D1-BDF3-4462-8BE8-F06AED2ED850}"/>
          </ac:spMkLst>
        </pc:spChg>
      </pc:sldChg>
      <pc:sldChg chg="add del">
        <pc:chgData name="gojhchoi99@gmail.com" userId="7c3550ba10e1e361" providerId="LiveId" clId="{562DE448-D1B8-43A8-8A52-BFF3D9A45051}" dt="2020-05-02T17:11:38.836" v="1208" actId="47"/>
        <pc:sldMkLst>
          <pc:docMk/>
          <pc:sldMk cId="0" sldId="275"/>
        </pc:sldMkLst>
      </pc:sldChg>
      <pc:sldChg chg="modSp add mod">
        <pc:chgData name="gojhchoi99@gmail.com" userId="7c3550ba10e1e361" providerId="LiveId" clId="{562DE448-D1B8-43A8-8A52-BFF3D9A45051}" dt="2020-05-02T17:12:57.908" v="1229"/>
        <pc:sldMkLst>
          <pc:docMk/>
          <pc:sldMk cId="1755503271" sldId="286"/>
        </pc:sldMkLst>
        <pc:spChg chg="mod">
          <ac:chgData name="gojhchoi99@gmail.com" userId="7c3550ba10e1e361" providerId="LiveId" clId="{562DE448-D1B8-43A8-8A52-BFF3D9A45051}" dt="2020-05-02T17:12:57.908" v="1229"/>
          <ac:spMkLst>
            <pc:docMk/>
            <pc:sldMk cId="1755503271" sldId="286"/>
            <ac:spMk id="7" creationId="{55129BCE-1BDF-4700-8336-62A3CA6EA33B}"/>
          </ac:spMkLst>
        </pc:spChg>
      </pc:sldChg>
      <pc:sldChg chg="addSp delSp modSp new mod modAnim">
        <pc:chgData name="gojhchoi99@gmail.com" userId="7c3550ba10e1e361" providerId="LiveId" clId="{562DE448-D1B8-43A8-8A52-BFF3D9A45051}" dt="2020-05-02T17:15:55.779" v="1288" actId="20577"/>
        <pc:sldMkLst>
          <pc:docMk/>
          <pc:sldMk cId="2473405296" sldId="287"/>
        </pc:sldMkLst>
        <pc:spChg chg="add mod">
          <ac:chgData name="gojhchoi99@gmail.com" userId="7c3550ba10e1e361" providerId="LiveId" clId="{562DE448-D1B8-43A8-8A52-BFF3D9A45051}" dt="2020-05-02T17:14:59.590" v="1259"/>
          <ac:spMkLst>
            <pc:docMk/>
            <pc:sldMk cId="2473405296" sldId="287"/>
            <ac:spMk id="2" creationId="{A6BDD865-412C-418C-9A33-972D93264564}"/>
          </ac:spMkLst>
        </pc:spChg>
        <pc:spChg chg="add mod">
          <ac:chgData name="gojhchoi99@gmail.com" userId="7c3550ba10e1e361" providerId="LiveId" clId="{562DE448-D1B8-43A8-8A52-BFF3D9A45051}" dt="2020-05-02T17:15:17.230" v="1276"/>
          <ac:spMkLst>
            <pc:docMk/>
            <pc:sldMk cId="2473405296" sldId="287"/>
            <ac:spMk id="3" creationId="{D84FE4A6-CAAA-40EA-A4B6-642A46E90974}"/>
          </ac:spMkLst>
        </pc:spChg>
        <pc:spChg chg="add">
          <ac:chgData name="gojhchoi99@gmail.com" userId="7c3550ba10e1e361" providerId="LiveId" clId="{562DE448-D1B8-43A8-8A52-BFF3D9A45051}" dt="2020-05-02T17:14:11.736" v="1236"/>
          <ac:spMkLst>
            <pc:docMk/>
            <pc:sldMk cId="2473405296" sldId="287"/>
            <ac:spMk id="4" creationId="{DADF452B-3DE7-4736-9162-E6F590D17DA9}"/>
          </ac:spMkLst>
        </pc:spChg>
        <pc:spChg chg="add">
          <ac:chgData name="gojhchoi99@gmail.com" userId="7c3550ba10e1e361" providerId="LiveId" clId="{562DE448-D1B8-43A8-8A52-BFF3D9A45051}" dt="2020-05-02T17:14:11.736" v="1236"/>
          <ac:spMkLst>
            <pc:docMk/>
            <pc:sldMk cId="2473405296" sldId="287"/>
            <ac:spMk id="5" creationId="{314C6BFD-AA4B-428A-9970-8A8D803F579A}"/>
          </ac:spMkLst>
        </pc:spChg>
        <pc:spChg chg="add mod">
          <ac:chgData name="gojhchoi99@gmail.com" userId="7c3550ba10e1e361" providerId="LiveId" clId="{562DE448-D1B8-43A8-8A52-BFF3D9A45051}" dt="2020-05-02T17:15:10.452" v="1269" actId="1038"/>
          <ac:spMkLst>
            <pc:docMk/>
            <pc:sldMk cId="2473405296" sldId="287"/>
            <ac:spMk id="6" creationId="{CF1E49B6-8C56-4973-8803-8CB6F71C804D}"/>
          </ac:spMkLst>
        </pc:spChg>
        <pc:spChg chg="add mod">
          <ac:chgData name="gojhchoi99@gmail.com" userId="7c3550ba10e1e361" providerId="LiveId" clId="{562DE448-D1B8-43A8-8A52-BFF3D9A45051}" dt="2020-05-02T17:15:21.526" v="1280"/>
          <ac:spMkLst>
            <pc:docMk/>
            <pc:sldMk cId="2473405296" sldId="287"/>
            <ac:spMk id="7" creationId="{62FFCC65-9854-4C66-A46B-8A48BEB124CF}"/>
          </ac:spMkLst>
        </pc:spChg>
        <pc:picChg chg="add del">
          <ac:chgData name="gojhchoi99@gmail.com" userId="7c3550ba10e1e361" providerId="LiveId" clId="{562DE448-D1B8-43A8-8A52-BFF3D9A45051}" dt="2020-05-02T17:14:17.670" v="1237" actId="478"/>
          <ac:picMkLst>
            <pc:docMk/>
            <pc:sldMk cId="2473405296" sldId="287"/>
            <ac:picMk id="8" creationId="{6C0B19A6-8A70-476F-86C8-E4E76DF1CB74}"/>
          </ac:picMkLst>
        </pc:picChg>
        <pc:picChg chg="add del">
          <ac:chgData name="gojhchoi99@gmail.com" userId="7c3550ba10e1e361" providerId="LiveId" clId="{562DE448-D1B8-43A8-8A52-BFF3D9A45051}" dt="2020-05-02T17:14:19.299" v="1238" actId="478"/>
          <ac:picMkLst>
            <pc:docMk/>
            <pc:sldMk cId="2473405296" sldId="287"/>
            <ac:picMk id="9" creationId="{28C05B42-94FE-4A07-815E-B98EF20C3C12}"/>
          </ac:picMkLst>
        </pc:picChg>
        <pc:picChg chg="add">
          <ac:chgData name="gojhchoi99@gmail.com" userId="7c3550ba10e1e361" providerId="LiveId" clId="{562DE448-D1B8-43A8-8A52-BFF3D9A45051}" dt="2020-05-02T17:14:28.920" v="1239"/>
          <ac:picMkLst>
            <pc:docMk/>
            <pc:sldMk cId="2473405296" sldId="287"/>
            <ac:picMk id="10" creationId="{1815FD26-D1ED-4DCF-8B32-D21999D74726}"/>
          </ac:picMkLst>
        </pc:picChg>
        <pc:picChg chg="add">
          <ac:chgData name="gojhchoi99@gmail.com" userId="7c3550ba10e1e361" providerId="LiveId" clId="{562DE448-D1B8-43A8-8A52-BFF3D9A45051}" dt="2020-05-02T17:14:38.233" v="1240"/>
          <ac:picMkLst>
            <pc:docMk/>
            <pc:sldMk cId="2473405296" sldId="287"/>
            <ac:picMk id="11" creationId="{B08B9EB3-BF3A-4B3E-9FF9-501828FCF28F}"/>
          </ac:picMkLst>
        </pc:picChg>
      </pc:sldChg>
      <pc:sldChg chg="addSp delSp modSp new mod modAnim">
        <pc:chgData name="gojhchoi99@gmail.com" userId="7c3550ba10e1e361" providerId="LiveId" clId="{562DE448-D1B8-43A8-8A52-BFF3D9A45051}" dt="2020-05-02T17:25:10.309" v="1419"/>
        <pc:sldMkLst>
          <pc:docMk/>
          <pc:sldMk cId="307823713" sldId="288"/>
        </pc:sldMkLst>
        <pc:spChg chg="add del">
          <ac:chgData name="gojhchoi99@gmail.com" userId="7c3550ba10e1e361" providerId="LiveId" clId="{562DE448-D1B8-43A8-8A52-BFF3D9A45051}" dt="2020-05-02T17:15:52.727" v="1286"/>
          <ac:spMkLst>
            <pc:docMk/>
            <pc:sldMk cId="307823713" sldId="288"/>
            <ac:spMk id="2" creationId="{48446550-7CB0-4D59-B6B6-30F5BF6736A7}"/>
          </ac:spMkLst>
        </pc:spChg>
        <pc:spChg chg="add del">
          <ac:chgData name="gojhchoi99@gmail.com" userId="7c3550ba10e1e361" providerId="LiveId" clId="{562DE448-D1B8-43A8-8A52-BFF3D9A45051}" dt="2020-05-02T17:15:52.727" v="1286"/>
          <ac:spMkLst>
            <pc:docMk/>
            <pc:sldMk cId="307823713" sldId="288"/>
            <ac:spMk id="3" creationId="{882EF67B-5BF2-4675-90AE-7892400001FD}"/>
          </ac:spMkLst>
        </pc:spChg>
        <pc:spChg chg="add del">
          <ac:chgData name="gojhchoi99@gmail.com" userId="7c3550ba10e1e361" providerId="LiveId" clId="{562DE448-D1B8-43A8-8A52-BFF3D9A45051}" dt="2020-05-02T17:15:52.727" v="1286"/>
          <ac:spMkLst>
            <pc:docMk/>
            <pc:sldMk cId="307823713" sldId="288"/>
            <ac:spMk id="4" creationId="{FD89BEEA-1FC7-4C73-9E67-BD1D09DAD064}"/>
          </ac:spMkLst>
        </pc:spChg>
        <pc:spChg chg="add del">
          <ac:chgData name="gojhchoi99@gmail.com" userId="7c3550ba10e1e361" providerId="LiveId" clId="{562DE448-D1B8-43A8-8A52-BFF3D9A45051}" dt="2020-05-02T17:15:52.727" v="1286"/>
          <ac:spMkLst>
            <pc:docMk/>
            <pc:sldMk cId="307823713" sldId="288"/>
            <ac:spMk id="5" creationId="{518E6B57-5D3C-473B-B263-7BA62517EC91}"/>
          </ac:spMkLst>
        </pc:spChg>
        <pc:spChg chg="add mod">
          <ac:chgData name="gojhchoi99@gmail.com" userId="7c3550ba10e1e361" providerId="LiveId" clId="{562DE448-D1B8-43A8-8A52-BFF3D9A45051}" dt="2020-05-02T17:17:31.640" v="1308"/>
          <ac:spMkLst>
            <pc:docMk/>
            <pc:sldMk cId="307823713" sldId="288"/>
            <ac:spMk id="8" creationId="{F9FEB67F-E7D1-4EA3-AF80-172A9D6C034B}"/>
          </ac:spMkLst>
        </pc:spChg>
        <pc:spChg chg="add mod">
          <ac:chgData name="gojhchoi99@gmail.com" userId="7c3550ba10e1e361" providerId="LiveId" clId="{562DE448-D1B8-43A8-8A52-BFF3D9A45051}" dt="2020-05-02T17:17:46.210" v="1331"/>
          <ac:spMkLst>
            <pc:docMk/>
            <pc:sldMk cId="307823713" sldId="288"/>
            <ac:spMk id="9" creationId="{3964B436-B2A3-4F7A-B3AC-77AAAF8AB3F6}"/>
          </ac:spMkLst>
        </pc:spChg>
        <pc:spChg chg="add">
          <ac:chgData name="gojhchoi99@gmail.com" userId="7c3550ba10e1e361" providerId="LiveId" clId="{562DE448-D1B8-43A8-8A52-BFF3D9A45051}" dt="2020-05-02T17:16:08.873" v="1289"/>
          <ac:spMkLst>
            <pc:docMk/>
            <pc:sldMk cId="307823713" sldId="288"/>
            <ac:spMk id="10" creationId="{D41777D3-05EE-41A7-9BE2-DAFAB10888CB}"/>
          </ac:spMkLst>
        </pc:spChg>
        <pc:spChg chg="add">
          <ac:chgData name="gojhchoi99@gmail.com" userId="7c3550ba10e1e361" providerId="LiveId" clId="{562DE448-D1B8-43A8-8A52-BFF3D9A45051}" dt="2020-05-02T17:16:08.873" v="1289"/>
          <ac:spMkLst>
            <pc:docMk/>
            <pc:sldMk cId="307823713" sldId="288"/>
            <ac:spMk id="11" creationId="{A5C88FD1-74B4-466A-8DEA-5E4148A99B81}"/>
          </ac:spMkLst>
        </pc:spChg>
        <pc:spChg chg="add mod">
          <ac:chgData name="gojhchoi99@gmail.com" userId="7c3550ba10e1e361" providerId="LiveId" clId="{562DE448-D1B8-43A8-8A52-BFF3D9A45051}" dt="2020-05-02T17:17:40.535" v="1323" actId="1037"/>
          <ac:spMkLst>
            <pc:docMk/>
            <pc:sldMk cId="307823713" sldId="288"/>
            <ac:spMk id="12" creationId="{103FE3A5-615F-4CBC-B44D-F2D2FA20656A}"/>
          </ac:spMkLst>
        </pc:spChg>
        <pc:spChg chg="add del mod">
          <ac:chgData name="gojhchoi99@gmail.com" userId="7c3550ba10e1e361" providerId="LiveId" clId="{562DE448-D1B8-43A8-8A52-BFF3D9A45051}" dt="2020-05-02T17:22:49.857" v="1383" actId="478"/>
          <ac:spMkLst>
            <pc:docMk/>
            <pc:sldMk cId="307823713" sldId="288"/>
            <ac:spMk id="13" creationId="{D67EE2E4-73B1-4EC5-B31C-B40457E67C2B}"/>
          </ac:spMkLst>
        </pc:spChg>
        <pc:picChg chg="add del">
          <ac:chgData name="gojhchoi99@gmail.com" userId="7c3550ba10e1e361" providerId="LiveId" clId="{562DE448-D1B8-43A8-8A52-BFF3D9A45051}" dt="2020-05-02T17:15:52.727" v="1286"/>
          <ac:picMkLst>
            <pc:docMk/>
            <pc:sldMk cId="307823713" sldId="288"/>
            <ac:picMk id="6" creationId="{823322C2-3FBD-4089-A658-F82FB40FA4EC}"/>
          </ac:picMkLst>
        </pc:picChg>
        <pc:picChg chg="add del">
          <ac:chgData name="gojhchoi99@gmail.com" userId="7c3550ba10e1e361" providerId="LiveId" clId="{562DE448-D1B8-43A8-8A52-BFF3D9A45051}" dt="2020-05-02T17:15:52.727" v="1286"/>
          <ac:picMkLst>
            <pc:docMk/>
            <pc:sldMk cId="307823713" sldId="288"/>
            <ac:picMk id="7" creationId="{9A2A89E1-F76F-4DE3-BDA0-B714BCB1B11F}"/>
          </ac:picMkLst>
        </pc:picChg>
        <pc:picChg chg="add del">
          <ac:chgData name="gojhchoi99@gmail.com" userId="7c3550ba10e1e361" providerId="LiveId" clId="{562DE448-D1B8-43A8-8A52-BFF3D9A45051}" dt="2020-05-02T17:16:53.129" v="1292" actId="478"/>
          <ac:picMkLst>
            <pc:docMk/>
            <pc:sldMk cId="307823713" sldId="288"/>
            <ac:picMk id="14" creationId="{4EC75F94-1F91-46FE-813D-62BBABF85D05}"/>
          </ac:picMkLst>
        </pc:picChg>
        <pc:picChg chg="add del">
          <ac:chgData name="gojhchoi99@gmail.com" userId="7c3550ba10e1e361" providerId="LiveId" clId="{562DE448-D1B8-43A8-8A52-BFF3D9A45051}" dt="2020-05-02T17:17:03.341" v="1296" actId="478"/>
          <ac:picMkLst>
            <pc:docMk/>
            <pc:sldMk cId="307823713" sldId="288"/>
            <ac:picMk id="15" creationId="{ED890512-387A-4C2B-9C8A-2C6A7ACC0CAD}"/>
          </ac:picMkLst>
        </pc:picChg>
        <pc:picChg chg="add mod">
          <ac:chgData name="gojhchoi99@gmail.com" userId="7c3550ba10e1e361" providerId="LiveId" clId="{562DE448-D1B8-43A8-8A52-BFF3D9A45051}" dt="2020-05-02T17:17:01.261" v="1295" actId="1036"/>
          <ac:picMkLst>
            <pc:docMk/>
            <pc:sldMk cId="307823713" sldId="288"/>
            <ac:picMk id="16" creationId="{53BF6F77-84C8-42EC-BD8E-E241071E40B8}"/>
          </ac:picMkLst>
        </pc:picChg>
        <pc:picChg chg="add mod">
          <ac:chgData name="gojhchoi99@gmail.com" userId="7c3550ba10e1e361" providerId="LiveId" clId="{562DE448-D1B8-43A8-8A52-BFF3D9A45051}" dt="2020-05-02T17:17:25.407" v="1300" actId="1076"/>
          <ac:picMkLst>
            <pc:docMk/>
            <pc:sldMk cId="307823713" sldId="288"/>
            <ac:picMk id="17" creationId="{881F63AA-5A56-4DAD-9C90-F881EA96A3DF}"/>
          </ac:picMkLst>
        </pc:picChg>
        <pc:picChg chg="add mod modCrop">
          <ac:chgData name="gojhchoi99@gmail.com" userId="7c3550ba10e1e361" providerId="LiveId" clId="{562DE448-D1B8-43A8-8A52-BFF3D9A45051}" dt="2020-05-02T17:24:30.445" v="1418"/>
          <ac:picMkLst>
            <pc:docMk/>
            <pc:sldMk cId="307823713" sldId="288"/>
            <ac:picMk id="18" creationId="{D87C26C4-FEF1-4E42-8239-21D6D29359C4}"/>
          </ac:picMkLst>
        </pc:picChg>
        <pc:picChg chg="add mod modCrop">
          <ac:chgData name="gojhchoi99@gmail.com" userId="7c3550ba10e1e361" providerId="LiveId" clId="{562DE448-D1B8-43A8-8A52-BFF3D9A45051}" dt="2020-05-02T17:22:12.786" v="1378" actId="1035"/>
          <ac:picMkLst>
            <pc:docMk/>
            <pc:sldMk cId="307823713" sldId="288"/>
            <ac:picMk id="19" creationId="{300787B5-0B26-4616-9F8D-7E7C18FCCCF8}"/>
          </ac:picMkLst>
        </pc:picChg>
      </pc:sldChg>
      <pc:sldChg chg="addSp delSp modSp new mod modAnim">
        <pc:chgData name="gojhchoi99@gmail.com" userId="7c3550ba10e1e361" providerId="LiveId" clId="{562DE448-D1B8-43A8-8A52-BFF3D9A45051}" dt="2020-05-02T17:28:35.344" v="1486"/>
        <pc:sldMkLst>
          <pc:docMk/>
          <pc:sldMk cId="2388265010" sldId="289"/>
        </pc:sldMkLst>
        <pc:spChg chg="add del">
          <ac:chgData name="gojhchoi99@gmail.com" userId="7c3550ba10e1e361" providerId="LiveId" clId="{562DE448-D1B8-43A8-8A52-BFF3D9A45051}" dt="2020-05-02T17:15:52.493" v="1285"/>
          <ac:spMkLst>
            <pc:docMk/>
            <pc:sldMk cId="2388265010" sldId="289"/>
            <ac:spMk id="2" creationId="{2823B9C8-098C-47F0-9C12-B03B0E01740B}"/>
          </ac:spMkLst>
        </pc:spChg>
        <pc:spChg chg="add del">
          <ac:chgData name="gojhchoi99@gmail.com" userId="7c3550ba10e1e361" providerId="LiveId" clId="{562DE448-D1B8-43A8-8A52-BFF3D9A45051}" dt="2020-05-02T17:15:52.493" v="1285"/>
          <ac:spMkLst>
            <pc:docMk/>
            <pc:sldMk cId="2388265010" sldId="289"/>
            <ac:spMk id="3" creationId="{1CE95ADB-EC27-46E8-A463-8653630C907A}"/>
          </ac:spMkLst>
        </pc:spChg>
        <pc:spChg chg="add del">
          <ac:chgData name="gojhchoi99@gmail.com" userId="7c3550ba10e1e361" providerId="LiveId" clId="{562DE448-D1B8-43A8-8A52-BFF3D9A45051}" dt="2020-05-02T17:15:52.493" v="1285"/>
          <ac:spMkLst>
            <pc:docMk/>
            <pc:sldMk cId="2388265010" sldId="289"/>
            <ac:spMk id="4" creationId="{C9C7B346-8C66-4996-84B9-2A8D7E37930B}"/>
          </ac:spMkLst>
        </pc:spChg>
        <pc:spChg chg="add del">
          <ac:chgData name="gojhchoi99@gmail.com" userId="7c3550ba10e1e361" providerId="LiveId" clId="{562DE448-D1B8-43A8-8A52-BFF3D9A45051}" dt="2020-05-02T17:15:52.493" v="1285"/>
          <ac:spMkLst>
            <pc:docMk/>
            <pc:sldMk cId="2388265010" sldId="289"/>
            <ac:spMk id="5" creationId="{0175EBFE-62A2-4CC8-85C2-3399D0600636}"/>
          </ac:spMkLst>
        </pc:spChg>
        <pc:spChg chg="add mod">
          <ac:chgData name="gojhchoi99@gmail.com" userId="7c3550ba10e1e361" providerId="LiveId" clId="{562DE448-D1B8-43A8-8A52-BFF3D9A45051}" dt="2020-05-02T17:25:47.646" v="1434"/>
          <ac:spMkLst>
            <pc:docMk/>
            <pc:sldMk cId="2388265010" sldId="289"/>
            <ac:spMk id="8" creationId="{41610A28-25D7-456B-B733-53708CF0E742}"/>
          </ac:spMkLst>
        </pc:spChg>
        <pc:spChg chg="add mod">
          <ac:chgData name="gojhchoi99@gmail.com" userId="7c3550ba10e1e361" providerId="LiveId" clId="{562DE448-D1B8-43A8-8A52-BFF3D9A45051}" dt="2020-05-02T17:26:05.751" v="1454"/>
          <ac:spMkLst>
            <pc:docMk/>
            <pc:sldMk cId="2388265010" sldId="289"/>
            <ac:spMk id="9" creationId="{CC9FC765-F903-4085-8733-BADE0E102DCB}"/>
          </ac:spMkLst>
        </pc:spChg>
        <pc:spChg chg="add">
          <ac:chgData name="gojhchoi99@gmail.com" userId="7c3550ba10e1e361" providerId="LiveId" clId="{562DE448-D1B8-43A8-8A52-BFF3D9A45051}" dt="2020-05-02T17:16:10.552" v="1290"/>
          <ac:spMkLst>
            <pc:docMk/>
            <pc:sldMk cId="2388265010" sldId="289"/>
            <ac:spMk id="10" creationId="{459CD92C-F663-412C-9199-4CC00B32DF60}"/>
          </ac:spMkLst>
        </pc:spChg>
        <pc:spChg chg="add">
          <ac:chgData name="gojhchoi99@gmail.com" userId="7c3550ba10e1e361" providerId="LiveId" clId="{562DE448-D1B8-43A8-8A52-BFF3D9A45051}" dt="2020-05-02T17:16:10.552" v="1290"/>
          <ac:spMkLst>
            <pc:docMk/>
            <pc:sldMk cId="2388265010" sldId="289"/>
            <ac:spMk id="11" creationId="{80DE2F37-4FB2-4BD3-8B63-D428E0AD1286}"/>
          </ac:spMkLst>
        </pc:spChg>
        <pc:spChg chg="add mod">
          <ac:chgData name="gojhchoi99@gmail.com" userId="7c3550ba10e1e361" providerId="LiveId" clId="{562DE448-D1B8-43A8-8A52-BFF3D9A45051}" dt="2020-05-02T17:26:11.023" v="1464" actId="1037"/>
          <ac:spMkLst>
            <pc:docMk/>
            <pc:sldMk cId="2388265010" sldId="289"/>
            <ac:spMk id="12" creationId="{7AC58E04-75BA-405E-A7AA-B6501101BF42}"/>
          </ac:spMkLst>
        </pc:spChg>
        <pc:spChg chg="add mod">
          <ac:chgData name="gojhchoi99@gmail.com" userId="7c3550ba10e1e361" providerId="LiveId" clId="{562DE448-D1B8-43A8-8A52-BFF3D9A45051}" dt="2020-05-02T17:26:00.942" v="1450"/>
          <ac:spMkLst>
            <pc:docMk/>
            <pc:sldMk cId="2388265010" sldId="289"/>
            <ac:spMk id="13" creationId="{77668B2B-FD92-4EFE-BE37-032B9DCCF4DE}"/>
          </ac:spMkLst>
        </pc:spChg>
        <pc:picChg chg="add del">
          <ac:chgData name="gojhchoi99@gmail.com" userId="7c3550ba10e1e361" providerId="LiveId" clId="{562DE448-D1B8-43A8-8A52-BFF3D9A45051}" dt="2020-05-02T17:15:52.493" v="1285"/>
          <ac:picMkLst>
            <pc:docMk/>
            <pc:sldMk cId="2388265010" sldId="289"/>
            <ac:picMk id="6" creationId="{F6894C7E-7CE0-4D01-A015-CA65BEC46ABF}"/>
          </ac:picMkLst>
        </pc:picChg>
        <pc:picChg chg="add del">
          <ac:chgData name="gojhchoi99@gmail.com" userId="7c3550ba10e1e361" providerId="LiveId" clId="{562DE448-D1B8-43A8-8A52-BFF3D9A45051}" dt="2020-05-02T17:15:52.493" v="1285"/>
          <ac:picMkLst>
            <pc:docMk/>
            <pc:sldMk cId="2388265010" sldId="289"/>
            <ac:picMk id="7" creationId="{3113F750-C236-4FB4-BE44-3D05D9332CA6}"/>
          </ac:picMkLst>
        </pc:picChg>
        <pc:picChg chg="add del">
          <ac:chgData name="gojhchoi99@gmail.com" userId="7c3550ba10e1e361" providerId="LiveId" clId="{562DE448-D1B8-43A8-8A52-BFF3D9A45051}" dt="2020-05-02T17:25:27.476" v="1420" actId="478"/>
          <ac:picMkLst>
            <pc:docMk/>
            <pc:sldMk cId="2388265010" sldId="289"/>
            <ac:picMk id="14" creationId="{01C01754-3064-4925-B11A-BC6DBDC8CC67}"/>
          </ac:picMkLst>
        </pc:picChg>
        <pc:picChg chg="add del">
          <ac:chgData name="gojhchoi99@gmail.com" userId="7c3550ba10e1e361" providerId="LiveId" clId="{562DE448-D1B8-43A8-8A52-BFF3D9A45051}" dt="2020-05-02T17:25:35.782" v="1422" actId="478"/>
          <ac:picMkLst>
            <pc:docMk/>
            <pc:sldMk cId="2388265010" sldId="289"/>
            <ac:picMk id="15" creationId="{E1E86D98-EDCB-4405-904E-E3C563C97D94}"/>
          </ac:picMkLst>
        </pc:picChg>
        <pc:picChg chg="add">
          <ac:chgData name="gojhchoi99@gmail.com" userId="7c3550ba10e1e361" providerId="LiveId" clId="{562DE448-D1B8-43A8-8A52-BFF3D9A45051}" dt="2020-05-02T17:25:34.433" v="1421"/>
          <ac:picMkLst>
            <pc:docMk/>
            <pc:sldMk cId="2388265010" sldId="289"/>
            <ac:picMk id="16" creationId="{FF2158BA-61D2-46D2-9A3F-33CB69C9ADDD}"/>
          </ac:picMkLst>
        </pc:picChg>
        <pc:picChg chg="add">
          <ac:chgData name="gojhchoi99@gmail.com" userId="7c3550ba10e1e361" providerId="LiveId" clId="{562DE448-D1B8-43A8-8A52-BFF3D9A45051}" dt="2020-05-02T17:25:42.642" v="1423"/>
          <ac:picMkLst>
            <pc:docMk/>
            <pc:sldMk cId="2388265010" sldId="289"/>
            <ac:picMk id="17" creationId="{1A650E2D-F6D8-4877-B6C8-AEA9EF0807FC}"/>
          </ac:picMkLst>
        </pc:picChg>
      </pc:sldChg>
      <pc:sldChg chg="addSp delSp modSp new mod delAnim modAnim">
        <pc:chgData name="gojhchoi99@gmail.com" userId="7c3550ba10e1e361" providerId="LiveId" clId="{562DE448-D1B8-43A8-8A52-BFF3D9A45051}" dt="2020-05-02T17:28:40.297" v="1487"/>
        <pc:sldMkLst>
          <pc:docMk/>
          <pc:sldMk cId="3042045457" sldId="290"/>
        </pc:sldMkLst>
        <pc:spChg chg="add del">
          <ac:chgData name="gojhchoi99@gmail.com" userId="7c3550ba10e1e361" providerId="LiveId" clId="{562DE448-D1B8-43A8-8A52-BFF3D9A45051}" dt="2020-05-02T17:15:52.281" v="1284"/>
          <ac:spMkLst>
            <pc:docMk/>
            <pc:sldMk cId="3042045457" sldId="290"/>
            <ac:spMk id="2" creationId="{095B4FDE-A936-4F81-9B84-5D031E609426}"/>
          </ac:spMkLst>
        </pc:spChg>
        <pc:spChg chg="add del">
          <ac:chgData name="gojhchoi99@gmail.com" userId="7c3550ba10e1e361" providerId="LiveId" clId="{562DE448-D1B8-43A8-8A52-BFF3D9A45051}" dt="2020-05-02T17:15:52.281" v="1284"/>
          <ac:spMkLst>
            <pc:docMk/>
            <pc:sldMk cId="3042045457" sldId="290"/>
            <ac:spMk id="3" creationId="{3F5E3405-7A54-4B24-AA93-7F2A81EA2AC9}"/>
          </ac:spMkLst>
        </pc:spChg>
        <pc:spChg chg="add del">
          <ac:chgData name="gojhchoi99@gmail.com" userId="7c3550ba10e1e361" providerId="LiveId" clId="{562DE448-D1B8-43A8-8A52-BFF3D9A45051}" dt="2020-05-02T17:15:52.281" v="1284"/>
          <ac:spMkLst>
            <pc:docMk/>
            <pc:sldMk cId="3042045457" sldId="290"/>
            <ac:spMk id="4" creationId="{D06734E0-126F-4D4B-89A4-FDD906A970C6}"/>
          </ac:spMkLst>
        </pc:spChg>
        <pc:spChg chg="add del">
          <ac:chgData name="gojhchoi99@gmail.com" userId="7c3550ba10e1e361" providerId="LiveId" clId="{562DE448-D1B8-43A8-8A52-BFF3D9A45051}" dt="2020-05-02T17:15:52.281" v="1284"/>
          <ac:spMkLst>
            <pc:docMk/>
            <pc:sldMk cId="3042045457" sldId="290"/>
            <ac:spMk id="5" creationId="{D7255E25-8C87-4C82-8489-4F4104720E6D}"/>
          </ac:spMkLst>
        </pc:spChg>
        <pc:spChg chg="add mod">
          <ac:chgData name="gojhchoi99@gmail.com" userId="7c3550ba10e1e361" providerId="LiveId" clId="{562DE448-D1B8-43A8-8A52-BFF3D9A45051}" dt="2020-05-02T17:27:29.762" v="1479"/>
          <ac:spMkLst>
            <pc:docMk/>
            <pc:sldMk cId="3042045457" sldId="290"/>
            <ac:spMk id="8" creationId="{D2D2B3CC-4795-42E9-B80F-CD6BBED468E9}"/>
          </ac:spMkLst>
        </pc:spChg>
        <pc:spChg chg="add del">
          <ac:chgData name="gojhchoi99@gmail.com" userId="7c3550ba10e1e361" providerId="LiveId" clId="{562DE448-D1B8-43A8-8A52-BFF3D9A45051}" dt="2020-05-02T17:27:10.111" v="1467" actId="478"/>
          <ac:spMkLst>
            <pc:docMk/>
            <pc:sldMk cId="3042045457" sldId="290"/>
            <ac:spMk id="9" creationId="{4C93123F-CE89-4AA0-8252-5EBF6EBB2DBF}"/>
          </ac:spMkLst>
        </pc:spChg>
        <pc:spChg chg="add mod">
          <ac:chgData name="gojhchoi99@gmail.com" userId="7c3550ba10e1e361" providerId="LiveId" clId="{562DE448-D1B8-43A8-8A52-BFF3D9A45051}" dt="2020-05-02T17:27:19.275" v="1469" actId="1076"/>
          <ac:spMkLst>
            <pc:docMk/>
            <pc:sldMk cId="3042045457" sldId="290"/>
            <ac:spMk id="10" creationId="{F4B1A827-430E-4014-A878-DB4112AA3DD0}"/>
          </ac:spMkLst>
        </pc:spChg>
        <pc:spChg chg="add del">
          <ac:chgData name="gojhchoi99@gmail.com" userId="7c3550ba10e1e361" providerId="LiveId" clId="{562DE448-D1B8-43A8-8A52-BFF3D9A45051}" dt="2020-05-02T17:27:10.111" v="1467" actId="478"/>
          <ac:spMkLst>
            <pc:docMk/>
            <pc:sldMk cId="3042045457" sldId="290"/>
            <ac:spMk id="11" creationId="{B0DFADAF-97A2-4EA2-8BAC-B28EAEA139EA}"/>
          </ac:spMkLst>
        </pc:spChg>
        <pc:spChg chg="add mod">
          <ac:chgData name="gojhchoi99@gmail.com" userId="7c3550ba10e1e361" providerId="LiveId" clId="{562DE448-D1B8-43A8-8A52-BFF3D9A45051}" dt="2020-05-02T17:27:33.129" v="1482"/>
          <ac:spMkLst>
            <pc:docMk/>
            <pc:sldMk cId="3042045457" sldId="290"/>
            <ac:spMk id="12" creationId="{F5C294D8-D559-4690-9B5D-B700EBE9FB7A}"/>
          </ac:spMkLst>
        </pc:spChg>
        <pc:spChg chg="add del">
          <ac:chgData name="gojhchoi99@gmail.com" userId="7c3550ba10e1e361" providerId="LiveId" clId="{562DE448-D1B8-43A8-8A52-BFF3D9A45051}" dt="2020-05-02T17:27:10.111" v="1467" actId="478"/>
          <ac:spMkLst>
            <pc:docMk/>
            <pc:sldMk cId="3042045457" sldId="290"/>
            <ac:spMk id="13" creationId="{7A9B0B50-5E01-46F0-8A40-B44227BFE605}"/>
          </ac:spMkLst>
        </pc:spChg>
        <pc:spChg chg="add mod">
          <ac:chgData name="gojhchoi99@gmail.com" userId="7c3550ba10e1e361" providerId="LiveId" clId="{562DE448-D1B8-43A8-8A52-BFF3D9A45051}" dt="2020-05-02T17:28:17.189" v="1484" actId="1076"/>
          <ac:spMkLst>
            <pc:docMk/>
            <pc:sldMk cId="3042045457" sldId="290"/>
            <ac:spMk id="17" creationId="{D81AD5C8-9897-42D3-AE70-50465DF097F0}"/>
          </ac:spMkLst>
        </pc:spChg>
        <pc:spChg chg="add mod">
          <ac:chgData name="gojhchoi99@gmail.com" userId="7c3550ba10e1e361" providerId="LiveId" clId="{562DE448-D1B8-43A8-8A52-BFF3D9A45051}" dt="2020-05-02T17:28:17.189" v="1484" actId="1076"/>
          <ac:spMkLst>
            <pc:docMk/>
            <pc:sldMk cId="3042045457" sldId="290"/>
            <ac:spMk id="18" creationId="{DBE89E60-68DE-4615-9277-1E4AE30A05EE}"/>
          </ac:spMkLst>
        </pc:spChg>
        <pc:spChg chg="add mod">
          <ac:chgData name="gojhchoi99@gmail.com" userId="7c3550ba10e1e361" providerId="LiveId" clId="{562DE448-D1B8-43A8-8A52-BFF3D9A45051}" dt="2020-05-02T17:28:17.189" v="1484" actId="1076"/>
          <ac:spMkLst>
            <pc:docMk/>
            <pc:sldMk cId="3042045457" sldId="290"/>
            <ac:spMk id="19" creationId="{B8464DE5-8759-437E-B09E-3F927AFA6BEA}"/>
          </ac:spMkLst>
        </pc:spChg>
        <pc:spChg chg="add mod">
          <ac:chgData name="gojhchoi99@gmail.com" userId="7c3550ba10e1e361" providerId="LiveId" clId="{562DE448-D1B8-43A8-8A52-BFF3D9A45051}" dt="2020-05-02T17:28:17.189" v="1484" actId="1076"/>
          <ac:spMkLst>
            <pc:docMk/>
            <pc:sldMk cId="3042045457" sldId="290"/>
            <ac:spMk id="20" creationId="{D9218639-A0AB-47B7-8FC7-BC95DB201CFA}"/>
          </ac:spMkLst>
        </pc:spChg>
        <pc:picChg chg="add del">
          <ac:chgData name="gojhchoi99@gmail.com" userId="7c3550ba10e1e361" providerId="LiveId" clId="{562DE448-D1B8-43A8-8A52-BFF3D9A45051}" dt="2020-05-02T17:15:52.281" v="1284"/>
          <ac:picMkLst>
            <pc:docMk/>
            <pc:sldMk cId="3042045457" sldId="290"/>
            <ac:picMk id="6" creationId="{1FFE6374-CB54-4D77-833D-6D95777341F7}"/>
          </ac:picMkLst>
        </pc:picChg>
        <pc:picChg chg="add del">
          <ac:chgData name="gojhchoi99@gmail.com" userId="7c3550ba10e1e361" providerId="LiveId" clId="{562DE448-D1B8-43A8-8A52-BFF3D9A45051}" dt="2020-05-02T17:15:52.281" v="1284"/>
          <ac:picMkLst>
            <pc:docMk/>
            <pc:sldMk cId="3042045457" sldId="290"/>
            <ac:picMk id="7" creationId="{382EBBFB-569D-4236-BB46-01F04822E71C}"/>
          </ac:picMkLst>
        </pc:picChg>
        <pc:picChg chg="add del">
          <ac:chgData name="gojhchoi99@gmail.com" userId="7c3550ba10e1e361" providerId="LiveId" clId="{562DE448-D1B8-43A8-8A52-BFF3D9A45051}" dt="2020-05-02T17:26:59.023" v="1465" actId="478"/>
          <ac:picMkLst>
            <pc:docMk/>
            <pc:sldMk cId="3042045457" sldId="290"/>
            <ac:picMk id="14" creationId="{30F6EABE-7AF1-468F-BD84-12BF7ED542F3}"/>
          </ac:picMkLst>
        </pc:picChg>
        <pc:picChg chg="add del">
          <ac:chgData name="gojhchoi99@gmail.com" userId="7c3550ba10e1e361" providerId="LiveId" clId="{562DE448-D1B8-43A8-8A52-BFF3D9A45051}" dt="2020-05-02T17:27:00.604" v="1466" actId="478"/>
          <ac:picMkLst>
            <pc:docMk/>
            <pc:sldMk cId="3042045457" sldId="290"/>
            <ac:picMk id="15" creationId="{C7B06610-4537-4DBE-B9EA-355A34D65AE9}"/>
          </ac:picMkLst>
        </pc:picChg>
        <pc:picChg chg="add mod">
          <ac:chgData name="gojhchoi99@gmail.com" userId="7c3550ba10e1e361" providerId="LiveId" clId="{562DE448-D1B8-43A8-8A52-BFF3D9A45051}" dt="2020-05-02T17:27:25.745" v="1471" actId="1076"/>
          <ac:picMkLst>
            <pc:docMk/>
            <pc:sldMk cId="3042045457" sldId="290"/>
            <ac:picMk id="16" creationId="{14D8B57B-686A-4E02-9663-63A9F791E3BC}"/>
          </ac:picMkLst>
        </pc:picChg>
      </pc:sldChg>
      <pc:sldChg chg="addSp modSp new mod">
        <pc:chgData name="gojhchoi99@gmail.com" userId="7c3550ba10e1e361" providerId="LiveId" clId="{562DE448-D1B8-43A8-8A52-BFF3D9A45051}" dt="2020-05-04T08:08:33.139" v="1521" actId="207"/>
        <pc:sldMkLst>
          <pc:docMk/>
          <pc:sldMk cId="1207714901" sldId="291"/>
        </pc:sldMkLst>
        <pc:spChg chg="add mod">
          <ac:chgData name="gojhchoi99@gmail.com" userId="7c3550ba10e1e361" providerId="LiveId" clId="{562DE448-D1B8-43A8-8A52-BFF3D9A45051}" dt="2020-05-04T08:08:33.139" v="1521" actId="207"/>
          <ac:spMkLst>
            <pc:docMk/>
            <pc:sldMk cId="1207714901" sldId="291"/>
            <ac:spMk id="2" creationId="{460ABD65-BD57-4B3B-A5FD-7CC365524826}"/>
          </ac:spMkLst>
        </pc:spChg>
        <pc:spChg chg="add">
          <ac:chgData name="gojhchoi99@gmail.com" userId="7c3550ba10e1e361" providerId="LiveId" clId="{562DE448-D1B8-43A8-8A52-BFF3D9A45051}" dt="2020-05-02T17:29:21.680" v="1489"/>
          <ac:spMkLst>
            <pc:docMk/>
            <pc:sldMk cId="1207714901" sldId="291"/>
            <ac:spMk id="3" creationId="{6F184677-2FDC-497E-95B3-C21CE9A22E79}"/>
          </ac:spMkLst>
        </pc:spChg>
      </pc:sldChg>
      <pc:sldChg chg="addSp modSp new mod">
        <pc:chgData name="gojhchoi99@gmail.com" userId="7c3550ba10e1e361" providerId="LiveId" clId="{562DE448-D1B8-43A8-8A52-BFF3D9A45051}" dt="2020-05-04T08:19:36.169" v="1664" actId="207"/>
        <pc:sldMkLst>
          <pc:docMk/>
          <pc:sldMk cId="570102935" sldId="292"/>
        </pc:sldMkLst>
        <pc:spChg chg="add mod">
          <ac:chgData name="gojhchoi99@gmail.com" userId="7c3550ba10e1e361" providerId="LiveId" clId="{562DE448-D1B8-43A8-8A52-BFF3D9A45051}" dt="2020-05-04T08:12:40.987" v="1524"/>
          <ac:spMkLst>
            <pc:docMk/>
            <pc:sldMk cId="570102935" sldId="292"/>
            <ac:spMk id="2" creationId="{D4D2E8BC-9DCD-4A6E-8206-CC4DE4D9CD4C}"/>
          </ac:spMkLst>
        </pc:spChg>
        <pc:spChg chg="add mod">
          <ac:chgData name="gojhchoi99@gmail.com" userId="7c3550ba10e1e361" providerId="LiveId" clId="{562DE448-D1B8-43A8-8A52-BFF3D9A45051}" dt="2020-05-04T08:12:40.987" v="1524"/>
          <ac:spMkLst>
            <pc:docMk/>
            <pc:sldMk cId="570102935" sldId="292"/>
            <ac:spMk id="3" creationId="{7F185FDB-C475-4543-843A-8BD9BB8B8516}"/>
          </ac:spMkLst>
        </pc:spChg>
        <pc:spChg chg="add mod">
          <ac:chgData name="gojhchoi99@gmail.com" userId="7c3550ba10e1e361" providerId="LiveId" clId="{562DE448-D1B8-43A8-8A52-BFF3D9A45051}" dt="2020-05-04T08:12:40.987" v="1524"/>
          <ac:spMkLst>
            <pc:docMk/>
            <pc:sldMk cId="570102935" sldId="292"/>
            <ac:spMk id="4" creationId="{7E576B92-427C-47A1-BE4E-B1403483C15B}"/>
          </ac:spMkLst>
        </pc:spChg>
        <pc:spChg chg="add mod">
          <ac:chgData name="gojhchoi99@gmail.com" userId="7c3550ba10e1e361" providerId="LiveId" clId="{562DE448-D1B8-43A8-8A52-BFF3D9A45051}" dt="2020-05-04T08:19:36.169" v="1664" actId="207"/>
          <ac:spMkLst>
            <pc:docMk/>
            <pc:sldMk cId="570102935" sldId="292"/>
            <ac:spMk id="5" creationId="{57C82A6F-C75F-4785-A10C-C46A95374F6F}"/>
          </ac:spMkLst>
        </pc:spChg>
      </pc:sldChg>
      <pc:sldMasterChg chg="delSldLayout">
        <pc:chgData name="gojhchoi99@gmail.com" userId="7c3550ba10e1e361" providerId="LiveId" clId="{562DE448-D1B8-43A8-8A52-BFF3D9A45051}" dt="2020-05-02T17:02:18.370" v="1116" actId="47"/>
        <pc:sldMasterMkLst>
          <pc:docMk/>
          <pc:sldMasterMk cId="0" sldId="2147483660"/>
        </pc:sldMasterMkLst>
        <pc:sldLayoutChg chg="del">
          <pc:chgData name="gojhchoi99@gmail.com" userId="7c3550ba10e1e361" providerId="LiveId" clId="{562DE448-D1B8-43A8-8A52-BFF3D9A45051}" dt="2020-05-02T17:02:18.370" v="1116" actId="47"/>
          <pc:sldLayoutMkLst>
            <pc:docMk/>
            <pc:sldMasterMk cId="0" sldId="2147483660"/>
            <pc:sldLayoutMk cId="0" sldId="214748364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4be4f92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4be4f92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아침마다 아이들과 인사하는 노래입니다</a:t>
            </a:r>
            <a:r>
              <a:rPr lang="en-US" altLang="ko-KR" dirty="0"/>
              <a:t>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화면을 클릭하시면 음악과 애니메이션 효과가 재생됩니다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파리 입니다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3812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74c17760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74c17760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707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74c17760e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74c17760e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구연동화 링크 입니다.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74c17760e7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74c17760e7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각 행마다 동요에 맞추어 클릭하시면 더 효과적으로 애니메이션을 사용하실 수 있습니다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동영상의 노래는 </a:t>
            </a:r>
            <a:r>
              <a:rPr lang="en-US" altLang="ko-KR" dirty="0"/>
              <a:t>2</a:t>
            </a:r>
            <a:r>
              <a:rPr lang="ko-KR" altLang="en-US" dirty="0"/>
              <a:t>절까지 있으므로 편의에 따라 사용하시면 됩니다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67839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ko-KR" altLang="en-US" dirty="0"/>
              <a:t>준비물 </a:t>
            </a:r>
            <a:r>
              <a:rPr lang="en-US" altLang="ko-KR" dirty="0"/>
              <a:t>: </a:t>
            </a:r>
            <a:r>
              <a:rPr lang="ko-KR" altLang="en-US" dirty="0"/>
              <a:t>가위</a:t>
            </a:r>
            <a:r>
              <a:rPr lang="en-US" altLang="ko-KR" dirty="0"/>
              <a:t>, </a:t>
            </a:r>
            <a:r>
              <a:rPr lang="ko-KR" altLang="en-US" dirty="0"/>
              <a:t>빨대</a:t>
            </a:r>
            <a:r>
              <a:rPr lang="en-US" altLang="ko-KR" dirty="0"/>
              <a:t>, </a:t>
            </a:r>
            <a:r>
              <a:rPr lang="ko-KR" altLang="en-US" dirty="0"/>
              <a:t>테이프</a:t>
            </a:r>
            <a:r>
              <a:rPr lang="en-US" altLang="ko-KR" dirty="0"/>
              <a:t>, </a:t>
            </a:r>
            <a:r>
              <a:rPr lang="ko-KR" altLang="en-US" dirty="0"/>
              <a:t>자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ko-KR" altLang="en-US" dirty="0"/>
              <a:t>부모님이나 선생님의 도움이 필요합니다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187" name="Google Shape;18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40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-w4IaYRb3G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youtu.be/QWT878nasFQ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Cc_HYU6nR9Y" TargetMode="External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Cc_HYU6nR9Y?feature=oembed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O8tzDPhQgN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I8bk7vqys0" TargetMode="External"/><Relationship Id="rId7" Type="http://schemas.openxmlformats.org/officeDocument/2006/relationships/hyperlink" Target="https://youtu.be/QWT878nasFQ" TargetMode="External"/><Relationship Id="rId2" Type="http://schemas.openxmlformats.org/officeDocument/2006/relationships/hyperlink" Target="https://youtu.be/7JnWRyxz-rM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-w4IaYRb3G0" TargetMode="Externa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7JnWRyxz-rM?feature=oembed" TargetMode="External"/><Relationship Id="rId5" Type="http://schemas.openxmlformats.org/officeDocument/2006/relationships/hyperlink" Target="https://youtu.be/7JnWRyxz-rM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I8bk7vqys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8;p15">
            <a:extLst>
              <a:ext uri="{FF2B5EF4-FFF2-40B4-BE49-F238E27FC236}">
                <a16:creationId xmlns:a16="http://schemas.microsoft.com/office/drawing/2014/main" id="{3DFFE6CA-E090-4780-AF97-214857961AAD}"/>
              </a:ext>
            </a:extLst>
          </p:cNvPr>
          <p:cNvSpPr txBox="1">
            <a:spLocks/>
          </p:cNvSpPr>
          <p:nvPr/>
        </p:nvSpPr>
        <p:spPr>
          <a:xfrm>
            <a:off x="1004776" y="2769598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5400" dirty="0"/>
              <a:t> </a:t>
            </a:r>
            <a:br>
              <a:rPr lang="ko-KR" altLang="en-US" sz="5400" dirty="0"/>
            </a:br>
            <a:br>
              <a:rPr lang="ko-KR" altLang="en-US" sz="5400" dirty="0"/>
            </a:br>
            <a:br>
              <a:rPr lang="ko-KR" altLang="en-US" sz="5400" dirty="0"/>
            </a:br>
            <a:r>
              <a:rPr lang="ko-KR" altLang="en-US" sz="5400" dirty="0"/>
              <a:t>재미동포를 위한 한국어</a:t>
            </a:r>
            <a:r>
              <a:rPr lang="en-US" altLang="ko-KR" sz="5400" dirty="0"/>
              <a:t>(</a:t>
            </a:r>
            <a:r>
              <a:rPr lang="ko-KR" altLang="en-US" sz="5400" dirty="0"/>
              <a:t>영어권</a:t>
            </a:r>
            <a:r>
              <a:rPr lang="en-US" altLang="ko-KR" sz="5400" dirty="0"/>
              <a:t>)</a:t>
            </a:r>
            <a:br>
              <a:rPr lang="en-US" altLang="ko-KR" sz="5400" dirty="0"/>
            </a:br>
            <a:r>
              <a:rPr lang="en-US" altLang="ko-KR" sz="5400" dirty="0"/>
              <a:t> </a:t>
            </a:r>
            <a:br>
              <a:rPr lang="en-US" altLang="ko-KR" sz="5400" dirty="0"/>
            </a:br>
            <a:r>
              <a:rPr lang="ko-KR" altLang="en-US" sz="5400" dirty="0"/>
              <a:t>유아유치반</a:t>
            </a:r>
            <a:r>
              <a:rPr lang="en-US" altLang="ko-KR" sz="5400" dirty="0"/>
              <a:t>_13 </a:t>
            </a:r>
            <a:br>
              <a:rPr lang="en-US" altLang="ko-KR" sz="5400" dirty="0"/>
            </a:br>
            <a:endParaRPr lang="ko-KR" altLang="en-US" sz="5400" dirty="0"/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B12F857D-BD4F-4EDC-9CEB-A0C637E408E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A2087B3B-6EF6-4BF6-A019-E626DBC06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A6BDD865-412C-418C-9A33-972D93264564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1000" dirty="0"/>
              <a:t>파인애플</a:t>
            </a:r>
            <a:endParaRPr sz="11000" dirty="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D84FE4A6-CAAA-40EA-A4B6-642A46E90974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00"/>
                </a:solidFill>
              </a:rPr>
              <a:t>파리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DADF452B-3DE7-4736-9162-E6F590D17DA9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314C6BFD-AA4B-428A-9970-8A8D803F579A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1E49B6-8C56-4973-8803-8CB6F71C804D}"/>
              </a:ext>
            </a:extLst>
          </p:cNvPr>
          <p:cNvSpPr txBox="1"/>
          <p:nvPr/>
        </p:nvSpPr>
        <p:spPr>
          <a:xfrm>
            <a:off x="6197351" y="805856"/>
            <a:ext cx="183586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0">
                <a:solidFill>
                  <a:srgbClr val="FF0000"/>
                </a:solidFill>
              </a:rPr>
              <a:t>파</a:t>
            </a:r>
            <a:endParaRPr lang="ko-KR" altLang="en-US" sz="11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FCC65-9854-4C66-A46B-8A48BEB124CF}"/>
              </a:ext>
            </a:extLst>
          </p:cNvPr>
          <p:cNvSpPr txBox="1"/>
          <p:nvPr/>
        </p:nvSpPr>
        <p:spPr>
          <a:xfrm>
            <a:off x="7352382" y="4112097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파</a:t>
            </a:r>
          </a:p>
        </p:txBody>
      </p:sp>
      <p:pic>
        <p:nvPicPr>
          <p:cNvPr id="10" name="Google Shape;133;p18">
            <a:extLst>
              <a:ext uri="{FF2B5EF4-FFF2-40B4-BE49-F238E27FC236}">
                <a16:creationId xmlns:a16="http://schemas.microsoft.com/office/drawing/2014/main" id="{1815FD26-D1ED-4DCF-8B32-D21999D7472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3195077">
            <a:off x="2083026" y="178554"/>
            <a:ext cx="1682814" cy="3030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4;p18">
            <a:extLst>
              <a:ext uri="{FF2B5EF4-FFF2-40B4-BE49-F238E27FC236}">
                <a16:creationId xmlns:a16="http://schemas.microsoft.com/office/drawing/2014/main" id="{B08B9EB3-BF3A-4B3E-9FF9-501828FCF28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1599" y="3759233"/>
            <a:ext cx="3312788" cy="2768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340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0;p18">
            <a:extLst>
              <a:ext uri="{FF2B5EF4-FFF2-40B4-BE49-F238E27FC236}">
                <a16:creationId xmlns:a16="http://schemas.microsoft.com/office/drawing/2014/main" id="{F9FEB67F-E7D1-4EA3-AF80-172A9D6C034B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양파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9" name="Google Shape;131;p18">
            <a:extLst>
              <a:ext uri="{FF2B5EF4-FFF2-40B4-BE49-F238E27FC236}">
                <a16:creationId xmlns:a16="http://schemas.microsoft.com/office/drawing/2014/main" id="{3964B436-B2A3-4F7A-B3AC-77AAAF8AB3F6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판다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10" name="Google Shape;132;p18">
            <a:extLst>
              <a:ext uri="{FF2B5EF4-FFF2-40B4-BE49-F238E27FC236}">
                <a16:creationId xmlns:a16="http://schemas.microsoft.com/office/drawing/2014/main" id="{D41777D3-05EE-41A7-9BE2-DAFAB10888CB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1" name="Google Shape;133;p18">
            <a:extLst>
              <a:ext uri="{FF2B5EF4-FFF2-40B4-BE49-F238E27FC236}">
                <a16:creationId xmlns:a16="http://schemas.microsoft.com/office/drawing/2014/main" id="{A5C88FD1-74B4-466A-8DEA-5E4148A99B81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3FE3A5-615F-4CBC-B44D-F2D2FA20656A}"/>
              </a:ext>
            </a:extLst>
          </p:cNvPr>
          <p:cNvSpPr txBox="1"/>
          <p:nvPr/>
        </p:nvSpPr>
        <p:spPr>
          <a:xfrm>
            <a:off x="8995740" y="665231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파</a:t>
            </a:r>
          </a:p>
        </p:txBody>
      </p:sp>
      <p:pic>
        <p:nvPicPr>
          <p:cNvPr id="16" name="Google Shape;130;p18">
            <a:extLst>
              <a:ext uri="{FF2B5EF4-FFF2-40B4-BE49-F238E27FC236}">
                <a16:creationId xmlns:a16="http://schemas.microsoft.com/office/drawing/2014/main" id="{53BF6F77-84C8-42EC-BD8E-E241071E40B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4089" y="71525"/>
            <a:ext cx="3599333" cy="3217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29;p18">
            <a:extLst>
              <a:ext uri="{FF2B5EF4-FFF2-40B4-BE49-F238E27FC236}">
                <a16:creationId xmlns:a16="http://schemas.microsoft.com/office/drawing/2014/main" id="{881F63AA-5A56-4DAD-9C90-F881EA96A3D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1970" t="13875" r="11634" b="14711"/>
          <a:stretch/>
        </p:blipFill>
        <p:spPr>
          <a:xfrm>
            <a:off x="1796715" y="3738176"/>
            <a:ext cx="2818313" cy="2839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D87C26C4-FEF1-4E42-8239-21D6D29359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078" t="56832" r="43929" b="34437"/>
          <a:stretch/>
        </p:blipFill>
        <p:spPr>
          <a:xfrm>
            <a:off x="7576972" y="4283241"/>
            <a:ext cx="1524000" cy="1138407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300787B5-0B26-4616-9F8D-7E7C18FCCCF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5751" b="70239" l="49777" r="55372">
                        <a14:foregroundMark x1="50512" y1="65625" x2="52196" y2="68880"/>
                        <a14:foregroundMark x1="52196" y1="68880" x2="54392" y2="69531"/>
                        <a14:foregroundMark x1="54392" y1="69531" x2="52123" y2="68620"/>
                        <a14:foregroundMark x1="52123" y1="68620" x2="54539" y2="69141"/>
                        <a14:foregroundMark x1="54539" y1="69141" x2="52050" y2="68490"/>
                        <a14:foregroundMark x1="52050" y1="68490" x2="54392" y2="69661"/>
                        <a14:foregroundMark x1="54392" y1="69661" x2="52123" y2="69141"/>
                        <a14:foregroundMark x1="52123" y1="69141" x2="51903" y2="69531"/>
                      </a14:backgroundRemoval>
                    </a14:imgEffect>
                  </a14:imgLayer>
                </a14:imgProps>
              </a:ext>
            </a:extLst>
          </a:blip>
          <a:srcRect l="49078" t="65190" r="43929" b="29200"/>
          <a:stretch/>
        </p:blipFill>
        <p:spPr>
          <a:xfrm>
            <a:off x="7576972" y="5334516"/>
            <a:ext cx="1524000" cy="68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2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0;p18">
            <a:extLst>
              <a:ext uri="{FF2B5EF4-FFF2-40B4-BE49-F238E27FC236}">
                <a16:creationId xmlns:a16="http://schemas.microsoft.com/office/drawing/2014/main" id="{41610A28-25D7-456B-B733-53708CF0E742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피아노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9" name="Google Shape;131;p18">
            <a:extLst>
              <a:ext uri="{FF2B5EF4-FFF2-40B4-BE49-F238E27FC236}">
                <a16:creationId xmlns:a16="http://schemas.microsoft.com/office/drawing/2014/main" id="{CC9FC765-F903-4085-8733-BADE0E102DCB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피리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10" name="Google Shape;132;p18">
            <a:extLst>
              <a:ext uri="{FF2B5EF4-FFF2-40B4-BE49-F238E27FC236}">
                <a16:creationId xmlns:a16="http://schemas.microsoft.com/office/drawing/2014/main" id="{459CD92C-F663-412C-9199-4CC00B32DF60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1" name="Google Shape;133;p18">
            <a:extLst>
              <a:ext uri="{FF2B5EF4-FFF2-40B4-BE49-F238E27FC236}">
                <a16:creationId xmlns:a16="http://schemas.microsoft.com/office/drawing/2014/main" id="{80DE2F37-4FB2-4BD3-8B63-D428E0AD1286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C58E04-75BA-405E-A7AA-B6501101BF42}"/>
              </a:ext>
            </a:extLst>
          </p:cNvPr>
          <p:cNvSpPr txBox="1"/>
          <p:nvPr/>
        </p:nvSpPr>
        <p:spPr>
          <a:xfrm>
            <a:off x="6565216" y="677444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피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668B2B-FD92-4EFE-BE37-032B9DCCF4DE}"/>
              </a:ext>
            </a:extLst>
          </p:cNvPr>
          <p:cNvSpPr txBox="1"/>
          <p:nvPr/>
        </p:nvSpPr>
        <p:spPr>
          <a:xfrm>
            <a:off x="7352382" y="4112097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피</a:t>
            </a:r>
          </a:p>
        </p:txBody>
      </p:sp>
      <p:pic>
        <p:nvPicPr>
          <p:cNvPr id="16" name="Google Shape;148;p19">
            <a:extLst>
              <a:ext uri="{FF2B5EF4-FFF2-40B4-BE49-F238E27FC236}">
                <a16:creationId xmlns:a16="http://schemas.microsoft.com/office/drawing/2014/main" id="{FF2158BA-61D2-46D2-9A3F-33CB69C9ADD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1525" y="446484"/>
            <a:ext cx="2829333" cy="2565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49;p19">
            <a:extLst>
              <a:ext uri="{FF2B5EF4-FFF2-40B4-BE49-F238E27FC236}">
                <a16:creationId xmlns:a16="http://schemas.microsoft.com/office/drawing/2014/main" id="{1A650E2D-F6D8-4877-B6C8-AEA9EF0807F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6791" y="4084820"/>
            <a:ext cx="3358800" cy="23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826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0;p18">
            <a:extLst>
              <a:ext uri="{FF2B5EF4-FFF2-40B4-BE49-F238E27FC236}">
                <a16:creationId xmlns:a16="http://schemas.microsoft.com/office/drawing/2014/main" id="{D2D2B3CC-4795-42E9-B80F-CD6BBED468E9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포도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10" name="Google Shape;132;p18">
            <a:extLst>
              <a:ext uri="{FF2B5EF4-FFF2-40B4-BE49-F238E27FC236}">
                <a16:creationId xmlns:a16="http://schemas.microsoft.com/office/drawing/2014/main" id="{F4B1A827-430E-4014-A878-DB4112AA3DD0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C294D8-D559-4690-9B5D-B700EBE9FB7A}"/>
              </a:ext>
            </a:extLst>
          </p:cNvPr>
          <p:cNvSpPr txBox="1"/>
          <p:nvPr/>
        </p:nvSpPr>
        <p:spPr>
          <a:xfrm>
            <a:off x="7352382" y="683397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포</a:t>
            </a:r>
          </a:p>
        </p:txBody>
      </p:sp>
      <p:pic>
        <p:nvPicPr>
          <p:cNvPr id="16" name="Google Shape;151;p19">
            <a:extLst>
              <a:ext uri="{FF2B5EF4-FFF2-40B4-BE49-F238E27FC236}">
                <a16:creationId xmlns:a16="http://schemas.microsoft.com/office/drawing/2014/main" id="{14D8B57B-686A-4E02-9663-63A9F791E3B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2206" y="439067"/>
            <a:ext cx="3459635" cy="23064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96;p23">
            <a:extLst>
              <a:ext uri="{FF2B5EF4-FFF2-40B4-BE49-F238E27FC236}">
                <a16:creationId xmlns:a16="http://schemas.microsoft.com/office/drawing/2014/main" id="{D81AD5C8-9897-42D3-AE70-50465DF097F0}"/>
              </a:ext>
            </a:extLst>
          </p:cNvPr>
          <p:cNvSpPr txBox="1"/>
          <p:nvPr/>
        </p:nvSpPr>
        <p:spPr>
          <a:xfrm>
            <a:off x="3743059" y="4285239"/>
            <a:ext cx="2025300" cy="20178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FF"/>
                </a:solidFill>
              </a:rPr>
              <a:t>피</a:t>
            </a:r>
            <a:endParaRPr sz="12800" dirty="0">
              <a:solidFill>
                <a:srgbClr val="0000FF"/>
              </a:solidFill>
            </a:endParaRPr>
          </a:p>
        </p:txBody>
      </p:sp>
      <p:sp>
        <p:nvSpPr>
          <p:cNvPr id="18" name="Google Shape;198;p23">
            <a:extLst>
              <a:ext uri="{FF2B5EF4-FFF2-40B4-BE49-F238E27FC236}">
                <a16:creationId xmlns:a16="http://schemas.microsoft.com/office/drawing/2014/main" id="{DBE89E60-68DE-4615-9277-1E4AE30A05EE}"/>
              </a:ext>
            </a:extLst>
          </p:cNvPr>
          <p:cNvSpPr txBox="1"/>
          <p:nvPr/>
        </p:nvSpPr>
        <p:spPr>
          <a:xfrm>
            <a:off x="6478408" y="4285239"/>
            <a:ext cx="2025300" cy="20178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FF"/>
                </a:solidFill>
              </a:rPr>
              <a:t>포</a:t>
            </a:r>
            <a:endParaRPr sz="12800" dirty="0">
              <a:solidFill>
                <a:srgbClr val="0000FF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8464DE5-8759-437E-B09E-3F927AFA6BEA}"/>
              </a:ext>
            </a:extLst>
          </p:cNvPr>
          <p:cNvSpPr/>
          <p:nvPr/>
        </p:nvSpPr>
        <p:spPr>
          <a:xfrm>
            <a:off x="4336217" y="4332505"/>
            <a:ext cx="1832554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8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12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9218639-A0AB-47B7-8FC7-BC95DB201CFA}"/>
              </a:ext>
            </a:extLst>
          </p:cNvPr>
          <p:cNvSpPr/>
          <p:nvPr/>
        </p:nvSpPr>
        <p:spPr>
          <a:xfrm>
            <a:off x="6584320" y="4696879"/>
            <a:ext cx="1685253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115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115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204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 animBg="1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460ABD65-BD57-4B3B-A5FD-7CC365524826}"/>
              </a:ext>
            </a:extLst>
          </p:cNvPr>
          <p:cNvSpPr/>
          <p:nvPr/>
        </p:nvSpPr>
        <p:spPr>
          <a:xfrm>
            <a:off x="1362183" y="2088212"/>
            <a:ext cx="9467656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ㅍ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파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altLang="ko-KR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동화 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『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피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노키오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』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를 함께 읽어보아요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6F184677-2FDC-497E-95B3-C21CE9A22E79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7714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>
            <a:spLocks noGrp="1"/>
          </p:cNvSpPr>
          <p:nvPr>
            <p:ph type="title"/>
          </p:nvPr>
        </p:nvSpPr>
        <p:spPr>
          <a:xfrm>
            <a:off x="376033" y="2236357"/>
            <a:ext cx="5393700" cy="1360076"/>
          </a:xfrm>
          <a:prstGeom prst="rect">
            <a:avLst/>
          </a:prstGeom>
          <a:effectLst>
            <a:outerShdw blurRad="57150" dist="85725" dir="720000" algn="bl" rotWithShape="0">
              <a:schemeClr val="dk2">
                <a:alpha val="71000"/>
              </a:scheme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" sz="7500" b="1" dirty="0">
                <a:solidFill>
                  <a:srgbClr val="FF9900"/>
                </a:solidFill>
              </a:rPr>
              <a:t>피노키오</a:t>
            </a:r>
            <a:endParaRPr dirty="0">
              <a:solidFill>
                <a:srgbClr val="FF9900"/>
              </a:solidFill>
            </a:endParaRPr>
          </a:p>
        </p:txBody>
      </p:sp>
      <p:sp>
        <p:nvSpPr>
          <p:cNvPr id="110" name="Google Shape;110;p16"/>
          <p:cNvSpPr txBox="1"/>
          <p:nvPr/>
        </p:nvSpPr>
        <p:spPr>
          <a:xfrm>
            <a:off x="376033" y="3641167"/>
            <a:ext cx="4744800" cy="15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</a:t>
            </a:r>
            <a:r>
              <a:rPr lang="en" sz="2400" u="sng" dirty="0">
                <a:solidFill>
                  <a:schemeClr val="hlink"/>
                </a:solidFill>
                <a:hlinkClick r:id="rId3"/>
              </a:rPr>
              <a:t>https://youtu.be/-w4IaYRb3G0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6:58</a:t>
            </a:r>
            <a:endParaRPr sz="2400" dirty="0"/>
          </a:p>
        </p:txBody>
      </p:sp>
      <p:sp>
        <p:nvSpPr>
          <p:cNvPr id="111" name="Google Shape;111;p16"/>
          <p:cNvSpPr txBox="1"/>
          <p:nvPr/>
        </p:nvSpPr>
        <p:spPr>
          <a:xfrm>
            <a:off x="555100" y="602333"/>
            <a:ext cx="3348300" cy="1185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[ 13 주차 동화책 읽기 ]</a:t>
            </a:r>
            <a:endParaRPr sz="1900"/>
          </a:p>
        </p:txBody>
      </p:sp>
      <p:sp>
        <p:nvSpPr>
          <p:cNvPr id="112" name="Google Shape;112;p16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2DE7896-6787-462F-BF8A-70A668895F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903"/>
          <a:stretch/>
        </p:blipFill>
        <p:spPr>
          <a:xfrm>
            <a:off x="5094432" y="1012583"/>
            <a:ext cx="6721535" cy="4408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8;p17">
            <a:extLst>
              <a:ext uri="{FF2B5EF4-FFF2-40B4-BE49-F238E27FC236}">
                <a16:creationId xmlns:a16="http://schemas.microsoft.com/office/drawing/2014/main" id="{4A0EF623-A34D-409F-B24B-C66E9D71E691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두루마리 모양: 가로로 말림 3">
            <a:extLst>
              <a:ext uri="{FF2B5EF4-FFF2-40B4-BE49-F238E27FC236}">
                <a16:creationId xmlns:a16="http://schemas.microsoft.com/office/drawing/2014/main" id="{12456BDB-2597-4697-982F-BD308F4B9CED}"/>
              </a:ext>
            </a:extLst>
          </p:cNvPr>
          <p:cNvSpPr/>
          <p:nvPr/>
        </p:nvSpPr>
        <p:spPr>
          <a:xfrm>
            <a:off x="1467729" y="272408"/>
            <a:ext cx="9256541" cy="1125415"/>
          </a:xfrm>
          <a:prstGeom prst="horizontalScroll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7DB3149-EF4A-4948-B503-7E128C4C63ED}"/>
              </a:ext>
            </a:extLst>
          </p:cNvPr>
          <p:cNvSpPr/>
          <p:nvPr/>
        </p:nvSpPr>
        <p:spPr>
          <a:xfrm>
            <a:off x="1002298" y="524582"/>
            <a:ext cx="10187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피노키오에 대해 함께 알아봐요</a:t>
            </a:r>
            <a:r>
              <a:rPr lang="en-US" altLang="ko-K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7" name="사각형: 잘린 대각선 방향 모서리 6">
            <a:extLst>
              <a:ext uri="{FF2B5EF4-FFF2-40B4-BE49-F238E27FC236}">
                <a16:creationId xmlns:a16="http://schemas.microsoft.com/office/drawing/2014/main" id="{DF7DA679-7378-4DA5-8C2F-D6E46993FFC6}"/>
              </a:ext>
            </a:extLst>
          </p:cNvPr>
          <p:cNvSpPr/>
          <p:nvPr/>
        </p:nvSpPr>
        <p:spPr>
          <a:xfrm>
            <a:off x="7581283" y="2886108"/>
            <a:ext cx="3460653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피노키오가 잘못한 게 뭐였어요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:a16="http://schemas.microsoft.com/office/drawing/2014/main" id="{0C06CFC2-4DCB-41EF-B27E-638237C4BAFE}"/>
              </a:ext>
            </a:extLst>
          </p:cNvPr>
          <p:cNvSpPr/>
          <p:nvPr/>
        </p:nvSpPr>
        <p:spPr>
          <a:xfrm>
            <a:off x="7581284" y="2041166"/>
            <a:ext cx="3460653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제페토 할아버지는 어떤 분인가요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9" name="사각형: 잘린 대각선 방향 모서리 8">
            <a:extLst>
              <a:ext uri="{FF2B5EF4-FFF2-40B4-BE49-F238E27FC236}">
                <a16:creationId xmlns:a16="http://schemas.microsoft.com/office/drawing/2014/main" id="{682086EA-F1FE-4A8F-B2BD-B71AE8547325}"/>
              </a:ext>
            </a:extLst>
          </p:cNvPr>
          <p:cNvSpPr/>
          <p:nvPr/>
        </p:nvSpPr>
        <p:spPr>
          <a:xfrm>
            <a:off x="7581283" y="3698361"/>
            <a:ext cx="3460653" cy="78909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요정은 피노키오를 어떻게 도와주었나요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0" name="사각형: 잘린 대각선 방향 모서리 9">
            <a:extLst>
              <a:ext uri="{FF2B5EF4-FFF2-40B4-BE49-F238E27FC236}">
                <a16:creationId xmlns:a16="http://schemas.microsoft.com/office/drawing/2014/main" id="{F243AF58-9ED7-4EBD-A4FA-3EE18F3E88B5}"/>
              </a:ext>
            </a:extLst>
          </p:cNvPr>
          <p:cNvSpPr/>
          <p:nvPr/>
        </p:nvSpPr>
        <p:spPr>
          <a:xfrm>
            <a:off x="7581283" y="4714934"/>
            <a:ext cx="3460653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피노키오는 어떻게 사람이 되었나요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pic>
        <p:nvPicPr>
          <p:cNvPr id="11" name="Google Shape;109;p16">
            <a:extLst>
              <a:ext uri="{FF2B5EF4-FFF2-40B4-BE49-F238E27FC236}">
                <a16:creationId xmlns:a16="http://schemas.microsoft.com/office/drawing/2014/main" id="{631D2B10-6047-468F-8806-259C896F720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5817" r="14212"/>
          <a:stretch/>
        </p:blipFill>
        <p:spPr>
          <a:xfrm>
            <a:off x="1467729" y="2006172"/>
            <a:ext cx="5178570" cy="3307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8EE94EB3-196E-4947-B054-E8287122253D}"/>
              </a:ext>
            </a:extLst>
          </p:cNvPr>
          <p:cNvSpPr/>
          <p:nvPr/>
        </p:nvSpPr>
        <p:spPr>
          <a:xfrm>
            <a:off x="5474183" y="5287648"/>
            <a:ext cx="10823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000" dirty="0" err="1"/>
              <a:t>한화생명블로그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404819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 txBox="1"/>
          <p:nvPr/>
        </p:nvSpPr>
        <p:spPr>
          <a:xfrm>
            <a:off x="1458303" y="1674518"/>
            <a:ext cx="1983300" cy="17610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0">
                <a:solidFill>
                  <a:srgbClr val="FF0000"/>
                </a:solidFill>
              </a:rPr>
              <a:t>파</a:t>
            </a:r>
            <a:endParaRPr sz="16000">
              <a:solidFill>
                <a:srgbClr val="FF0000"/>
              </a:solidFill>
            </a:endParaRPr>
          </a:p>
        </p:txBody>
      </p:sp>
      <p:sp>
        <p:nvSpPr>
          <p:cNvPr id="160" name="Google Shape;160;p20"/>
          <p:cNvSpPr txBox="1"/>
          <p:nvPr/>
        </p:nvSpPr>
        <p:spPr>
          <a:xfrm>
            <a:off x="5888533" y="3737977"/>
            <a:ext cx="1983300" cy="17610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0">
                <a:solidFill>
                  <a:srgbClr val="FFFF00"/>
                </a:solidFill>
              </a:rPr>
              <a:t>포</a:t>
            </a:r>
            <a:endParaRPr sz="16000">
              <a:solidFill>
                <a:srgbClr val="FFFF00"/>
              </a:solidFill>
            </a:endParaRPr>
          </a:p>
        </p:txBody>
      </p:sp>
      <p:sp>
        <p:nvSpPr>
          <p:cNvPr id="161" name="Google Shape;161;p20"/>
          <p:cNvSpPr txBox="1"/>
          <p:nvPr/>
        </p:nvSpPr>
        <p:spPr>
          <a:xfrm>
            <a:off x="9456610" y="2916027"/>
            <a:ext cx="1983300" cy="17610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0">
                <a:solidFill>
                  <a:srgbClr val="0000FF"/>
                </a:solidFill>
              </a:rPr>
              <a:t>피</a:t>
            </a:r>
            <a:endParaRPr sz="16000">
              <a:solidFill>
                <a:srgbClr val="0000FF"/>
              </a:solidFill>
            </a:endParaRPr>
          </a:p>
        </p:txBody>
      </p:sp>
      <p:sp>
        <p:nvSpPr>
          <p:cNvPr id="162" name="Google Shape;162;p20"/>
          <p:cNvSpPr txBox="1"/>
          <p:nvPr/>
        </p:nvSpPr>
        <p:spPr>
          <a:xfrm>
            <a:off x="1793470" y="208275"/>
            <a:ext cx="9106500" cy="1661700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4000" b="1" dirty="0">
                <a:solidFill>
                  <a:srgbClr val="A64D79"/>
                </a:solidFill>
                <a:latin typeface="Impact"/>
                <a:ea typeface="Impact"/>
                <a:cs typeface="Impact"/>
                <a:sym typeface="Impact"/>
              </a:rPr>
              <a:t>오늘 배운 </a:t>
            </a:r>
            <a:r>
              <a:rPr lang="en" sz="4000" b="1" dirty="0">
                <a:solidFill>
                  <a:srgbClr val="A64D79"/>
                </a:solidFill>
                <a:latin typeface="Impact"/>
                <a:ea typeface="Impact"/>
                <a:cs typeface="Impact"/>
                <a:sym typeface="Impact"/>
              </a:rPr>
              <a:t>‘ㅍ’이 있는 글자</a:t>
            </a:r>
            <a:r>
              <a:rPr lang="ko-KR" altLang="en-US" sz="4000" b="1" dirty="0">
                <a:solidFill>
                  <a:srgbClr val="A64D79"/>
                </a:solidFill>
                <a:latin typeface="Impact"/>
                <a:ea typeface="Impact"/>
                <a:cs typeface="Impact"/>
                <a:sym typeface="Impact"/>
              </a:rPr>
              <a:t>는</a:t>
            </a:r>
            <a:r>
              <a:rPr lang="en" sz="4000" b="1" dirty="0">
                <a:solidFill>
                  <a:srgbClr val="A64D79"/>
                </a:solidFill>
                <a:latin typeface="Impact"/>
                <a:ea typeface="Impact"/>
                <a:cs typeface="Impact"/>
                <a:sym typeface="Impact"/>
              </a:rPr>
              <a:t> ?</a:t>
            </a:r>
            <a:endParaRPr sz="4000" b="1" dirty="0">
              <a:solidFill>
                <a:srgbClr val="A64D79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rgbClr val="A64D79"/>
                </a:solidFill>
                <a:latin typeface="Impact"/>
                <a:ea typeface="Impact"/>
                <a:cs typeface="Impact"/>
                <a:sym typeface="Impact"/>
              </a:rPr>
              <a:t>                                   </a:t>
            </a:r>
            <a:r>
              <a:rPr lang="en" sz="2400" u="sng" dirty="0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https://youtu.be/QWT878nasFQ</a:t>
            </a:r>
            <a:r>
              <a:rPr lang="en" sz="2400" dirty="0">
                <a:solidFill>
                  <a:srgbClr val="A64D79"/>
                </a:solidFill>
                <a:latin typeface="Comic Sans MS"/>
                <a:ea typeface="Comic Sans MS"/>
                <a:cs typeface="Comic Sans MS"/>
                <a:sym typeface="Comic Sans MS"/>
              </a:rPr>
              <a:t> 2:26</a:t>
            </a:r>
            <a:endParaRPr sz="2400" dirty="0">
              <a:solidFill>
                <a:srgbClr val="A64D7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A64D79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                                                   </a:t>
            </a:r>
            <a:endParaRPr sz="3200" dirty="0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63" name="Google Shape;16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09472">
            <a:off x="510574" y="3292977"/>
            <a:ext cx="917019" cy="1507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28970" y="4188536"/>
            <a:ext cx="1706131" cy="1297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0"/>
          <p:cNvPicPr preferRelativeResize="0"/>
          <p:nvPr/>
        </p:nvPicPr>
        <p:blipFill rotWithShape="1">
          <a:blip r:embed="rId6">
            <a:alphaModFix/>
          </a:blip>
          <a:srcRect l="13306" t="10447" r="11893" b="8502"/>
          <a:stretch/>
        </p:blipFill>
        <p:spPr>
          <a:xfrm>
            <a:off x="2962335" y="3863631"/>
            <a:ext cx="1472099" cy="1297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0"/>
          <p:cNvPicPr preferRelativeResize="0"/>
          <p:nvPr/>
        </p:nvPicPr>
        <p:blipFill rotWithShape="1">
          <a:blip r:embed="rId7">
            <a:alphaModFix/>
          </a:blip>
          <a:srcRect l="11970" t="13875" r="11634" b="14711"/>
          <a:stretch/>
        </p:blipFill>
        <p:spPr>
          <a:xfrm>
            <a:off x="3779829" y="2372997"/>
            <a:ext cx="1525070" cy="1297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24814" y="2835263"/>
            <a:ext cx="1896964" cy="1150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605395" y="2046310"/>
            <a:ext cx="1525064" cy="1258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37894" y="1771935"/>
            <a:ext cx="1706131" cy="106334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0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CD68458B-145F-4999-8042-5A52E916116D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골라보세요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C8C41AF-1F70-487B-A19A-1B984D9AA18F}"/>
              </a:ext>
            </a:extLst>
          </p:cNvPr>
          <p:cNvSpPr/>
          <p:nvPr/>
        </p:nvSpPr>
        <p:spPr>
          <a:xfrm>
            <a:off x="434280" y="1518041"/>
            <a:ext cx="571182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아래 글자 중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ㅍ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의 알맞은 모양을 골라보세요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9D90099E-1386-47C5-9B62-49B3F251FAE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" name="표 8">
            <a:extLst>
              <a:ext uri="{FF2B5EF4-FFF2-40B4-BE49-F238E27FC236}">
                <a16:creationId xmlns:a16="http://schemas.microsoft.com/office/drawing/2014/main" id="{6EFE2F79-ECA8-4733-A776-9A7839C3255F}"/>
              </a:ext>
            </a:extLst>
          </p:cNvPr>
          <p:cNvGraphicFramePr>
            <a:graphicFrameLocks noGrp="1"/>
          </p:cNvGraphicFramePr>
          <p:nvPr/>
        </p:nvGraphicFramePr>
        <p:xfrm>
          <a:off x="6585836" y="2830146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0AF9C556-FCF5-40D6-B557-7F836445D426}"/>
              </a:ext>
            </a:extLst>
          </p:cNvPr>
          <p:cNvSpPr/>
          <p:nvPr/>
        </p:nvSpPr>
        <p:spPr>
          <a:xfrm rot="5400000">
            <a:off x="6585836" y="2811394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ㅍ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6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7" name="표 8">
            <a:extLst>
              <a:ext uri="{FF2B5EF4-FFF2-40B4-BE49-F238E27FC236}">
                <a16:creationId xmlns:a16="http://schemas.microsoft.com/office/drawing/2014/main" id="{31355E72-F45D-45FD-8F52-F1BC76186270}"/>
              </a:ext>
            </a:extLst>
          </p:cNvPr>
          <p:cNvGraphicFramePr>
            <a:graphicFrameLocks noGrp="1"/>
          </p:cNvGraphicFramePr>
          <p:nvPr/>
        </p:nvGraphicFramePr>
        <p:xfrm>
          <a:off x="1175067" y="2842763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0D996A12-7E09-46A7-86CB-1CCB1C22A5D1}"/>
              </a:ext>
            </a:extLst>
          </p:cNvPr>
          <p:cNvSpPr/>
          <p:nvPr/>
        </p:nvSpPr>
        <p:spPr>
          <a:xfrm>
            <a:off x="1175067" y="2824011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CFF66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ㅍ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CCFF66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7C4D402C-0597-4974-B0AB-D62AF1D8E22A}"/>
              </a:ext>
            </a:extLst>
          </p:cNvPr>
          <p:cNvGraphicFramePr>
            <a:graphicFrameLocks noGrp="1"/>
          </p:cNvGraphicFramePr>
          <p:nvPr/>
        </p:nvGraphicFramePr>
        <p:xfrm>
          <a:off x="9342370" y="2748438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0" name="직사각형 9">
            <a:extLst>
              <a:ext uri="{FF2B5EF4-FFF2-40B4-BE49-F238E27FC236}">
                <a16:creationId xmlns:a16="http://schemas.microsoft.com/office/drawing/2014/main" id="{E62EC011-FDA9-41DF-9FBF-1E4FE737A858}"/>
              </a:ext>
            </a:extLst>
          </p:cNvPr>
          <p:cNvSpPr/>
          <p:nvPr/>
        </p:nvSpPr>
        <p:spPr>
          <a:xfrm rot="18511613">
            <a:off x="9373928" y="2739062"/>
            <a:ext cx="1791467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120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ㅍ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1" name="표 8">
            <a:extLst>
              <a:ext uri="{FF2B5EF4-FFF2-40B4-BE49-F238E27FC236}">
                <a16:creationId xmlns:a16="http://schemas.microsoft.com/office/drawing/2014/main" id="{2AC7D18D-9696-4D1C-B90D-C87085C796A5}"/>
              </a:ext>
            </a:extLst>
          </p:cNvPr>
          <p:cNvGraphicFramePr>
            <a:graphicFrameLocks noGrp="1"/>
          </p:cNvGraphicFramePr>
          <p:nvPr/>
        </p:nvGraphicFramePr>
        <p:xfrm>
          <a:off x="3829302" y="2842763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1FF04D8D-486C-4D93-9B3C-73A8F6E35FBD}"/>
              </a:ext>
            </a:extLst>
          </p:cNvPr>
          <p:cNvSpPr/>
          <p:nvPr/>
        </p:nvSpPr>
        <p:spPr>
          <a:xfrm rot="2918757" flipV="1">
            <a:off x="3758512" y="2916201"/>
            <a:ext cx="1876097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120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ㅍ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99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469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8" grpId="1"/>
      <p:bldP spid="8" grpId="2"/>
      <p:bldP spid="10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BE26023F-D5AD-4864-8541-BB1B249266BE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연결</a:t>
            </a:r>
            <a:r>
              <a:rPr lang="ko-KR" altLang="en-US" sz="4000" dirty="0">
                <a:solidFill>
                  <a:schemeClr val="tx1"/>
                </a:solidFill>
              </a:rPr>
              <a:t>해 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A80AA7-51EB-4AE2-A955-D93DC7E97E2D}"/>
              </a:ext>
            </a:extLst>
          </p:cNvPr>
          <p:cNvSpPr/>
          <p:nvPr/>
        </p:nvSpPr>
        <p:spPr>
          <a:xfrm>
            <a:off x="302478" y="1208264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그림과 글자가 서로 맞는 것을 찾아 연결해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,.</a:t>
            </a:r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ACF4AC81-2116-48A2-91C8-846C92CEDAB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순서도: 연결자 8">
            <a:extLst>
              <a:ext uri="{FF2B5EF4-FFF2-40B4-BE49-F238E27FC236}">
                <a16:creationId xmlns:a16="http://schemas.microsoft.com/office/drawing/2014/main" id="{AB125BE3-0E1F-4B7A-846F-D3EC9310A87C}"/>
              </a:ext>
            </a:extLst>
          </p:cNvPr>
          <p:cNvSpPr/>
          <p:nvPr/>
        </p:nvSpPr>
        <p:spPr>
          <a:xfrm>
            <a:off x="3044835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7D1C2F-8782-4EBC-B984-7B135CEA2A68}"/>
              </a:ext>
            </a:extLst>
          </p:cNvPr>
          <p:cNvSpPr txBox="1"/>
          <p:nvPr/>
        </p:nvSpPr>
        <p:spPr>
          <a:xfrm>
            <a:off x="3288900" y="3543049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4" name="순서도: 연결자 13">
            <a:extLst>
              <a:ext uri="{FF2B5EF4-FFF2-40B4-BE49-F238E27FC236}">
                <a16:creationId xmlns:a16="http://schemas.microsoft.com/office/drawing/2014/main" id="{3B23AF81-4CC8-4BC9-B46D-471EA68DA591}"/>
              </a:ext>
            </a:extLst>
          </p:cNvPr>
          <p:cNvSpPr/>
          <p:nvPr/>
        </p:nvSpPr>
        <p:spPr>
          <a:xfrm>
            <a:off x="3044835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742DAF-83D6-4ADB-8E3F-0823065C3A91}"/>
              </a:ext>
            </a:extLst>
          </p:cNvPr>
          <p:cNvSpPr txBox="1"/>
          <p:nvPr/>
        </p:nvSpPr>
        <p:spPr>
          <a:xfrm>
            <a:off x="3288900" y="4925680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9" name="순서도: 연결자 18">
            <a:extLst>
              <a:ext uri="{FF2B5EF4-FFF2-40B4-BE49-F238E27FC236}">
                <a16:creationId xmlns:a16="http://schemas.microsoft.com/office/drawing/2014/main" id="{A0DAACB7-274C-4C04-BAB9-9A1976356945}"/>
              </a:ext>
            </a:extLst>
          </p:cNvPr>
          <p:cNvSpPr/>
          <p:nvPr/>
        </p:nvSpPr>
        <p:spPr>
          <a:xfrm>
            <a:off x="3044835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0" name="표 8">
            <a:extLst>
              <a:ext uri="{FF2B5EF4-FFF2-40B4-BE49-F238E27FC236}">
                <a16:creationId xmlns:a16="http://schemas.microsoft.com/office/drawing/2014/main" id="{C273D152-430A-4FB2-83FF-CC8A51317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085999"/>
              </p:ext>
            </p:extLst>
          </p:nvPr>
        </p:nvGraphicFramePr>
        <p:xfrm>
          <a:off x="9217588" y="3646652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포도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4976258E-BBC8-43F0-B69C-811CEF451991}"/>
              </a:ext>
            </a:extLst>
          </p:cNvPr>
          <p:cNvSpPr/>
          <p:nvPr/>
        </p:nvSpPr>
        <p:spPr>
          <a:xfrm>
            <a:off x="8775226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순서도: 연결자 23">
            <a:extLst>
              <a:ext uri="{FF2B5EF4-FFF2-40B4-BE49-F238E27FC236}">
                <a16:creationId xmlns:a16="http://schemas.microsoft.com/office/drawing/2014/main" id="{54B6B1A8-9C3E-4A30-8D10-531DB06599AE}"/>
              </a:ext>
            </a:extLst>
          </p:cNvPr>
          <p:cNvSpPr/>
          <p:nvPr/>
        </p:nvSpPr>
        <p:spPr>
          <a:xfrm>
            <a:off x="8775226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순서도: 연결자 24">
            <a:extLst>
              <a:ext uri="{FF2B5EF4-FFF2-40B4-BE49-F238E27FC236}">
                <a16:creationId xmlns:a16="http://schemas.microsoft.com/office/drawing/2014/main" id="{232BAC9A-2DF9-49FE-8B13-ECD46771466F}"/>
              </a:ext>
            </a:extLst>
          </p:cNvPr>
          <p:cNvSpPr/>
          <p:nvPr/>
        </p:nvSpPr>
        <p:spPr>
          <a:xfrm>
            <a:off x="8775226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2792B97E-949C-4E35-9061-047C72C9CB79}"/>
              </a:ext>
            </a:extLst>
          </p:cNvPr>
          <p:cNvCxnSpPr>
            <a:cxnSpLocks/>
          </p:cNvCxnSpPr>
          <p:nvPr/>
        </p:nvCxnSpPr>
        <p:spPr>
          <a:xfrm flipV="1">
            <a:off x="3134775" y="3997172"/>
            <a:ext cx="5685421" cy="136953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표 8">
            <a:extLst>
              <a:ext uri="{FF2B5EF4-FFF2-40B4-BE49-F238E27FC236}">
                <a16:creationId xmlns:a16="http://schemas.microsoft.com/office/drawing/2014/main" id="{9BA2D158-CB09-4223-92A6-2E9A71C63A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085923"/>
              </p:ext>
            </p:extLst>
          </p:nvPr>
        </p:nvGraphicFramePr>
        <p:xfrm>
          <a:off x="9217587" y="2426459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피아노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38" name="표 8">
            <a:extLst>
              <a:ext uri="{FF2B5EF4-FFF2-40B4-BE49-F238E27FC236}">
                <a16:creationId xmlns:a16="http://schemas.microsoft.com/office/drawing/2014/main" id="{5103B3E0-54C8-4F9A-B4D0-F354F21C59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580740"/>
              </p:ext>
            </p:extLst>
          </p:nvPr>
        </p:nvGraphicFramePr>
        <p:xfrm>
          <a:off x="9217586" y="4957734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양파</a:t>
                      </a:r>
                      <a:endParaRPr lang="ko-KR" alt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1EA4FBF8-C645-4DAF-8339-8E7FBB1D4296}"/>
              </a:ext>
            </a:extLst>
          </p:cNvPr>
          <p:cNvCxnSpPr>
            <a:cxnSpLocks/>
            <a:endCxn id="23" idx="2"/>
          </p:cNvCxnSpPr>
          <p:nvPr/>
        </p:nvCxnSpPr>
        <p:spPr>
          <a:xfrm>
            <a:off x="3168822" y="2691100"/>
            <a:ext cx="5606404" cy="600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0BEA56D5-0047-43C9-AAF9-1A65BBECDA4A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3044835" y="3997172"/>
            <a:ext cx="5792385" cy="136819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Google Shape;148;p19">
            <a:extLst>
              <a:ext uri="{FF2B5EF4-FFF2-40B4-BE49-F238E27FC236}">
                <a16:creationId xmlns:a16="http://schemas.microsoft.com/office/drawing/2014/main" id="{39BBA65B-9F31-4F7E-BB78-51DEF757B74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72497" y="2192914"/>
            <a:ext cx="1814955" cy="1127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30;p18">
            <a:extLst>
              <a:ext uri="{FF2B5EF4-FFF2-40B4-BE49-F238E27FC236}">
                <a16:creationId xmlns:a16="http://schemas.microsoft.com/office/drawing/2014/main" id="{3FA9CE01-A13B-47F8-9DE2-B0A78511133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414" y="3333845"/>
            <a:ext cx="2401123" cy="1486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51;p19">
            <a:extLst>
              <a:ext uri="{FF2B5EF4-FFF2-40B4-BE49-F238E27FC236}">
                <a16:creationId xmlns:a16="http://schemas.microsoft.com/office/drawing/2014/main" id="{45661847-1B31-429E-AC16-F95C876D56E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5959" y="4728084"/>
            <a:ext cx="2168032" cy="12328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102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;p21">
            <a:extLst>
              <a:ext uri="{FF2B5EF4-FFF2-40B4-BE49-F238E27FC236}">
                <a16:creationId xmlns:a16="http://schemas.microsoft.com/office/drawing/2014/main" id="{DC6C4B82-BB55-4C01-8E73-6CA1086D99E9}"/>
              </a:ext>
            </a:extLst>
          </p:cNvPr>
          <p:cNvSpPr txBox="1"/>
          <p:nvPr/>
        </p:nvSpPr>
        <p:spPr>
          <a:xfrm>
            <a:off x="0" y="0"/>
            <a:ext cx="9651300" cy="53323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[ 13 주차 </a:t>
            </a:r>
            <a:r>
              <a:rPr lang="ko-KR" altLang="en-US" sz="2400" dirty="0">
                <a:solidFill>
                  <a:schemeClr val="dk1"/>
                </a:solidFill>
              </a:rPr>
              <a:t>수업지도 및 목표</a:t>
            </a:r>
            <a:r>
              <a:rPr lang="en" sz="2400" dirty="0">
                <a:solidFill>
                  <a:schemeClr val="dk1"/>
                </a:solidFill>
              </a:rPr>
              <a:t>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5" name="Google Shape;158;p21">
            <a:extLst>
              <a:ext uri="{FF2B5EF4-FFF2-40B4-BE49-F238E27FC236}">
                <a16:creationId xmlns:a16="http://schemas.microsoft.com/office/drawing/2014/main" id="{4B05C729-6450-406D-97F2-5BADCEDC36D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8C5008-2A67-4E82-95EB-7990D7427B47}"/>
              </a:ext>
            </a:extLst>
          </p:cNvPr>
          <p:cNvSpPr/>
          <p:nvPr/>
        </p:nvSpPr>
        <p:spPr>
          <a:xfrm>
            <a:off x="554519" y="740853"/>
            <a:ext cx="11487254" cy="61064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지난 시간에 배운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ㅌ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타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낱말을 복습해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인사노래와 한글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모음 노래는 수업 흐름에 따라 선택하여 사용하세요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ㅍ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파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를 배우며 해당하는 통글자 낱말을 배웁니다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( ZOOM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수업 시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스크린 공유 후 아이들이 직접 글자를 화면에 써 보게 하면 좋습니다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ㅍ 연계동화책 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피노키오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를 함께 보고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읽고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줄거리나 인상깊은 부분 혹은 배울 점을 함께 나누어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실물 동화책을 사용하거나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동영상 링크를 이용합니다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그림으로 쓰는 독서일지를 이용하면 효과적입니다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–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숙제 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*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오늘 배우는 글자를 포함한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피노키오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동요를 들으며 글자 생김새에 익숙해 지도록 합니다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특별활동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: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빨대로 피리 만들기</a:t>
            </a:r>
            <a:endParaRPr lang="en-US" altLang="ko-KR" sz="20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1800" b="1" dirty="0">
                <a:ln w="0"/>
                <a:solidFill>
                  <a:schemeClr val="accent6"/>
                </a:solidFill>
              </a:rPr>
              <a:t>슬라이드 하단에 교사의 수업을 돕기 위한 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‘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자료 사용지침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’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노트가 첨부된 페이지가 있습니다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b="1" dirty="0">
                <a:ln w="0"/>
                <a:solidFill>
                  <a:schemeClr val="accent6"/>
                </a:solidFill>
              </a:rPr>
              <a:t>      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필요에 따라 참고하여 사용하세요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</a:t>
            </a: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endParaRPr sz="2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64398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6;p31">
            <a:extLst>
              <a:ext uri="{FF2B5EF4-FFF2-40B4-BE49-F238E27FC236}">
                <a16:creationId xmlns:a16="http://schemas.microsoft.com/office/drawing/2014/main" id="{DD19381E-9F12-4A10-B897-6CA36BF376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1;p15">
            <a:extLst>
              <a:ext uri="{FF2B5EF4-FFF2-40B4-BE49-F238E27FC236}">
                <a16:creationId xmlns:a16="http://schemas.microsoft.com/office/drawing/2014/main" id="{D9CA110E-76C3-4F35-8D2B-63283EBF07D2}"/>
              </a:ext>
            </a:extLst>
          </p:cNvPr>
          <p:cNvSpPr txBox="1"/>
          <p:nvPr/>
        </p:nvSpPr>
        <p:spPr>
          <a:xfrm>
            <a:off x="84667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>
                <a:solidFill>
                  <a:schemeClr val="tx1"/>
                </a:solidFill>
              </a:rPr>
              <a:t>써 보세요</a:t>
            </a:r>
            <a:endParaRPr sz="4000" dirty="0">
              <a:solidFill>
                <a:schemeClr val="tx1"/>
              </a:solidFill>
            </a:endParaRPr>
          </a:p>
        </p:txBody>
      </p:sp>
      <p:graphicFrame>
        <p:nvGraphicFramePr>
          <p:cNvPr id="4" name="표 6">
            <a:extLst>
              <a:ext uri="{FF2B5EF4-FFF2-40B4-BE49-F238E27FC236}">
                <a16:creationId xmlns:a16="http://schemas.microsoft.com/office/drawing/2014/main" id="{0043F85D-D424-4F0E-98E1-98DBEDE6B9BA}"/>
              </a:ext>
            </a:extLst>
          </p:cNvPr>
          <p:cNvGraphicFramePr>
            <a:graphicFrameLocks noGrp="1"/>
          </p:cNvGraphicFramePr>
          <p:nvPr/>
        </p:nvGraphicFramePr>
        <p:xfrm>
          <a:off x="90110" y="2292716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ㅏ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ㅑ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ㅗ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ㅛ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ㅜ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5" name="표 6">
            <a:extLst>
              <a:ext uri="{FF2B5EF4-FFF2-40B4-BE49-F238E27FC236}">
                <a16:creationId xmlns:a16="http://schemas.microsoft.com/office/drawing/2014/main" id="{45756379-CAE3-4ADA-8EC7-D7B5C0EFDF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604068"/>
              </p:ext>
            </p:extLst>
          </p:nvPr>
        </p:nvGraphicFramePr>
        <p:xfrm>
          <a:off x="90106" y="3692730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ㅍ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퍄</a:t>
                      </a:r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7578C829-D8C3-40E0-B6D9-373E1B6D2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19547"/>
              </p:ext>
            </p:extLst>
          </p:nvPr>
        </p:nvGraphicFramePr>
        <p:xfrm>
          <a:off x="90106" y="4797991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ㅍ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BA7E92F8-A7EA-4D6B-B539-C6FE59E35D6F}"/>
              </a:ext>
            </a:extLst>
          </p:cNvPr>
          <p:cNvSpPr/>
          <p:nvPr/>
        </p:nvSpPr>
        <p:spPr>
          <a:xfrm>
            <a:off x="285960" y="1619208"/>
            <a:ext cx="515718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ㅍ과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10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개의 모음을 합해 붙여 써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2492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6;p21">
            <a:extLst>
              <a:ext uri="{FF2B5EF4-FFF2-40B4-BE49-F238E27FC236}">
                <a16:creationId xmlns:a16="http://schemas.microsoft.com/office/drawing/2014/main" id="{7670E30D-9E07-4BE6-B51B-7476DA508E67}"/>
              </a:ext>
            </a:extLst>
          </p:cNvPr>
          <p:cNvSpPr txBox="1"/>
          <p:nvPr/>
        </p:nvSpPr>
        <p:spPr>
          <a:xfrm>
            <a:off x="268625" y="179075"/>
            <a:ext cx="51315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0000"/>
                </a:solidFill>
              </a:rPr>
              <a:t>[ 동요 수업 ] - </a:t>
            </a:r>
            <a:r>
              <a:rPr lang="en" sz="2400" dirty="0"/>
              <a:t>피노키오 </a:t>
            </a:r>
            <a:endParaRPr dirty="0"/>
          </a:p>
        </p:txBody>
      </p:sp>
      <p:sp>
        <p:nvSpPr>
          <p:cNvPr id="3" name="Google Shape;177;p21">
            <a:extLst>
              <a:ext uri="{FF2B5EF4-FFF2-40B4-BE49-F238E27FC236}">
                <a16:creationId xmlns:a16="http://schemas.microsoft.com/office/drawing/2014/main" id="{7BEE8D48-7C02-4721-9817-97E22471287E}"/>
              </a:ext>
            </a:extLst>
          </p:cNvPr>
          <p:cNvSpPr txBox="1"/>
          <p:nvPr/>
        </p:nvSpPr>
        <p:spPr>
          <a:xfrm>
            <a:off x="429725" y="1331850"/>
            <a:ext cx="11531400" cy="45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꼭두각시 인형                          나는 네가 좋구나 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파란머리 천사 만날 때는 나도 데려가주렴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                  치고 미술도 하고 영어도 하면 바쁜데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너는 언제나 공부를 하니 말썽쟁이                         야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우리아빠 꿈 속에 오늘 밤에 나타나 내 얘기 좀 잘 해 줄 수 없겠니 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먹고 싶은 것이랑 놀고 싶은 것이랑 모두모두 할 수 있게 해 줄래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178;p21">
            <a:extLst>
              <a:ext uri="{FF2B5EF4-FFF2-40B4-BE49-F238E27FC236}">
                <a16:creationId xmlns:a16="http://schemas.microsoft.com/office/drawing/2014/main" id="{9D6C5AC2-470B-47EF-823C-5AE072DC3040}"/>
              </a:ext>
            </a:extLst>
          </p:cNvPr>
          <p:cNvSpPr txBox="1"/>
          <p:nvPr/>
        </p:nvSpPr>
        <p:spPr>
          <a:xfrm>
            <a:off x="567617" y="3098808"/>
            <a:ext cx="1427100" cy="5391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alibri"/>
                <a:ea typeface="Calibri"/>
                <a:cs typeface="Calibri"/>
                <a:sym typeface="Calibri"/>
              </a:rPr>
              <a:t>피아노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79;p21">
            <a:extLst>
              <a:ext uri="{FF2B5EF4-FFF2-40B4-BE49-F238E27FC236}">
                <a16:creationId xmlns:a16="http://schemas.microsoft.com/office/drawing/2014/main" id="{41AD7E06-8F49-478C-B2DA-E782A8608C4F}"/>
              </a:ext>
            </a:extLst>
          </p:cNvPr>
          <p:cNvSpPr txBox="1"/>
          <p:nvPr/>
        </p:nvSpPr>
        <p:spPr>
          <a:xfrm>
            <a:off x="3019110" y="1584765"/>
            <a:ext cx="1845900" cy="5391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Calibri"/>
                <a:ea typeface="Calibri"/>
                <a:cs typeface="Calibri"/>
                <a:sym typeface="Calibri"/>
              </a:rPr>
              <a:t>피노키오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80;p21">
            <a:extLst>
              <a:ext uri="{FF2B5EF4-FFF2-40B4-BE49-F238E27FC236}">
                <a16:creationId xmlns:a16="http://schemas.microsoft.com/office/drawing/2014/main" id="{013EBE16-A254-4676-AE14-7FE7EE8C11E9}"/>
              </a:ext>
            </a:extLst>
          </p:cNvPr>
          <p:cNvSpPr txBox="1"/>
          <p:nvPr/>
        </p:nvSpPr>
        <p:spPr>
          <a:xfrm>
            <a:off x="6452713" y="3840875"/>
            <a:ext cx="1845900" cy="5391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Calibri"/>
                <a:ea typeface="Calibri"/>
                <a:cs typeface="Calibri"/>
                <a:sym typeface="Calibri"/>
              </a:rPr>
              <a:t>피노키오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182;p21">
            <a:extLst>
              <a:ext uri="{FF2B5EF4-FFF2-40B4-BE49-F238E27FC236}">
                <a16:creationId xmlns:a16="http://schemas.microsoft.com/office/drawing/2014/main" id="{26766784-97D2-4715-84AE-6B39656BED0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079562" y="694305"/>
            <a:ext cx="1845900" cy="1703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83;p21">
            <a:extLst>
              <a:ext uri="{FF2B5EF4-FFF2-40B4-BE49-F238E27FC236}">
                <a16:creationId xmlns:a16="http://schemas.microsoft.com/office/drawing/2014/main" id="{BE4F9C55-074E-4734-8D24-8B2372AAE5F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7407"/>
          <a:stretch/>
        </p:blipFill>
        <p:spPr>
          <a:xfrm>
            <a:off x="6612873" y="3585641"/>
            <a:ext cx="1427100" cy="10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84;p21">
            <a:extLst>
              <a:ext uri="{FF2B5EF4-FFF2-40B4-BE49-F238E27FC236}">
                <a16:creationId xmlns:a16="http://schemas.microsoft.com/office/drawing/2014/main" id="{B8A4E283-E65E-4285-9B83-1DC27F45CDA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6394" t="7347" r="12659" b="6719"/>
          <a:stretch/>
        </p:blipFill>
        <p:spPr>
          <a:xfrm>
            <a:off x="650771" y="2887574"/>
            <a:ext cx="1260791" cy="953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5A3C524F-C52C-45B2-B06E-7DE206545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06125" y="639893"/>
            <a:ext cx="3838154" cy="287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191;p22">
            <a:extLst>
              <a:ext uri="{FF2B5EF4-FFF2-40B4-BE49-F238E27FC236}">
                <a16:creationId xmlns:a16="http://schemas.microsoft.com/office/drawing/2014/main" id="{23E9A441-E6F5-47D4-A7F0-3349E6A63E8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781DB5D-67B5-4A44-87B5-8DB84AD64B41}"/>
              </a:ext>
            </a:extLst>
          </p:cNvPr>
          <p:cNvSpPr/>
          <p:nvPr/>
        </p:nvSpPr>
        <p:spPr>
          <a:xfrm>
            <a:off x="9057688" y="3337643"/>
            <a:ext cx="27045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hlinkClick r:id="rId8"/>
              </a:rPr>
              <a:t>https://youtu.be/Cc_HYU6nR9Y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5F90162-8DF1-40CF-94C1-90443CA5065C}"/>
              </a:ext>
            </a:extLst>
          </p:cNvPr>
          <p:cNvSpPr/>
          <p:nvPr/>
        </p:nvSpPr>
        <p:spPr>
          <a:xfrm>
            <a:off x="10661458" y="2822061"/>
            <a:ext cx="8515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err="1"/>
              <a:t>pngwing</a:t>
            </a:r>
            <a:endParaRPr lang="ko-KR" altLang="en-US" dirty="0"/>
          </a:p>
        </p:txBody>
      </p:sp>
      <p:pic>
        <p:nvPicPr>
          <p:cNvPr id="16" name="온라인 미디어 15" title="￭ﾔﾼ￫ﾅﾸ￭ﾂﾤ￬ﾘﾤ ￢ﾙﾪ | ￬ﾂﾬ￫ﾞﾑ￫ﾏﾙ￬ﾚﾔ | ￪ﾰﾀ￬ﾡﾱ￫ﾏﾙ￬ﾚﾔ | ￬ﾜﾠ￬ﾹﾘ￬ﾛﾐ￫ﾏﾙ￬ﾚﾔ | ￬ﾖﾴ￫ﾦﾰ￬ﾝﾴ ￬ﾝﾸ￪ﾸﾰ￫ﾏﾙ￬ﾚﾔ￢ﾘﾅ￬ﾧﾀ￫ﾋﾈ￭ﾂﾤ￬ﾦﾈ">
            <a:hlinkClick r:id="" action="ppaction://media"/>
            <a:extLst>
              <a:ext uri="{FF2B5EF4-FFF2-40B4-BE49-F238E27FC236}">
                <a16:creationId xmlns:a16="http://schemas.microsoft.com/office/drawing/2014/main" id="{74CED4AB-DB3C-459B-82A7-65A2DA2536D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10631741" y="179075"/>
            <a:ext cx="1412538" cy="79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31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4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4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4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4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2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76;p21">
            <a:extLst>
              <a:ext uri="{FF2B5EF4-FFF2-40B4-BE49-F238E27FC236}">
                <a16:creationId xmlns:a16="http://schemas.microsoft.com/office/drawing/2014/main" id="{5D636A01-CF68-401C-9B2A-68A60454F957}"/>
              </a:ext>
            </a:extLst>
          </p:cNvPr>
          <p:cNvSpPr txBox="1"/>
          <p:nvPr/>
        </p:nvSpPr>
        <p:spPr>
          <a:xfrm>
            <a:off x="268625" y="179075"/>
            <a:ext cx="51315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0000"/>
                </a:solidFill>
              </a:rPr>
              <a:t>[ </a:t>
            </a:r>
            <a:r>
              <a:rPr lang="ko-KR" altLang="en-US" sz="2400" dirty="0"/>
              <a:t>특별활동 </a:t>
            </a:r>
            <a:r>
              <a:rPr lang="en-US" altLang="ko-KR" sz="2400" dirty="0"/>
              <a:t>] </a:t>
            </a:r>
            <a:r>
              <a:rPr lang="ko-KR" altLang="en-US" sz="2400" dirty="0"/>
              <a:t>빨대로 </a:t>
            </a:r>
            <a:r>
              <a:rPr lang="en-US" altLang="ko-KR" sz="2400" dirty="0"/>
              <a:t>‘</a:t>
            </a:r>
            <a:r>
              <a:rPr lang="ko-KR" altLang="en-US" sz="2400" dirty="0"/>
              <a:t>피리</a:t>
            </a:r>
            <a:r>
              <a:rPr lang="en-US" altLang="ko-KR" sz="2400" dirty="0"/>
              <a:t>’</a:t>
            </a:r>
            <a:r>
              <a:rPr lang="ko-KR" altLang="en-US" sz="2400" dirty="0"/>
              <a:t> 만들기</a:t>
            </a:r>
            <a:r>
              <a:rPr lang="en" sz="2400" dirty="0">
                <a:solidFill>
                  <a:srgbClr val="000000"/>
                </a:solidFill>
              </a:rPr>
              <a:t> </a:t>
            </a:r>
            <a:r>
              <a:rPr lang="en" sz="2400" dirty="0"/>
              <a:t> </a:t>
            </a:r>
            <a:endParaRPr dirty="0"/>
          </a:p>
        </p:txBody>
      </p:sp>
      <p:pic>
        <p:nvPicPr>
          <p:cNvPr id="3" name="그림 2" descr="스크린샷, 컴퓨터이(가) 표시된 사진&#10;&#10;자동 생성된 설명">
            <a:extLst>
              <a:ext uri="{FF2B5EF4-FFF2-40B4-BE49-F238E27FC236}">
                <a16:creationId xmlns:a16="http://schemas.microsoft.com/office/drawing/2014/main" id="{A07E91A7-6FD9-4AE4-ADD5-08E12B3A41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00" t="23635" r="39717" b="22754"/>
          <a:stretch/>
        </p:blipFill>
        <p:spPr>
          <a:xfrm>
            <a:off x="2051870" y="956216"/>
            <a:ext cx="7815532" cy="4463025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BB41797E-D286-4096-BE53-24861DFDF4C6}"/>
              </a:ext>
            </a:extLst>
          </p:cNvPr>
          <p:cNvSpPr/>
          <p:nvPr/>
        </p:nvSpPr>
        <p:spPr>
          <a:xfrm>
            <a:off x="4238761" y="541924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dirty="0">
                <a:hlinkClick r:id="rId4"/>
              </a:rPr>
              <a:t>https://youtu.be/O8tzDPhQgNg</a:t>
            </a:r>
            <a:endParaRPr lang="en-US" altLang="ko-KR" sz="2000" dirty="0"/>
          </a:p>
          <a:p>
            <a:endParaRPr lang="ko-KR" altLang="en-US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;p23">
            <a:extLst>
              <a:ext uri="{FF2B5EF4-FFF2-40B4-BE49-F238E27FC236}">
                <a16:creationId xmlns:a16="http://schemas.microsoft.com/office/drawing/2014/main" id="{D4D2E8BC-9DCD-4A6E-8206-CC4DE4D9CD4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47;p26">
            <a:extLst>
              <a:ext uri="{FF2B5EF4-FFF2-40B4-BE49-F238E27FC236}">
                <a16:creationId xmlns:a16="http://schemas.microsoft.com/office/drawing/2014/main" id="{7F185FDB-C475-4543-843A-8BD9BB8B851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01;p15">
            <a:extLst>
              <a:ext uri="{FF2B5EF4-FFF2-40B4-BE49-F238E27FC236}">
                <a16:creationId xmlns:a16="http://schemas.microsoft.com/office/drawing/2014/main" id="{7E576B92-427C-47A1-BE4E-B1403483C15B}"/>
              </a:ext>
            </a:extLst>
          </p:cNvPr>
          <p:cNvSpPr txBox="1"/>
          <p:nvPr/>
        </p:nvSpPr>
        <p:spPr>
          <a:xfrm>
            <a:off x="286699" y="1569"/>
            <a:ext cx="11618602" cy="703434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-US" sz="2800" dirty="0">
                <a:latin typeface="Aharoni" panose="020B0604020202020204" pitchFamily="2" charset="-79"/>
                <a:cs typeface="Aharoni" panose="020B0604020202020204" pitchFamily="2" charset="-79"/>
              </a:rPr>
              <a:t>References</a:t>
            </a:r>
            <a:endParaRPr sz="2800" dirty="0">
              <a:solidFill>
                <a:schemeClr val="tx1"/>
              </a:solidFill>
              <a:latin typeface="Aharoni" panose="020B0604020202020204" pitchFamily="2" charset="-79"/>
              <a:cs typeface="Aharoni" panose="020B0604020202020204" pitchFamily="2" charset="-79"/>
            </a:endParaRPr>
          </a:p>
        </p:txBody>
      </p:sp>
      <p:sp>
        <p:nvSpPr>
          <p:cNvPr id="5" name="Google Shape;101;p15">
            <a:extLst>
              <a:ext uri="{FF2B5EF4-FFF2-40B4-BE49-F238E27FC236}">
                <a16:creationId xmlns:a16="http://schemas.microsoft.com/office/drawing/2014/main" id="{57C82A6F-C75F-4785-A10C-C46A95374F6F}"/>
              </a:ext>
            </a:extLst>
          </p:cNvPr>
          <p:cNvSpPr txBox="1"/>
          <p:nvPr/>
        </p:nvSpPr>
        <p:spPr>
          <a:xfrm>
            <a:off x="286699" y="849086"/>
            <a:ext cx="11618602" cy="5153561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코뿔소 한글쓰기 </a:t>
            </a: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(</a:t>
            </a: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단어</a:t>
            </a: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https://youtu.be/7JnWRyxz-rM</a:t>
            </a: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https://youtu.be/sI8bk7vqys0</a:t>
            </a:r>
            <a:endParaRPr lang="en" altLang="ko-KR" sz="1800" u="sng" dirty="0">
              <a:solidFill>
                <a:schemeClr val="tx1"/>
              </a:solidFill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https://youtu.be/a0ybUSnMQew?list=PLvGNX68W6qsd96SkJBk5dJuXNZgMNYW06</a:t>
            </a:r>
            <a:endParaRPr lang="en-US" altLang="ko-KR" sz="1800" dirty="0">
              <a:ln w="6600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https://youtu.be/A7JczAgrmII?list=PLvGNX68W6qsd96SkJBk5dJuXNZgMNYW06</a:t>
            </a:r>
            <a:endParaRPr lang="en-US" altLang="ko-KR" sz="1800" u="sng" dirty="0">
              <a:solidFill>
                <a:schemeClr val="tx1"/>
              </a:solidFill>
              <a:latin typeface="+mj-l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https://youtu.be/-w4IaYRb3G0 </a:t>
            </a:r>
            <a:endParaRPr lang="en" altLang="ko-KR" sz="1800" u="sng" dirty="0">
              <a:solidFill>
                <a:schemeClr val="tx1"/>
              </a:solidFill>
              <a:latin typeface="+mj-l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j-lt"/>
                <a:ea typeface="Comic Sans MS"/>
                <a:cs typeface="Comic Sans MS"/>
                <a:sym typeface="Comic Sans M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https://youtu.be/QWT878nasFQ </a:t>
            </a:r>
            <a:endParaRPr lang="en" altLang="ko-KR" sz="1800" u="sng" dirty="0">
              <a:solidFill>
                <a:schemeClr val="tx1"/>
              </a:solidFill>
              <a:latin typeface="+mj-lt"/>
              <a:ea typeface="Comic Sans MS"/>
              <a:cs typeface="Comic Sans MS"/>
              <a:sym typeface="Comic Sans MS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u="sng" dirty="0">
                <a:solidFill>
                  <a:schemeClr val="tx1"/>
                </a:solidFill>
                <a:latin typeface="+mj-lt"/>
                <a:ea typeface="Comic Sans MS"/>
                <a:cs typeface="Comic Sans MS"/>
                <a:sym typeface="Comic Sans MS"/>
              </a:rPr>
              <a:t>https://youtu.be/Cc_HYU6nR9Y</a:t>
            </a:r>
            <a:endParaRPr lang="en" altLang="ko-KR" sz="1800" u="sng" dirty="0">
              <a:solidFill>
                <a:schemeClr val="tx1"/>
              </a:solidFill>
              <a:latin typeface="+mj-lt"/>
              <a:ea typeface="Comic Sans MS"/>
              <a:cs typeface="Comic Sans MS"/>
              <a:sym typeface="Comic Sans MS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이미지  </a:t>
            </a: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: google.com / youtube.com </a:t>
            </a:r>
          </a:p>
          <a:p>
            <a:pPr>
              <a:lnSpc>
                <a:spcPct val="150000"/>
              </a:lnSpc>
            </a:pP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                        </a:t>
            </a:r>
            <a:r>
              <a:rPr lang="en-US" altLang="ko-KR" sz="1800" dirty="0" err="1">
                <a:solidFill>
                  <a:schemeClr val="tx1"/>
                </a:solidFill>
                <a:latin typeface="+mn-lt"/>
              </a:rPr>
              <a:t>pngwing</a:t>
            </a: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>
                <a:solidFill>
                  <a:schemeClr val="tx1"/>
                </a:solidFill>
                <a:latin typeface="+mn-lt"/>
              </a:rPr>
              <a:t>                        </a:t>
            </a:r>
            <a:r>
              <a:rPr lang="ko-KR" altLang="en-US" sz="1800" dirty="0">
                <a:solidFill>
                  <a:schemeClr val="tx1"/>
                </a:solidFill>
                <a:latin typeface="+mn-lt"/>
              </a:rPr>
              <a:t>한화생명 블로그</a:t>
            </a:r>
            <a:endParaRPr lang="en-US" altLang="ko-KR" sz="1800" dirty="0">
              <a:solidFill>
                <a:schemeClr val="tx1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18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102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7;p16">
            <a:extLst>
              <a:ext uri="{FF2B5EF4-FFF2-40B4-BE49-F238E27FC236}">
                <a16:creationId xmlns:a16="http://schemas.microsoft.com/office/drawing/2014/main" id="{0A98A1DA-BE44-43E8-920D-BFFE3ED8B311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9A3968-B8A1-40A7-9F00-D890302D3E69}"/>
              </a:ext>
            </a:extLst>
          </p:cNvPr>
          <p:cNvSpPr/>
          <p:nvPr/>
        </p:nvSpPr>
        <p:spPr>
          <a:xfrm>
            <a:off x="6614403" y="1788718"/>
            <a:ext cx="43204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</a:t>
            </a:r>
            <a:r>
              <a:rPr lang="en-US" altLang="ko-KR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3915A5C-EC37-4674-AB1C-140D271D304C}"/>
              </a:ext>
            </a:extLst>
          </p:cNvPr>
          <p:cNvSpPr/>
          <p:nvPr/>
        </p:nvSpPr>
        <p:spPr>
          <a:xfrm>
            <a:off x="4669069" y="638367"/>
            <a:ext cx="78856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안녕하세요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선생님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15" name="온라인 미디어 1" title="￫ﾏﾄ￫ﾠﾈ￫ﾯﾸ￭ﾌﾡ￭ﾌﾡ - ￪ﾼﾭ￪ﾼﾭ ￬ﾕﾽ￬ﾆﾍ￭ﾕﾴ(2018)">
            <a:hlinkClick r:id="" action="ppaction://media"/>
            <a:extLst>
              <a:ext uri="{FF2B5EF4-FFF2-40B4-BE49-F238E27FC236}">
                <a16:creationId xmlns:a16="http://schemas.microsoft.com/office/drawing/2014/main" id="{55BDEB8E-2692-4547-A27D-A300A81941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1444" y="738197"/>
            <a:ext cx="3211955" cy="2695642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8DA3F97B-129F-4EC1-86F2-E89ECE24D099}"/>
              </a:ext>
            </a:extLst>
          </p:cNvPr>
          <p:cNvSpPr/>
          <p:nvPr/>
        </p:nvSpPr>
        <p:spPr>
          <a:xfrm>
            <a:off x="5496946" y="4296703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수업할 때 집중하기로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56F3734-A302-4CD6-9074-C489FE57AA25}"/>
              </a:ext>
            </a:extLst>
          </p:cNvPr>
          <p:cNvSpPr/>
          <p:nvPr/>
        </p:nvSpPr>
        <p:spPr>
          <a:xfrm>
            <a:off x="5496946" y="3457472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인사 잘하기로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A4725A6-8321-4247-BBC5-F63549770BDD}"/>
              </a:ext>
            </a:extLst>
          </p:cNvPr>
          <p:cNvSpPr/>
          <p:nvPr/>
        </p:nvSpPr>
        <p:spPr>
          <a:xfrm>
            <a:off x="4949338" y="5135934"/>
            <a:ext cx="59854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친구들과 </a:t>
            </a:r>
            <a:r>
              <a:rPr lang="ko-KR" alt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사이좋게</a:t>
            </a:r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지내기로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AB7BEE0-4F10-4A22-A8C1-10694B365430}"/>
              </a:ext>
            </a:extLst>
          </p:cNvPr>
          <p:cNvSpPr/>
          <p:nvPr/>
        </p:nvSpPr>
        <p:spPr>
          <a:xfrm>
            <a:off x="960309" y="3457472"/>
            <a:ext cx="2314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hlinkClick r:id="rId5"/>
              </a:rPr>
              <a:t>https://youtu.be/7JnWRyxz-rM</a:t>
            </a:r>
            <a:endParaRPr lang="en-US" altLang="ko-KR" sz="1200" dirty="0"/>
          </a:p>
          <a:p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3" grpId="0"/>
      <p:bldP spid="14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BDE224A1-8924-4BBA-B460-9A77BFE38682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EC2314-3938-4ECA-B515-CF8C88FC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90" y="1198081"/>
            <a:ext cx="5625885" cy="40093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39DA4D6-0523-4B59-9B45-B7473D273B77}"/>
              </a:ext>
            </a:extLst>
          </p:cNvPr>
          <p:cNvSpPr/>
          <p:nvPr/>
        </p:nvSpPr>
        <p:spPr>
          <a:xfrm>
            <a:off x="6428686" y="1167170"/>
            <a:ext cx="502972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모음노래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57DFB60-4141-4439-8B29-5581A90DC2D1}"/>
              </a:ext>
            </a:extLst>
          </p:cNvPr>
          <p:cNvSpPr/>
          <p:nvPr/>
        </p:nvSpPr>
        <p:spPr>
          <a:xfrm>
            <a:off x="6421467" y="1859667"/>
            <a:ext cx="499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400" u="sng" dirty="0">
                <a:solidFill>
                  <a:schemeClr val="hlink"/>
                </a:solidFill>
                <a:hlinkClick r:id="rId3"/>
              </a:rPr>
              <a:t>https://youtu.be/sI8bk7vqys0</a:t>
            </a:r>
            <a:r>
              <a:rPr lang="en" altLang="ko-KR" sz="2400" dirty="0"/>
              <a:t> 1:28</a:t>
            </a:r>
            <a:endParaRPr lang="ko-KR" altLang="en-US" sz="2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8B7D83-9C6E-43E9-9FAB-48CC6F4FE01D}"/>
              </a:ext>
            </a:extLst>
          </p:cNvPr>
          <p:cNvSpPr/>
          <p:nvPr/>
        </p:nvSpPr>
        <p:spPr>
          <a:xfrm>
            <a:off x="6461747" y="3499650"/>
            <a:ext cx="50297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4"/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F036EA-9B76-481F-9276-5A14C7E8130B}"/>
              </a:ext>
            </a:extLst>
          </p:cNvPr>
          <p:cNvSpPr/>
          <p:nvPr/>
        </p:nvSpPr>
        <p:spPr>
          <a:xfrm>
            <a:off x="6445216" y="4509686"/>
            <a:ext cx="499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5"/>
              </a:rPr>
              <a:t>https://youtu.be/A7JczAgrmII?list=PLvGNX68W6qsd96SkJBk5dJuXNZgMNYW06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08158-34E0-452D-BE8F-20235AC3D8E1}"/>
              </a:ext>
            </a:extLst>
          </p:cNvPr>
          <p:cNvSpPr txBox="1"/>
          <p:nvPr/>
        </p:nvSpPr>
        <p:spPr>
          <a:xfrm>
            <a:off x="4759012" y="5172907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Youtube.com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254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5070D0F0-BF9D-45B0-84DA-77319048C52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60285C2-CAAE-4BF0-B38A-709E6DAE0156}"/>
              </a:ext>
            </a:extLst>
          </p:cNvPr>
          <p:cNvSpPr/>
          <p:nvPr/>
        </p:nvSpPr>
        <p:spPr>
          <a:xfrm>
            <a:off x="194870" y="239736"/>
            <a:ext cx="27622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복습한글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타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티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F9BDA19-135D-429E-827A-1AD8655BF86A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6D5B641-56B4-4D61-92DA-DFF98CE846F2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82599AD-4C24-487D-99C0-61A9CE1E8774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FDF222B-7C99-42EE-8C21-D0BAB06E2AB3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3CAFC1D-1EA5-4356-9A2C-957B22D0A379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54DA3F5-88F4-4CE7-8BB7-A86D5F29FA44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BBE1387-814C-453B-A9C2-0DF7E8481D4B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5A05F28-E14D-4321-837A-707CBBB70011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619D8630-F28A-415F-A7A9-59C890B11714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AEAF80D-0A71-4225-B6CD-B0E13468492F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9809843-C5B7-481A-806C-D6D62440B7A8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C926AD7A-58B1-4053-A8B1-7CA40F4A0862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715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5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5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2500"/>
                            </p:stCondLst>
                            <p:childTnLst>
                              <p:par>
                                <p:cTn id="128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2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5" grpId="2"/>
      <p:bldP spid="27" grpId="0"/>
      <p:bldP spid="27" grpId="1"/>
      <p:bldP spid="27" grpId="2"/>
      <p:bldP spid="28" grpId="0"/>
      <p:bldP spid="28" grpId="1"/>
      <p:bldP spid="28" grpId="2"/>
      <p:bldP spid="29" grpId="0"/>
      <p:bldP spid="29" grpId="1"/>
      <p:bldP spid="29" grpId="2"/>
      <p:bldP spid="30" grpId="0"/>
      <p:bldP spid="30" grpId="1"/>
      <p:bldP spid="30" grpId="2"/>
      <p:bldP spid="31" grpId="0"/>
      <p:bldP spid="31" grpId="1"/>
      <p:bldP spid="31" grpId="2"/>
      <p:bldP spid="32" grpId="0"/>
      <p:bldP spid="32" grpId="1"/>
      <p:bldP spid="32" grpId="2"/>
      <p:bldP spid="33" grpId="0"/>
      <p:bldP spid="33" grpId="1"/>
      <p:bldP spid="33" grpId="2"/>
      <p:bldP spid="34" grpId="0"/>
      <p:bldP spid="34" grpId="1"/>
      <p:bldP spid="34" grpId="2"/>
      <p:bldP spid="35" grpId="0"/>
      <p:bldP spid="35" grpId="1"/>
      <p:bldP spid="35" grpId="2"/>
      <p:bldP spid="36" grpId="0"/>
      <p:bldP spid="36" grpId="1"/>
      <p:bldP spid="36" grpId="2"/>
      <p:bldP spid="43" grpId="0"/>
      <p:bldP spid="43" grpId="1"/>
      <p:bldP spid="43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0A7686D-46C4-48C5-8745-DCD39A37E382}"/>
              </a:ext>
            </a:extLst>
          </p:cNvPr>
          <p:cNvSpPr/>
          <p:nvPr/>
        </p:nvSpPr>
        <p:spPr>
          <a:xfrm>
            <a:off x="832785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E1D8A5B-0B44-4079-9EB7-3CC3006CFD30}"/>
              </a:ext>
            </a:extLst>
          </p:cNvPr>
          <p:cNvSpPr/>
          <p:nvPr/>
        </p:nvSpPr>
        <p:spPr>
          <a:xfrm>
            <a:off x="198121" y="224737"/>
            <a:ext cx="28761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오늘의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4CDB0D1-9DCB-4E8D-8E37-4E4AA5AC5D9A}"/>
              </a:ext>
            </a:extLst>
          </p:cNvPr>
          <p:cNvSpPr/>
          <p:nvPr/>
        </p:nvSpPr>
        <p:spPr>
          <a:xfrm>
            <a:off x="2350159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116A8C3-0206-407E-A324-344BDE7A6525}"/>
              </a:ext>
            </a:extLst>
          </p:cNvPr>
          <p:cNvSpPr/>
          <p:nvPr/>
        </p:nvSpPr>
        <p:spPr>
          <a:xfrm>
            <a:off x="3867533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38C6BFA-822F-419F-A894-AA7C6152EAB5}"/>
              </a:ext>
            </a:extLst>
          </p:cNvPr>
          <p:cNvSpPr/>
          <p:nvPr/>
        </p:nvSpPr>
        <p:spPr>
          <a:xfrm>
            <a:off x="5384907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728C3DE-C3A8-4873-AB6D-0F0B99887138}"/>
              </a:ext>
            </a:extLst>
          </p:cNvPr>
          <p:cNvSpPr/>
          <p:nvPr/>
        </p:nvSpPr>
        <p:spPr>
          <a:xfrm>
            <a:off x="832785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2DDE252-314F-4729-ACA9-E3D2F3AE0296}"/>
              </a:ext>
            </a:extLst>
          </p:cNvPr>
          <p:cNvSpPr/>
          <p:nvPr/>
        </p:nvSpPr>
        <p:spPr>
          <a:xfrm>
            <a:off x="2350159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11EF64F-CB41-4C35-A780-9D042816AE24}"/>
              </a:ext>
            </a:extLst>
          </p:cNvPr>
          <p:cNvSpPr/>
          <p:nvPr/>
        </p:nvSpPr>
        <p:spPr>
          <a:xfrm>
            <a:off x="3867533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EFFADCD-87C3-406F-B43F-8039523A8753}"/>
              </a:ext>
            </a:extLst>
          </p:cNvPr>
          <p:cNvSpPr/>
          <p:nvPr/>
        </p:nvSpPr>
        <p:spPr>
          <a:xfrm>
            <a:off x="5384907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269FBE2-2819-4F98-B98F-29C7E73509F3}"/>
              </a:ext>
            </a:extLst>
          </p:cNvPr>
          <p:cNvSpPr/>
          <p:nvPr/>
        </p:nvSpPr>
        <p:spPr>
          <a:xfrm>
            <a:off x="6807092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0FFF8CD-0D30-4CAF-BBB5-3539C924CA48}"/>
              </a:ext>
            </a:extLst>
          </p:cNvPr>
          <p:cNvSpPr/>
          <p:nvPr/>
        </p:nvSpPr>
        <p:spPr>
          <a:xfrm>
            <a:off x="8324466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0B50643-74DC-41D2-BD7B-4121C1BA860D}"/>
              </a:ext>
            </a:extLst>
          </p:cNvPr>
          <p:cNvSpPr/>
          <p:nvPr/>
        </p:nvSpPr>
        <p:spPr>
          <a:xfrm>
            <a:off x="9841840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462F2B5-820E-47D2-AB03-9D679EF4CE09}"/>
              </a:ext>
            </a:extLst>
          </p:cNvPr>
          <p:cNvSpPr/>
          <p:nvPr/>
        </p:nvSpPr>
        <p:spPr>
          <a:xfrm>
            <a:off x="6807092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7393F86-CC75-4F9E-9C2F-B560F40F8492}"/>
              </a:ext>
            </a:extLst>
          </p:cNvPr>
          <p:cNvSpPr/>
          <p:nvPr/>
        </p:nvSpPr>
        <p:spPr>
          <a:xfrm>
            <a:off x="8324466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A270F8F-4AD1-4717-BB79-AB44E7A2D6FB}"/>
              </a:ext>
            </a:extLst>
          </p:cNvPr>
          <p:cNvSpPr/>
          <p:nvPr/>
        </p:nvSpPr>
        <p:spPr>
          <a:xfrm>
            <a:off x="9841840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844AD9FC-D461-44AC-AF69-787FAC4B7FF0}"/>
              </a:ext>
            </a:extLst>
          </p:cNvPr>
          <p:cNvSpPr txBox="1"/>
          <p:nvPr/>
        </p:nvSpPr>
        <p:spPr>
          <a:xfrm>
            <a:off x="0" y="6183000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975BCE5-9AFF-47DF-8FD1-256FD8B6002B}"/>
              </a:ext>
            </a:extLst>
          </p:cNvPr>
          <p:cNvSpPr/>
          <p:nvPr/>
        </p:nvSpPr>
        <p:spPr>
          <a:xfrm>
            <a:off x="1282508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6E4DF9C-517F-4E94-859E-93EB9952C818}"/>
              </a:ext>
            </a:extLst>
          </p:cNvPr>
          <p:cNvSpPr/>
          <p:nvPr/>
        </p:nvSpPr>
        <p:spPr>
          <a:xfrm>
            <a:off x="2777521" y="1255355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CA16926-B282-49FE-8FD1-14B0B49CAEB7}"/>
              </a:ext>
            </a:extLst>
          </p:cNvPr>
          <p:cNvSpPr/>
          <p:nvPr/>
        </p:nvSpPr>
        <p:spPr>
          <a:xfrm>
            <a:off x="4304673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BADC4B4-A458-4343-92B0-8394857D3386}"/>
              </a:ext>
            </a:extLst>
          </p:cNvPr>
          <p:cNvSpPr/>
          <p:nvPr/>
        </p:nvSpPr>
        <p:spPr>
          <a:xfrm>
            <a:off x="574187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2CF7A8B-272E-4C3B-820F-2EFAD9AA7B9A}"/>
              </a:ext>
            </a:extLst>
          </p:cNvPr>
          <p:cNvSpPr/>
          <p:nvPr/>
        </p:nvSpPr>
        <p:spPr>
          <a:xfrm>
            <a:off x="716676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73D2142-0D03-4BA2-AB9F-74EFD17563AC}"/>
              </a:ext>
            </a:extLst>
          </p:cNvPr>
          <p:cNvSpPr/>
          <p:nvPr/>
        </p:nvSpPr>
        <p:spPr>
          <a:xfrm>
            <a:off x="870666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2F9145C-F226-443D-9BBB-418131B23C47}"/>
              </a:ext>
            </a:extLst>
          </p:cNvPr>
          <p:cNvSpPr/>
          <p:nvPr/>
        </p:nvSpPr>
        <p:spPr>
          <a:xfrm>
            <a:off x="1022263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7EB3AB3-3095-4550-B6A4-477BEE55AE59}"/>
              </a:ext>
            </a:extLst>
          </p:cNvPr>
          <p:cNvSpPr/>
          <p:nvPr/>
        </p:nvSpPr>
        <p:spPr>
          <a:xfrm>
            <a:off x="1260706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8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827C52D-97EB-43DC-82E2-303AB4F7DD7A}"/>
              </a:ext>
            </a:extLst>
          </p:cNvPr>
          <p:cNvSpPr/>
          <p:nvPr/>
        </p:nvSpPr>
        <p:spPr>
          <a:xfrm>
            <a:off x="2776674" y="3651966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9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2765C34-5EE9-411B-86AE-4CDA59C1ECEA}"/>
              </a:ext>
            </a:extLst>
          </p:cNvPr>
          <p:cNvSpPr/>
          <p:nvPr/>
        </p:nvSpPr>
        <p:spPr>
          <a:xfrm>
            <a:off x="4282871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10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5684600-9BA1-4322-8650-D01FCD8B73BC}"/>
              </a:ext>
            </a:extLst>
          </p:cNvPr>
          <p:cNvSpPr/>
          <p:nvPr/>
        </p:nvSpPr>
        <p:spPr>
          <a:xfrm>
            <a:off x="5720072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11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182335A-8383-4414-A511-35063AA998DF}"/>
              </a:ext>
            </a:extLst>
          </p:cNvPr>
          <p:cNvSpPr/>
          <p:nvPr/>
        </p:nvSpPr>
        <p:spPr>
          <a:xfrm>
            <a:off x="7144960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12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5A52384-682E-404B-ACA8-F2653C7E7FB0}"/>
              </a:ext>
            </a:extLst>
          </p:cNvPr>
          <p:cNvSpPr/>
          <p:nvPr/>
        </p:nvSpPr>
        <p:spPr>
          <a:xfrm>
            <a:off x="8684862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13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80F1EAA-2A7C-4D7E-8A08-56AE3B068D82}"/>
              </a:ext>
            </a:extLst>
          </p:cNvPr>
          <p:cNvSpPr/>
          <p:nvPr/>
        </p:nvSpPr>
        <p:spPr>
          <a:xfrm>
            <a:off x="10200830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14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6E0EFA8-0F21-4224-B918-1E3A821034AC}"/>
              </a:ext>
            </a:extLst>
          </p:cNvPr>
          <p:cNvSpPr/>
          <p:nvPr/>
        </p:nvSpPr>
        <p:spPr>
          <a:xfrm>
            <a:off x="7720630" y="3429000"/>
            <a:ext cx="2755884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2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9385643-5518-415F-B2F5-D448F4CCE8AF}"/>
              </a:ext>
            </a:extLst>
          </p:cNvPr>
          <p:cNvSpPr/>
          <p:nvPr/>
        </p:nvSpPr>
        <p:spPr>
          <a:xfrm>
            <a:off x="5222410" y="4229160"/>
            <a:ext cx="17331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 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피  </a:t>
            </a:r>
            <a:r>
              <a:rPr lang="ko-KR" alt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읖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25971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6 L -2.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7037E-6 L -1.666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3.7037E-6 L -8.33333E-7 -0.072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3.7037E-6 L 3.33333E-6 -0.07222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3.7037E-6 L 4.16667E-6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6 L -4.79167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1.85185E-6 L -2.5E-6 -0.07222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1.85185E-6 L -1.66667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1.85185E-6 L -8.33333E-7 -0.07222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1.85185E-6 L 3.33333E-6 -0.07222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1.85185E-6 L 4.16667E-6 -0.07222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1.85185E-6 L -4.79167E-6 -0.07222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7500"/>
                            </p:stCondLst>
                            <p:childTnLst>
                              <p:par>
                                <p:cTn id="212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8000"/>
                            </p:stCondLst>
                            <p:childTnLst>
                              <p:par>
                                <p:cTn id="21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48148E-6 L -0.24622 -0.23102 " pathEditMode="relative" rAng="0" ptsTypes="AA">
                                      <p:cBhvr>
                                        <p:cTn id="21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18" y="-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2" grpId="0"/>
      <p:bldP spid="33" grpId="0"/>
      <p:bldP spid="33" grpId="1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5827FACD-92A1-4A48-99DC-A0301C46E75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3F048-4D0D-4072-9359-E196D54C69A4}"/>
              </a:ext>
            </a:extLst>
          </p:cNvPr>
          <p:cNvSpPr txBox="1"/>
          <p:nvPr/>
        </p:nvSpPr>
        <p:spPr>
          <a:xfrm>
            <a:off x="536694" y="1530959"/>
            <a:ext cx="4392118" cy="430217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A4EF9-E633-43A2-8BED-8D38A571E775}"/>
              </a:ext>
            </a:extLst>
          </p:cNvPr>
          <p:cNvSpPr txBox="1"/>
          <p:nvPr/>
        </p:nvSpPr>
        <p:spPr>
          <a:xfrm>
            <a:off x="7260238" y="1566473"/>
            <a:ext cx="4392118" cy="430217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AC4C255-1FC5-4751-86C0-54AA5BB76654}"/>
              </a:ext>
            </a:extLst>
          </p:cNvPr>
          <p:cNvSpPr/>
          <p:nvPr/>
        </p:nvSpPr>
        <p:spPr>
          <a:xfrm>
            <a:off x="732368" y="203163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275C347-7FF7-4DE3-AA90-F33180CBC462}"/>
              </a:ext>
            </a:extLst>
          </p:cNvPr>
          <p:cNvSpPr/>
          <p:nvPr/>
        </p:nvSpPr>
        <p:spPr>
          <a:xfrm>
            <a:off x="1847065" y="2054799"/>
            <a:ext cx="7391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838F088-DA2E-4BFC-9D87-7FAA8B5D75AC}"/>
              </a:ext>
            </a:extLst>
          </p:cNvPr>
          <p:cNvSpPr/>
          <p:nvPr/>
        </p:nvSpPr>
        <p:spPr>
          <a:xfrm>
            <a:off x="2883543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4ADEABD-0D32-4E4C-BEBF-CF8F5D38FF97}"/>
              </a:ext>
            </a:extLst>
          </p:cNvPr>
          <p:cNvSpPr/>
          <p:nvPr/>
        </p:nvSpPr>
        <p:spPr>
          <a:xfrm>
            <a:off x="3905377" y="2064772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19DE7B-053C-430B-91E2-87BDBDD76C5B}"/>
              </a:ext>
            </a:extLst>
          </p:cNvPr>
          <p:cNvSpPr/>
          <p:nvPr/>
        </p:nvSpPr>
        <p:spPr>
          <a:xfrm>
            <a:off x="726958" y="292020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84D614-C0A4-46FE-8F22-74EE36423D34}"/>
              </a:ext>
            </a:extLst>
          </p:cNvPr>
          <p:cNvSpPr/>
          <p:nvPr/>
        </p:nvSpPr>
        <p:spPr>
          <a:xfrm>
            <a:off x="1790166" y="2931793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5D63A0-B730-4E68-B4C5-34BD2EFF3540}"/>
              </a:ext>
            </a:extLst>
          </p:cNvPr>
          <p:cNvSpPr/>
          <p:nvPr/>
        </p:nvSpPr>
        <p:spPr>
          <a:xfrm>
            <a:off x="2910273" y="2954961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F605E86-C3AB-464D-A6A0-58ED21EDBC16}"/>
              </a:ext>
            </a:extLst>
          </p:cNvPr>
          <p:cNvSpPr/>
          <p:nvPr/>
        </p:nvSpPr>
        <p:spPr>
          <a:xfrm>
            <a:off x="3901085" y="301492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ABC09EE-D43B-40BA-B018-1466823C7FC1}"/>
              </a:ext>
            </a:extLst>
          </p:cNvPr>
          <p:cNvSpPr/>
          <p:nvPr/>
        </p:nvSpPr>
        <p:spPr>
          <a:xfrm>
            <a:off x="758386" y="385453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6BAEAA5-592D-48D5-AC39-180FF2B06D6E}"/>
              </a:ext>
            </a:extLst>
          </p:cNvPr>
          <p:cNvSpPr/>
          <p:nvPr/>
        </p:nvSpPr>
        <p:spPr>
          <a:xfrm>
            <a:off x="1823294" y="3854970"/>
            <a:ext cx="833002" cy="952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CD0D371-AD1A-4A08-980B-7A2DC80AC288}"/>
              </a:ext>
            </a:extLst>
          </p:cNvPr>
          <p:cNvSpPr/>
          <p:nvPr/>
        </p:nvSpPr>
        <p:spPr>
          <a:xfrm>
            <a:off x="2883543" y="392662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E0CF11B-ECB5-48D1-92F9-21C3CFCD92AA}"/>
              </a:ext>
            </a:extLst>
          </p:cNvPr>
          <p:cNvSpPr/>
          <p:nvPr/>
        </p:nvSpPr>
        <p:spPr>
          <a:xfrm>
            <a:off x="3879948" y="388440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6B26B72-39D3-4E71-94A2-7CA1DC438062}"/>
              </a:ext>
            </a:extLst>
          </p:cNvPr>
          <p:cNvSpPr/>
          <p:nvPr/>
        </p:nvSpPr>
        <p:spPr>
          <a:xfrm>
            <a:off x="1772720" y="4816698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4023752-8C2A-4407-AF8A-57DF0F7D4EE8}"/>
              </a:ext>
            </a:extLst>
          </p:cNvPr>
          <p:cNvSpPr/>
          <p:nvPr/>
        </p:nvSpPr>
        <p:spPr>
          <a:xfrm>
            <a:off x="2882737" y="480857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E54A002-68BF-4EE6-B2B3-7BB2F187FD45}"/>
              </a:ext>
            </a:extLst>
          </p:cNvPr>
          <p:cNvSpPr/>
          <p:nvPr/>
        </p:nvSpPr>
        <p:spPr>
          <a:xfrm>
            <a:off x="7266574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4048B5B-31DE-4B86-9940-CF22A2E40A22}"/>
              </a:ext>
            </a:extLst>
          </p:cNvPr>
          <p:cNvSpPr/>
          <p:nvPr/>
        </p:nvSpPr>
        <p:spPr>
          <a:xfrm>
            <a:off x="8392218" y="236046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F2D599D-BC28-497A-98BD-94795C54AF33}"/>
              </a:ext>
            </a:extLst>
          </p:cNvPr>
          <p:cNvSpPr/>
          <p:nvPr/>
        </p:nvSpPr>
        <p:spPr>
          <a:xfrm>
            <a:off x="9566102" y="2330196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7C66270-C96A-4C5F-9508-C1591E40C25A}"/>
              </a:ext>
            </a:extLst>
          </p:cNvPr>
          <p:cNvSpPr/>
          <p:nvPr/>
        </p:nvSpPr>
        <p:spPr>
          <a:xfrm>
            <a:off x="10593017" y="231420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A3740CB-04BB-4537-A1D8-8D9611FE7788}"/>
              </a:ext>
            </a:extLst>
          </p:cNvPr>
          <p:cNvSpPr/>
          <p:nvPr/>
        </p:nvSpPr>
        <p:spPr>
          <a:xfrm>
            <a:off x="7267714" y="3517603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599641E-C69A-431A-A5F3-918E2D0882E0}"/>
              </a:ext>
            </a:extLst>
          </p:cNvPr>
          <p:cNvSpPr/>
          <p:nvPr/>
        </p:nvSpPr>
        <p:spPr>
          <a:xfrm>
            <a:off x="8457434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5F12BEB-2787-4EA4-BE61-CEDB581332DE}"/>
              </a:ext>
            </a:extLst>
          </p:cNvPr>
          <p:cNvSpPr/>
          <p:nvPr/>
        </p:nvSpPr>
        <p:spPr>
          <a:xfrm>
            <a:off x="9487565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EC9A154-D48B-4649-936E-94A4F9CF3D47}"/>
              </a:ext>
            </a:extLst>
          </p:cNvPr>
          <p:cNvSpPr/>
          <p:nvPr/>
        </p:nvSpPr>
        <p:spPr>
          <a:xfrm>
            <a:off x="10529232" y="3518786"/>
            <a:ext cx="920385" cy="1011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386E6A1-9E46-428B-A65A-B46B0806757E}"/>
              </a:ext>
            </a:extLst>
          </p:cNvPr>
          <p:cNvSpPr/>
          <p:nvPr/>
        </p:nvSpPr>
        <p:spPr>
          <a:xfrm>
            <a:off x="9562372" y="475164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E3A42AC-0425-46C0-B9F7-AF1013DE3ECC}"/>
              </a:ext>
            </a:extLst>
          </p:cNvPr>
          <p:cNvSpPr/>
          <p:nvPr/>
        </p:nvSpPr>
        <p:spPr>
          <a:xfrm>
            <a:off x="8482542" y="4709942"/>
            <a:ext cx="960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9DF559F-0B50-4C64-8A1D-F41AC123448A}"/>
              </a:ext>
            </a:extLst>
          </p:cNvPr>
          <p:cNvSpPr/>
          <p:nvPr/>
        </p:nvSpPr>
        <p:spPr>
          <a:xfrm>
            <a:off x="270907" y="244852"/>
            <a:ext cx="328166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ㅍ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글자만들기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예시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91BE47E-0A02-41BC-97D8-E3F500D41C7C}"/>
              </a:ext>
            </a:extLst>
          </p:cNvPr>
          <p:cNvGrpSpPr/>
          <p:nvPr/>
        </p:nvGrpSpPr>
        <p:grpSpPr>
          <a:xfrm>
            <a:off x="2017071" y="2314205"/>
            <a:ext cx="653108" cy="512896"/>
            <a:chOff x="4486950" y="2951771"/>
            <a:chExt cx="2107976" cy="1015663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743D3989-DCD4-4D53-90FB-5549B5B24FA3}"/>
                </a:ext>
              </a:extLst>
            </p:cNvPr>
            <p:cNvSpPr/>
            <p:nvPr/>
          </p:nvSpPr>
          <p:spPr>
            <a:xfrm>
              <a:off x="4486950" y="2951771"/>
              <a:ext cx="96051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BEDCD74A-C823-4CA8-B266-90C139F4A33D}"/>
                </a:ext>
              </a:extLst>
            </p:cNvPr>
            <p:cNvSpPr/>
            <p:nvPr/>
          </p:nvSpPr>
          <p:spPr>
            <a:xfrm>
              <a:off x="6410195" y="2960620"/>
              <a:ext cx="184731" cy="9774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ACE19F0-12F0-4B9C-B3AF-34EA20CEC3B5}"/>
              </a:ext>
            </a:extLst>
          </p:cNvPr>
          <p:cNvSpPr/>
          <p:nvPr/>
        </p:nvSpPr>
        <p:spPr>
          <a:xfrm>
            <a:off x="502046" y="1564469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1091D9A-E364-40D4-9960-2379FEDC57DA}"/>
              </a:ext>
            </a:extLst>
          </p:cNvPr>
          <p:cNvSpPr/>
          <p:nvPr/>
        </p:nvSpPr>
        <p:spPr>
          <a:xfrm>
            <a:off x="10641810" y="1582143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pic>
        <p:nvPicPr>
          <p:cNvPr id="35" name="Google Shape;134;p18">
            <a:extLst>
              <a:ext uri="{FF2B5EF4-FFF2-40B4-BE49-F238E27FC236}">
                <a16:creationId xmlns:a16="http://schemas.microsoft.com/office/drawing/2014/main" id="{6D05C315-D3E3-4D43-AAC4-E4F73742B8E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329" r="15237"/>
          <a:stretch/>
        </p:blipFill>
        <p:spPr>
          <a:xfrm>
            <a:off x="5041641" y="4406903"/>
            <a:ext cx="919078" cy="675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163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07407E-6 L 0.25794 -0.2696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91" y="-1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1655 0.0983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81" y="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0.17513 0.13472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25664 -0.25255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39" y="-1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33333E-6 C -1.875E-6 0.0331 0.01055 0.05995 0.02396 0.05995 C 0.03959 0.05995 0.04531 0.03009 0.04766 0.01203 L 0.05026 -0.01204 C 0.05248 -0.0301 0.05847 -0.05996 0.0763 -0.05996 C 0.0875 -0.05996 0.10065 -0.03311 0.10065 3.33333E-6 C 0.10065 0.0331 0.0875 0.05995 0.0763 0.05995 C 0.05847 0.05995 0.05248 0.03009 0.05026 0.01203 L 0.04766 -0.01204 C 0.04531 -0.0301 0.03959 -0.05996 0.02396 -0.05996 C 0.01055 -0.05996 -1.875E-6 -0.03311 -1.875E-6 3.33333E-6 Z " pathEditMode="relative" rAng="0" ptsTypes="AAAAAAAAAAA">
                                      <p:cBhvr>
                                        <p:cTn id="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9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/>
        </p:nvSpPr>
        <p:spPr>
          <a:xfrm>
            <a:off x="1115100" y="485600"/>
            <a:ext cx="4869600" cy="52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FF0000"/>
                </a:solidFill>
              </a:rPr>
              <a:t>ㅍ</a:t>
            </a:r>
            <a:endParaRPr sz="33300" dirty="0">
              <a:solidFill>
                <a:srgbClr val="FF0000"/>
              </a:solidFill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6486467" y="845600"/>
            <a:ext cx="5501100" cy="5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0000FF"/>
                </a:solidFill>
              </a:rPr>
              <a:t>파</a:t>
            </a:r>
            <a:endParaRPr sz="33300" dirty="0">
              <a:solidFill>
                <a:srgbClr val="0000FF"/>
              </a:solidFill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98FB7CC2-4743-447F-ACF0-85EE96DC7B9E}"/>
              </a:ext>
            </a:extLst>
          </p:cNvPr>
          <p:cNvCxnSpPr>
            <a:cxnSpLocks/>
          </p:cNvCxnSpPr>
          <p:nvPr/>
        </p:nvCxnSpPr>
        <p:spPr>
          <a:xfrm>
            <a:off x="2017059" y="2380129"/>
            <a:ext cx="2622176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>
            <a:extLst>
              <a:ext uri="{FF2B5EF4-FFF2-40B4-BE49-F238E27FC236}">
                <a16:creationId xmlns:a16="http://schemas.microsoft.com/office/drawing/2014/main" id="{10C0380C-86B6-49B3-AFA9-F26527211D1E}"/>
              </a:ext>
            </a:extLst>
          </p:cNvPr>
          <p:cNvSpPr/>
          <p:nvPr/>
        </p:nvSpPr>
        <p:spPr>
          <a:xfrm>
            <a:off x="4784472" y="2121685"/>
            <a:ext cx="289295" cy="5975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CE49F89E-8497-403B-8DD8-10F4F2E9B055}"/>
              </a:ext>
            </a:extLst>
          </p:cNvPr>
          <p:cNvCxnSpPr>
            <a:cxnSpLocks/>
          </p:cNvCxnSpPr>
          <p:nvPr/>
        </p:nvCxnSpPr>
        <p:spPr>
          <a:xfrm>
            <a:off x="2674337" y="2380129"/>
            <a:ext cx="0" cy="1721224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1A025993-647E-4F98-B81B-BEC842754659}"/>
              </a:ext>
            </a:extLst>
          </p:cNvPr>
          <p:cNvCxnSpPr>
            <a:cxnSpLocks/>
          </p:cNvCxnSpPr>
          <p:nvPr/>
        </p:nvCxnSpPr>
        <p:spPr>
          <a:xfrm>
            <a:off x="3996631" y="2380129"/>
            <a:ext cx="0" cy="1721224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5ADBE9F-1F6C-44B1-903E-2C463A4BFA1A}"/>
              </a:ext>
            </a:extLst>
          </p:cNvPr>
          <p:cNvSpPr/>
          <p:nvPr/>
        </p:nvSpPr>
        <p:spPr>
          <a:xfrm>
            <a:off x="2470201" y="4229008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A7806AB-0AE9-4CC2-8E10-271067869ED4}"/>
              </a:ext>
            </a:extLst>
          </p:cNvPr>
          <p:cNvSpPr/>
          <p:nvPr/>
        </p:nvSpPr>
        <p:spPr>
          <a:xfrm>
            <a:off x="3789603" y="4229008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0AC843EC-7C67-417F-9E7B-CC96722B4788}"/>
              </a:ext>
            </a:extLst>
          </p:cNvPr>
          <p:cNvCxnSpPr>
            <a:cxnSpLocks/>
          </p:cNvCxnSpPr>
          <p:nvPr/>
        </p:nvCxnSpPr>
        <p:spPr>
          <a:xfrm>
            <a:off x="2055159" y="4101353"/>
            <a:ext cx="2622176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BD5DEBD-660F-4912-803A-6FFA7A8A2B1C}"/>
              </a:ext>
            </a:extLst>
          </p:cNvPr>
          <p:cNvSpPr/>
          <p:nvPr/>
        </p:nvSpPr>
        <p:spPr>
          <a:xfrm>
            <a:off x="4784472" y="3846359"/>
            <a:ext cx="37651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AAE0D468-F52C-4CAB-A49E-817CE1EC3307}"/>
              </a:ext>
            </a:extLst>
          </p:cNvPr>
          <p:cNvCxnSpPr>
            <a:cxnSpLocks/>
          </p:cNvCxnSpPr>
          <p:nvPr/>
        </p:nvCxnSpPr>
        <p:spPr>
          <a:xfrm>
            <a:off x="7024255" y="1950638"/>
            <a:ext cx="2212762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4E993CAA-88EA-4751-A03F-8F7A4C8A11ED}"/>
              </a:ext>
            </a:extLst>
          </p:cNvPr>
          <p:cNvCxnSpPr>
            <a:cxnSpLocks/>
          </p:cNvCxnSpPr>
          <p:nvPr/>
        </p:nvCxnSpPr>
        <p:spPr>
          <a:xfrm>
            <a:off x="7564584" y="2420469"/>
            <a:ext cx="0" cy="1680884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F504D893-3536-493D-BACE-BC22C456E972}"/>
              </a:ext>
            </a:extLst>
          </p:cNvPr>
          <p:cNvCxnSpPr>
            <a:cxnSpLocks/>
          </p:cNvCxnSpPr>
          <p:nvPr/>
        </p:nvCxnSpPr>
        <p:spPr>
          <a:xfrm>
            <a:off x="8666021" y="2407485"/>
            <a:ext cx="0" cy="1693868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C7F6C0C4-1860-48EB-8C44-A98CC52604DA}"/>
              </a:ext>
            </a:extLst>
          </p:cNvPr>
          <p:cNvCxnSpPr>
            <a:cxnSpLocks/>
          </p:cNvCxnSpPr>
          <p:nvPr/>
        </p:nvCxnSpPr>
        <p:spPr>
          <a:xfrm flipV="1">
            <a:off x="6819548" y="4229008"/>
            <a:ext cx="2629252" cy="17634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BDCB1048-4679-458B-9ADF-BC8785B321CE}"/>
              </a:ext>
            </a:extLst>
          </p:cNvPr>
          <p:cNvCxnSpPr>
            <a:cxnSpLocks/>
          </p:cNvCxnSpPr>
          <p:nvPr/>
        </p:nvCxnSpPr>
        <p:spPr>
          <a:xfrm>
            <a:off x="9837137" y="1512640"/>
            <a:ext cx="0" cy="3849069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AFFD76C-CE35-4FEF-8B2B-D975A324A97B}"/>
              </a:ext>
            </a:extLst>
          </p:cNvPr>
          <p:cNvSpPr/>
          <p:nvPr/>
        </p:nvSpPr>
        <p:spPr>
          <a:xfrm>
            <a:off x="10060740" y="4927013"/>
            <a:ext cx="37651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4E4C91CA-4805-4A83-908E-55872030367C}"/>
              </a:ext>
            </a:extLst>
          </p:cNvPr>
          <p:cNvCxnSpPr>
            <a:cxnSpLocks/>
          </p:cNvCxnSpPr>
          <p:nvPr/>
        </p:nvCxnSpPr>
        <p:spPr>
          <a:xfrm>
            <a:off x="9837137" y="3185321"/>
            <a:ext cx="830863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7D1D9A7-7619-4D02-B2A7-C5F0093715E8}"/>
              </a:ext>
            </a:extLst>
          </p:cNvPr>
          <p:cNvSpPr/>
          <p:nvPr/>
        </p:nvSpPr>
        <p:spPr>
          <a:xfrm>
            <a:off x="10724093" y="2862490"/>
            <a:ext cx="37651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7F7071D-AF56-4E0E-8191-33D61F2DAFF5}"/>
              </a:ext>
            </a:extLst>
          </p:cNvPr>
          <p:cNvSpPr/>
          <p:nvPr/>
        </p:nvSpPr>
        <p:spPr>
          <a:xfrm>
            <a:off x="9321010" y="1640951"/>
            <a:ext cx="331438" cy="5975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4856EE6-C1FB-4C86-A3B7-8FE91AE81807}"/>
              </a:ext>
            </a:extLst>
          </p:cNvPr>
          <p:cNvSpPr/>
          <p:nvPr/>
        </p:nvSpPr>
        <p:spPr>
          <a:xfrm>
            <a:off x="6965555" y="2264921"/>
            <a:ext cx="289295" cy="5975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043AD28-044A-48F4-BDCB-BFF014DECC85}"/>
              </a:ext>
            </a:extLst>
          </p:cNvPr>
          <p:cNvSpPr/>
          <p:nvPr/>
        </p:nvSpPr>
        <p:spPr>
          <a:xfrm>
            <a:off x="8116620" y="2264921"/>
            <a:ext cx="289295" cy="5975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869AD569-D61B-4E58-9969-D54113E49919}"/>
              </a:ext>
            </a:extLst>
          </p:cNvPr>
          <p:cNvSpPr/>
          <p:nvPr/>
        </p:nvSpPr>
        <p:spPr>
          <a:xfrm>
            <a:off x="9065037" y="4342238"/>
            <a:ext cx="37651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CD7FC58-8975-4577-8B56-23E5B9AD3A42}"/>
              </a:ext>
            </a:extLst>
          </p:cNvPr>
          <p:cNvSpPr/>
          <p:nvPr/>
        </p:nvSpPr>
        <p:spPr>
          <a:xfrm>
            <a:off x="425725" y="467700"/>
            <a:ext cx="31774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함께 써 봐요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5" grpId="0"/>
      <p:bldP spid="17" grpId="0"/>
      <p:bldP spid="31" grpId="0"/>
      <p:bldP spid="35" grpId="0"/>
      <p:bldP spid="21" grpId="0"/>
      <p:bldP spid="23" grpId="0"/>
      <p:bldP spid="25" grpId="0"/>
      <p:bldP spid="27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55129BCE-1BDF-4700-8336-62A3CA6EA33B}"/>
              </a:ext>
            </a:extLst>
          </p:cNvPr>
          <p:cNvSpPr/>
          <p:nvPr/>
        </p:nvSpPr>
        <p:spPr>
          <a:xfrm>
            <a:off x="1839075" y="2136338"/>
            <a:ext cx="85138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ㅍ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파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통글자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낱말을 배워보아요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8" name="Google Shape;107;p16">
            <a:extLst>
              <a:ext uri="{FF2B5EF4-FFF2-40B4-BE49-F238E27FC236}">
                <a16:creationId xmlns:a16="http://schemas.microsoft.com/office/drawing/2014/main" id="{60AF532B-F0C5-4671-B97A-154F8965695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55032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925</Words>
  <Application>Microsoft Office PowerPoint</Application>
  <PresentationFormat>와이드스크린</PresentationFormat>
  <Paragraphs>266</Paragraphs>
  <Slides>23</Slides>
  <Notes>9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0" baseType="lpstr">
      <vt:lpstr>Aharoni</vt:lpstr>
      <vt:lpstr>Arial</vt:lpstr>
      <vt:lpstr>Calibri</vt:lpstr>
      <vt:lpstr>Comic Sans MS</vt:lpstr>
      <vt:lpstr>Impact</vt:lpstr>
      <vt:lpstr>Wingdings</vt:lpstr>
      <vt:lpstr>1_Office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피노키오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 유아유치반_13 </dc:title>
  <cp:lastModifiedBy>gojhchoi99@gmail.com</cp:lastModifiedBy>
  <cp:revision>4</cp:revision>
  <dcterms:modified xsi:type="dcterms:W3CDTF">2020-06-11T22:05:22Z</dcterms:modified>
</cp:coreProperties>
</file>