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6"/>
  </p:notesMasterIdLst>
  <p:sldIdLst>
    <p:sldId id="291" r:id="rId2"/>
    <p:sldId id="292" r:id="rId3"/>
    <p:sldId id="293" r:id="rId4"/>
    <p:sldId id="271" r:id="rId5"/>
    <p:sldId id="272" r:id="rId6"/>
    <p:sldId id="273" r:id="rId7"/>
    <p:sldId id="274" r:id="rId8"/>
    <p:sldId id="257" r:id="rId9"/>
    <p:sldId id="260" r:id="rId10"/>
    <p:sldId id="286" r:id="rId11"/>
    <p:sldId id="261" r:id="rId12"/>
    <p:sldId id="262" r:id="rId13"/>
    <p:sldId id="263" r:id="rId14"/>
    <p:sldId id="264" r:id="rId15"/>
    <p:sldId id="265" r:id="rId16"/>
    <p:sldId id="294" r:id="rId17"/>
    <p:sldId id="258" r:id="rId18"/>
    <p:sldId id="269" r:id="rId19"/>
    <p:sldId id="266" r:id="rId20"/>
    <p:sldId id="282" r:id="rId21"/>
    <p:sldId id="283" r:id="rId22"/>
    <p:sldId id="284" r:id="rId23"/>
    <p:sldId id="267" r:id="rId24"/>
    <p:sldId id="268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FD7D0C-325F-46CD-80FE-2C8EC31FEDCA}" v="48" dt="2020-06-11T22:03:21.0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 snapToGrid="0">
      <p:cViewPr varScale="1">
        <p:scale>
          <a:sx n="64" d="100"/>
          <a:sy n="64" d="100"/>
        </p:scale>
        <p:origin x="870" y="66"/>
      </p:cViewPr>
      <p:guideLst/>
    </p:cSldViewPr>
  </p:slideViewPr>
  <p:notesTextViewPr>
    <p:cViewPr>
      <p:scale>
        <a:sx n="1" d="1"/>
        <a:sy n="1" d="1"/>
      </p:scale>
      <p:origin x="0" y="-5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C29B076C-17C7-4BA6-99C1-E918826C2EF8}"/>
    <pc:docChg chg="undo redo custSel addSld delSld modSld sldOrd">
      <pc:chgData name="gojhchoi99@gmail.com" userId="7c3550ba10e1e361" providerId="LiveId" clId="{C29B076C-17C7-4BA6-99C1-E918826C2EF8}" dt="2020-05-04T08:44:36.392" v="1900" actId="1076"/>
      <pc:docMkLst>
        <pc:docMk/>
      </pc:docMkLst>
      <pc:sldChg chg="del">
        <pc:chgData name="gojhchoi99@gmail.com" userId="7c3550ba10e1e361" providerId="LiveId" clId="{C29B076C-17C7-4BA6-99C1-E918826C2EF8}" dt="2020-05-02T01:52:45.271" v="1197" actId="47"/>
        <pc:sldMkLst>
          <pc:docMk/>
          <pc:sldMk cId="0" sldId="256"/>
        </pc:sldMkLst>
      </pc:sldChg>
      <pc:sldChg chg="addSp modSp modAnim">
        <pc:chgData name="gojhchoi99@gmail.com" userId="7c3550ba10e1e361" providerId="LiveId" clId="{C29B076C-17C7-4BA6-99C1-E918826C2EF8}" dt="2020-05-02T02:11:29.950" v="1392" actId="1076"/>
        <pc:sldMkLst>
          <pc:docMk/>
          <pc:sldMk cId="0" sldId="257"/>
        </pc:sldMkLst>
        <pc:spChg chg="add">
          <ac:chgData name="gojhchoi99@gmail.com" userId="7c3550ba10e1e361" providerId="LiveId" clId="{C29B076C-17C7-4BA6-99C1-E918826C2EF8}" dt="2020-05-02T02:03:07.415" v="1322"/>
          <ac:spMkLst>
            <pc:docMk/>
            <pc:sldMk cId="0" sldId="257"/>
            <ac:spMk id="5" creationId="{3647E5FA-E2DB-49B8-ADBC-6E508A63DC13}"/>
          </ac:spMkLst>
        </pc:spChg>
        <pc:spChg chg="add">
          <ac:chgData name="gojhchoi99@gmail.com" userId="7c3550ba10e1e361" providerId="LiveId" clId="{C29B076C-17C7-4BA6-99C1-E918826C2EF8}" dt="2020-05-02T02:03:20.639" v="1325"/>
          <ac:spMkLst>
            <pc:docMk/>
            <pc:sldMk cId="0" sldId="257"/>
            <ac:spMk id="7" creationId="{522C8D89-8A17-4322-B0B0-FE3F5DD424AB}"/>
          </ac:spMkLst>
        </pc:spChg>
        <pc:spChg chg="add mod">
          <ac:chgData name="gojhchoi99@gmail.com" userId="7c3550ba10e1e361" providerId="LiveId" clId="{C29B076C-17C7-4BA6-99C1-E918826C2EF8}" dt="2020-05-02T02:07:12.802" v="1349" actId="20577"/>
          <ac:spMkLst>
            <pc:docMk/>
            <pc:sldMk cId="0" sldId="257"/>
            <ac:spMk id="13" creationId="{B4A3AC83-84B5-48EA-8469-58CE6D489B9C}"/>
          </ac:spMkLst>
        </pc:spChg>
        <pc:spChg chg="add mod">
          <ac:chgData name="gojhchoi99@gmail.com" userId="7c3550ba10e1e361" providerId="LiveId" clId="{C29B076C-17C7-4BA6-99C1-E918826C2EF8}" dt="2020-05-02T02:05:15.588" v="1341" actId="20577"/>
          <ac:spMkLst>
            <pc:docMk/>
            <pc:sldMk cId="0" sldId="257"/>
            <ac:spMk id="15" creationId="{57C7EDB1-3087-4E62-8341-BC89FC647DF2}"/>
          </ac:spMkLst>
        </pc:spChg>
        <pc:spChg chg="add mod">
          <ac:chgData name="gojhchoi99@gmail.com" userId="7c3550ba10e1e361" providerId="LiveId" clId="{C29B076C-17C7-4BA6-99C1-E918826C2EF8}" dt="2020-05-02T02:09:30.173" v="1370" actId="1076"/>
          <ac:spMkLst>
            <pc:docMk/>
            <pc:sldMk cId="0" sldId="257"/>
            <ac:spMk id="21" creationId="{62DBFCED-C98F-4674-BCE1-3D38AA29EEF8}"/>
          </ac:spMkLst>
        </pc:spChg>
        <pc:spChg chg="add mod">
          <ac:chgData name="gojhchoi99@gmail.com" userId="7c3550ba10e1e361" providerId="LiveId" clId="{C29B076C-17C7-4BA6-99C1-E918826C2EF8}" dt="2020-05-02T02:10:33.774" v="1379" actId="1076"/>
          <ac:spMkLst>
            <pc:docMk/>
            <pc:sldMk cId="0" sldId="257"/>
            <ac:spMk id="24" creationId="{D9897937-C4E3-4276-ABCF-441B8E076017}"/>
          </ac:spMkLst>
        </pc:spChg>
        <pc:spChg chg="add mod">
          <ac:chgData name="gojhchoi99@gmail.com" userId="7c3550ba10e1e361" providerId="LiveId" clId="{C29B076C-17C7-4BA6-99C1-E918826C2EF8}" dt="2020-05-02T02:09:38.004" v="1371" actId="1076"/>
          <ac:spMkLst>
            <pc:docMk/>
            <pc:sldMk cId="0" sldId="257"/>
            <ac:spMk id="26" creationId="{91262AB3-F5E5-43D4-9EE2-732BC6CAD6FF}"/>
          </ac:spMkLst>
        </pc:spChg>
        <pc:spChg chg="add mod">
          <ac:chgData name="gojhchoi99@gmail.com" userId="7c3550ba10e1e361" providerId="LiveId" clId="{C29B076C-17C7-4BA6-99C1-E918826C2EF8}" dt="2020-05-02T02:10:36.130" v="1381" actId="20577"/>
          <ac:spMkLst>
            <pc:docMk/>
            <pc:sldMk cId="0" sldId="257"/>
            <ac:spMk id="37" creationId="{BDADC292-0594-4BE9-9768-72BC9A6A9224}"/>
          </ac:spMkLst>
        </pc:spChg>
        <pc:spChg chg="add mod">
          <ac:chgData name="gojhchoi99@gmail.com" userId="7c3550ba10e1e361" providerId="LiveId" clId="{C29B076C-17C7-4BA6-99C1-E918826C2EF8}" dt="2020-05-02T02:11:29.950" v="1392" actId="1076"/>
          <ac:spMkLst>
            <pc:docMk/>
            <pc:sldMk cId="0" sldId="257"/>
            <ac:spMk id="38" creationId="{9563C68A-6B0B-4786-83E6-05E5D39784BB}"/>
          </ac:spMkLst>
        </pc:spChg>
        <pc:spChg chg="add mod">
          <ac:chgData name="gojhchoi99@gmail.com" userId="7c3550ba10e1e361" providerId="LiveId" clId="{C29B076C-17C7-4BA6-99C1-E918826C2EF8}" dt="2020-05-02T02:10:24.212" v="1378" actId="6549"/>
          <ac:spMkLst>
            <pc:docMk/>
            <pc:sldMk cId="0" sldId="257"/>
            <ac:spMk id="39" creationId="{3EAC4335-D71E-42BC-B194-B7BBE3A35974}"/>
          </ac:spMkLst>
        </pc:spChg>
        <pc:cxnChg chg="add mod">
          <ac:chgData name="gojhchoi99@gmail.com" userId="7c3550ba10e1e361" providerId="LiveId" clId="{C29B076C-17C7-4BA6-99C1-E918826C2EF8}" dt="2020-05-02T02:03:47.203" v="1332" actId="1037"/>
          <ac:cxnSpMkLst>
            <pc:docMk/>
            <pc:sldMk cId="0" sldId="257"/>
            <ac:cxnSpMk id="6" creationId="{A115FABC-DDAD-4433-B6DC-924F3E85845D}"/>
          </ac:cxnSpMkLst>
        </pc:cxnChg>
        <pc:cxnChg chg="add mod">
          <ac:chgData name="gojhchoi99@gmail.com" userId="7c3550ba10e1e361" providerId="LiveId" clId="{C29B076C-17C7-4BA6-99C1-E918826C2EF8}" dt="2020-05-02T02:05:30.893" v="1343" actId="208"/>
          <ac:cxnSpMkLst>
            <pc:docMk/>
            <pc:sldMk cId="0" sldId="257"/>
            <ac:cxnSpMk id="11" creationId="{BC7321D9-D4A1-4CC6-BC0B-6539A7091158}"/>
          </ac:cxnSpMkLst>
        </pc:cxnChg>
        <pc:cxnChg chg="add mod">
          <ac:chgData name="gojhchoi99@gmail.com" userId="7c3550ba10e1e361" providerId="LiveId" clId="{C29B076C-17C7-4BA6-99C1-E918826C2EF8}" dt="2020-05-02T02:07:55.368" v="1351" actId="14100"/>
          <ac:cxnSpMkLst>
            <pc:docMk/>
            <pc:sldMk cId="0" sldId="257"/>
            <ac:cxnSpMk id="12" creationId="{B6CD22D9-A32F-442F-B16B-87CEE4B0BE06}"/>
          </ac:cxnSpMkLst>
        </pc:cxnChg>
        <pc:cxnChg chg="add mod">
          <ac:chgData name="gojhchoi99@gmail.com" userId="7c3550ba10e1e361" providerId="LiveId" clId="{C29B076C-17C7-4BA6-99C1-E918826C2EF8}" dt="2020-05-02T02:05:05.812" v="1338" actId="1036"/>
          <ac:cxnSpMkLst>
            <pc:docMk/>
            <pc:sldMk cId="0" sldId="257"/>
            <ac:cxnSpMk id="14" creationId="{8860E106-528E-4897-9EFB-688F6E90B52C}"/>
          </ac:cxnSpMkLst>
        </pc:cxnChg>
        <pc:cxnChg chg="add mod">
          <ac:chgData name="gojhchoi99@gmail.com" userId="7c3550ba10e1e361" providerId="LiveId" clId="{C29B076C-17C7-4BA6-99C1-E918826C2EF8}" dt="2020-05-02T02:08:37.739" v="1362" actId="14100"/>
          <ac:cxnSpMkLst>
            <pc:docMk/>
            <pc:sldMk cId="0" sldId="257"/>
            <ac:cxnSpMk id="20" creationId="{3622537A-C053-4E2B-A4E0-EEE60450D601}"/>
          </ac:cxnSpMkLst>
        </pc:cxnChg>
        <pc:cxnChg chg="add mod">
          <ac:chgData name="gojhchoi99@gmail.com" userId="7c3550ba10e1e361" providerId="LiveId" clId="{C29B076C-17C7-4BA6-99C1-E918826C2EF8}" dt="2020-05-02T02:09:12.766" v="1368" actId="14100"/>
          <ac:cxnSpMkLst>
            <pc:docMk/>
            <pc:sldMk cId="0" sldId="257"/>
            <ac:cxnSpMk id="22" creationId="{6FC9C2D8-407F-4A20-A242-9F4A81CFEA09}"/>
          </ac:cxnSpMkLst>
        </pc:cxnChg>
        <pc:cxnChg chg="add mod">
          <ac:chgData name="gojhchoi99@gmail.com" userId="7c3550ba10e1e361" providerId="LiveId" clId="{C29B076C-17C7-4BA6-99C1-E918826C2EF8}" dt="2020-05-02T02:08:54.638" v="1364" actId="14100"/>
          <ac:cxnSpMkLst>
            <pc:docMk/>
            <pc:sldMk cId="0" sldId="257"/>
            <ac:cxnSpMk id="23" creationId="{49889155-9857-4D78-9403-C14F84712A22}"/>
          </ac:cxnSpMkLst>
        </pc:cxnChg>
        <pc:cxnChg chg="add mod">
          <ac:chgData name="gojhchoi99@gmail.com" userId="7c3550ba10e1e361" providerId="LiveId" clId="{C29B076C-17C7-4BA6-99C1-E918826C2EF8}" dt="2020-05-02T02:08:32.055" v="1361" actId="14100"/>
          <ac:cxnSpMkLst>
            <pc:docMk/>
            <pc:sldMk cId="0" sldId="257"/>
            <ac:cxnSpMk id="25" creationId="{175EEE78-FF86-4E13-9740-5103C2DE75DC}"/>
          </ac:cxnSpMkLst>
        </pc:cxnChg>
        <pc:cxnChg chg="add">
          <ac:chgData name="gojhchoi99@gmail.com" userId="7c3550ba10e1e361" providerId="LiveId" clId="{C29B076C-17C7-4BA6-99C1-E918826C2EF8}" dt="2020-05-02T02:10:18.190" v="1377"/>
          <ac:cxnSpMkLst>
            <pc:docMk/>
            <pc:sldMk cId="0" sldId="257"/>
            <ac:cxnSpMk id="35" creationId="{73C72E96-20FC-4D46-A9F4-6BF348423750}"/>
          </ac:cxnSpMkLst>
        </pc:cxnChg>
        <pc:cxnChg chg="add mod">
          <ac:chgData name="gojhchoi99@gmail.com" userId="7c3550ba10e1e361" providerId="LiveId" clId="{C29B076C-17C7-4BA6-99C1-E918826C2EF8}" dt="2020-05-02T02:10:42.892" v="1389" actId="1035"/>
          <ac:cxnSpMkLst>
            <pc:docMk/>
            <pc:sldMk cId="0" sldId="257"/>
            <ac:cxnSpMk id="36" creationId="{3F1306B9-281F-49A3-82D3-2C6C56E19F97}"/>
          </ac:cxnSpMkLst>
        </pc:cxnChg>
      </pc:sldChg>
      <pc:sldChg chg="addSp delSp modSp ord modAnim">
        <pc:chgData name="gojhchoi99@gmail.com" userId="7c3550ba10e1e361" providerId="LiveId" clId="{C29B076C-17C7-4BA6-99C1-E918826C2EF8}" dt="2020-05-02T02:21:19.768" v="1656" actId="14100"/>
        <pc:sldMkLst>
          <pc:docMk/>
          <pc:sldMk cId="0" sldId="258"/>
        </pc:sldMkLst>
        <pc:spChg chg="add del">
          <ac:chgData name="gojhchoi99@gmail.com" userId="7c3550ba10e1e361" providerId="LiveId" clId="{C29B076C-17C7-4BA6-99C1-E918826C2EF8}" dt="2020-05-02T02:12:20.649" v="1407"/>
          <ac:spMkLst>
            <pc:docMk/>
            <pc:sldMk cId="0" sldId="258"/>
            <ac:spMk id="9" creationId="{912741F3-3ACF-4634-ACAE-AD01B6055AD5}"/>
          </ac:spMkLst>
        </pc:spChg>
        <pc:spChg chg="add del">
          <ac:chgData name="gojhchoi99@gmail.com" userId="7c3550ba10e1e361" providerId="LiveId" clId="{C29B076C-17C7-4BA6-99C1-E918826C2EF8}" dt="2020-05-02T02:12:20.649" v="1407"/>
          <ac:spMkLst>
            <pc:docMk/>
            <pc:sldMk cId="0" sldId="258"/>
            <ac:spMk id="10" creationId="{CF0C47AF-C140-46C1-B16C-45686B0CD9A5}"/>
          </ac:spMkLst>
        </pc:spChg>
        <pc:spChg chg="add del">
          <ac:chgData name="gojhchoi99@gmail.com" userId="7c3550ba10e1e361" providerId="LiveId" clId="{C29B076C-17C7-4BA6-99C1-E918826C2EF8}" dt="2020-05-02T02:12:20.649" v="1407"/>
          <ac:spMkLst>
            <pc:docMk/>
            <pc:sldMk cId="0" sldId="258"/>
            <ac:spMk id="11" creationId="{97F63A03-BA2E-4863-8B27-C58433E775D7}"/>
          </ac:spMkLst>
        </pc:spChg>
        <pc:spChg chg="add mod">
          <ac:chgData name="gojhchoi99@gmail.com" userId="7c3550ba10e1e361" providerId="LiveId" clId="{C29B076C-17C7-4BA6-99C1-E918826C2EF8}" dt="2020-05-02T02:12:59.989" v="1428" actId="1037"/>
          <ac:spMkLst>
            <pc:docMk/>
            <pc:sldMk cId="0" sldId="258"/>
            <ac:spMk id="12" creationId="{FC0920DC-918C-4DF0-8FE1-985780EF2D1B}"/>
          </ac:spMkLst>
        </pc:spChg>
        <pc:spChg chg="mod">
          <ac:chgData name="gojhchoi99@gmail.com" userId="7c3550ba10e1e361" providerId="LiveId" clId="{C29B076C-17C7-4BA6-99C1-E918826C2EF8}" dt="2020-05-02T02:21:19.768" v="1656" actId="14100"/>
          <ac:spMkLst>
            <pc:docMk/>
            <pc:sldMk cId="0" sldId="258"/>
            <ac:spMk id="110" creationId="{00000000-0000-0000-0000-000000000000}"/>
          </ac:spMkLst>
        </pc:spChg>
        <pc:picChg chg="add del mod">
          <ac:chgData name="gojhchoi99@gmail.com" userId="7c3550ba10e1e361" providerId="LiveId" clId="{C29B076C-17C7-4BA6-99C1-E918826C2EF8}" dt="2020-04-24T23:52:03.833" v="614" actId="21"/>
          <ac:picMkLst>
            <pc:docMk/>
            <pc:sldMk cId="0" sldId="258"/>
            <ac:picMk id="3" creationId="{96AF76AD-CFDF-4D8A-B48E-106F08908125}"/>
          </ac:picMkLst>
        </pc:picChg>
        <pc:picChg chg="add mod modCrop">
          <ac:chgData name="gojhchoi99@gmail.com" userId="7c3550ba10e1e361" providerId="LiveId" clId="{C29B076C-17C7-4BA6-99C1-E918826C2EF8}" dt="2020-05-02T02:12:00.483" v="1405" actId="14100"/>
          <ac:picMkLst>
            <pc:docMk/>
            <pc:sldMk cId="0" sldId="258"/>
            <ac:picMk id="4" creationId="{E4260601-BDF5-45DA-91FE-58F3ADBBDFE8}"/>
          </ac:picMkLst>
        </pc:picChg>
        <pc:picChg chg="del">
          <ac:chgData name="gojhchoi99@gmail.com" userId="7c3550ba10e1e361" providerId="LiveId" clId="{C29B076C-17C7-4BA6-99C1-E918826C2EF8}" dt="2020-04-24T23:44:37.939" v="610" actId="478"/>
          <ac:picMkLst>
            <pc:docMk/>
            <pc:sldMk cId="0" sldId="258"/>
            <ac:picMk id="2050" creationId="{1D87597B-2B0D-4C71-9E0B-C2153F08B833}"/>
          </ac:picMkLst>
        </pc:picChg>
        <pc:cxnChg chg="add del">
          <ac:chgData name="gojhchoi99@gmail.com" userId="7c3550ba10e1e361" providerId="LiveId" clId="{C29B076C-17C7-4BA6-99C1-E918826C2EF8}" dt="2020-05-02T02:12:20.649" v="1407"/>
          <ac:cxnSpMkLst>
            <pc:docMk/>
            <pc:sldMk cId="0" sldId="258"/>
            <ac:cxnSpMk id="7" creationId="{8952A207-5DE7-4E20-AB5E-81D2731F099D}"/>
          </ac:cxnSpMkLst>
        </pc:cxnChg>
        <pc:cxnChg chg="add del">
          <ac:chgData name="gojhchoi99@gmail.com" userId="7c3550ba10e1e361" providerId="LiveId" clId="{C29B076C-17C7-4BA6-99C1-E918826C2EF8}" dt="2020-05-02T02:12:20.649" v="1407"/>
          <ac:cxnSpMkLst>
            <pc:docMk/>
            <pc:sldMk cId="0" sldId="258"/>
            <ac:cxnSpMk id="8" creationId="{37618211-15A4-48B7-AA9D-4E6CD0A0C38E}"/>
          </ac:cxnSpMkLst>
        </pc:cxnChg>
      </pc:sldChg>
      <pc:sldChg chg="del">
        <pc:chgData name="gojhchoi99@gmail.com" userId="7c3550ba10e1e361" providerId="LiveId" clId="{C29B076C-17C7-4BA6-99C1-E918826C2EF8}" dt="2020-04-24T23:44:31.104" v="609" actId="47"/>
        <pc:sldMkLst>
          <pc:docMk/>
          <pc:sldMk cId="0" sldId="259"/>
        </pc:sldMkLst>
      </pc:sldChg>
      <pc:sldChg chg="addSp delSp modSp delAnim">
        <pc:chgData name="gojhchoi99@gmail.com" userId="7c3550ba10e1e361" providerId="LiveId" clId="{C29B076C-17C7-4BA6-99C1-E918826C2EF8}" dt="2020-05-02T02:16:22.544" v="1537" actId="1076"/>
        <pc:sldMkLst>
          <pc:docMk/>
          <pc:sldMk cId="0" sldId="260"/>
        </pc:sldMkLst>
        <pc:spChg chg="add mod">
          <ac:chgData name="gojhchoi99@gmail.com" userId="7c3550ba10e1e361" providerId="LiveId" clId="{C29B076C-17C7-4BA6-99C1-E918826C2EF8}" dt="2020-05-02T02:16:22.544" v="1537" actId="1076"/>
          <ac:spMkLst>
            <pc:docMk/>
            <pc:sldMk cId="0" sldId="260"/>
            <ac:spMk id="2" creationId="{D3049E42-494C-49D5-8E4F-A6320353BBEF}"/>
          </ac:spMkLst>
        </pc:sp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3" creationId="{00000000-0000-0000-0000-000000000000}"/>
          </ac:picMkLst>
        </pc:pic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4" creationId="{00000000-0000-0000-0000-000000000000}"/>
          </ac:picMkLst>
        </pc:pic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5" creationId="{00000000-0000-0000-0000-000000000000}"/>
          </ac:picMkLst>
        </pc:pic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6" creationId="{00000000-0000-0000-0000-000000000000}"/>
          </ac:picMkLst>
        </pc:pic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7" creationId="{00000000-0000-0000-0000-000000000000}"/>
          </ac:picMkLst>
        </pc:picChg>
        <pc:picChg chg="del">
          <ac:chgData name="gojhchoi99@gmail.com" userId="7c3550ba10e1e361" providerId="LiveId" clId="{C29B076C-17C7-4BA6-99C1-E918826C2EF8}" dt="2020-05-02T02:15:43.895" v="1473" actId="478"/>
          <ac:picMkLst>
            <pc:docMk/>
            <pc:sldMk cId="0" sldId="260"/>
            <ac:picMk id="128" creationId="{00000000-0000-0000-0000-000000000000}"/>
          </ac:picMkLst>
        </pc:picChg>
      </pc:sldChg>
      <pc:sldChg chg="modAnim">
        <pc:chgData name="gojhchoi99@gmail.com" userId="7c3550ba10e1e361" providerId="LiveId" clId="{C29B076C-17C7-4BA6-99C1-E918826C2EF8}" dt="2020-04-25T00:41:41.655" v="1055"/>
        <pc:sldMkLst>
          <pc:docMk/>
          <pc:sldMk cId="0" sldId="263"/>
        </pc:sldMkLst>
      </pc:sldChg>
      <pc:sldChg chg="addSp delSp modSp ord modAnim modNotesTx">
        <pc:chgData name="gojhchoi99@gmail.com" userId="7c3550ba10e1e361" providerId="LiveId" clId="{C29B076C-17C7-4BA6-99C1-E918826C2EF8}" dt="2020-05-02T02:19:37.157" v="1627" actId="20577"/>
        <pc:sldMkLst>
          <pc:docMk/>
          <pc:sldMk cId="0" sldId="267"/>
        </pc:sldMkLst>
        <pc:spChg chg="add mod">
          <ac:chgData name="gojhchoi99@gmail.com" userId="7c3550ba10e1e361" providerId="LiveId" clId="{C29B076C-17C7-4BA6-99C1-E918826C2EF8}" dt="2020-05-02T02:19:23.073" v="1574" actId="20577"/>
          <ac:spMkLst>
            <pc:docMk/>
            <pc:sldMk cId="0" sldId="267"/>
            <ac:spMk id="3" creationId="{F3B01F31-F08A-4F94-AA30-38D27ECA9185}"/>
          </ac:spMkLst>
        </pc:spChg>
        <pc:spChg chg="add mod">
          <ac:chgData name="gojhchoi99@gmail.com" userId="7c3550ba10e1e361" providerId="LiveId" clId="{C29B076C-17C7-4BA6-99C1-E918826C2EF8}" dt="2020-04-25T00:54:41.236" v="1131" actId="1035"/>
          <ac:spMkLst>
            <pc:docMk/>
            <pc:sldMk cId="0" sldId="267"/>
            <ac:spMk id="10" creationId="{24114913-78A0-4357-AECF-A4109A6626F1}"/>
          </ac:spMkLst>
        </pc:spChg>
        <pc:spChg chg="mod">
          <ac:chgData name="gojhchoi99@gmail.com" userId="7c3550ba10e1e361" providerId="LiveId" clId="{C29B076C-17C7-4BA6-99C1-E918826C2EF8}" dt="2020-04-25T00:08:09.870" v="1050" actId="1076"/>
          <ac:spMkLst>
            <pc:docMk/>
            <pc:sldMk cId="0" sldId="267"/>
            <ac:spMk id="234" creationId="{00000000-0000-0000-0000-000000000000}"/>
          </ac:spMkLst>
        </pc:spChg>
        <pc:spChg chg="mod">
          <ac:chgData name="gojhchoi99@gmail.com" userId="7c3550ba10e1e361" providerId="LiveId" clId="{C29B076C-17C7-4BA6-99C1-E918826C2EF8}" dt="2020-04-25T00:57:12.987" v="1153" actId="20577"/>
          <ac:spMkLst>
            <pc:docMk/>
            <pc:sldMk cId="0" sldId="267"/>
            <ac:spMk id="235" creationId="{00000000-0000-0000-0000-000000000000}"/>
          </ac:spMkLst>
        </pc:spChg>
        <pc:spChg chg="mod">
          <ac:chgData name="gojhchoi99@gmail.com" userId="7c3550ba10e1e361" providerId="LiveId" clId="{C29B076C-17C7-4BA6-99C1-E918826C2EF8}" dt="2020-04-25T00:57:00.306" v="1149" actId="1038"/>
          <ac:spMkLst>
            <pc:docMk/>
            <pc:sldMk cId="0" sldId="267"/>
            <ac:spMk id="236" creationId="{00000000-0000-0000-0000-000000000000}"/>
          </ac:spMkLst>
        </pc:spChg>
        <pc:spChg chg="mod">
          <ac:chgData name="gojhchoi99@gmail.com" userId="7c3550ba10e1e361" providerId="LiveId" clId="{C29B076C-17C7-4BA6-99C1-E918826C2EF8}" dt="2020-04-25T00:08:03.134" v="1049" actId="1036"/>
          <ac:spMkLst>
            <pc:docMk/>
            <pc:sldMk cId="0" sldId="267"/>
            <ac:spMk id="237" creationId="{00000000-0000-0000-0000-000000000000}"/>
          </ac:spMkLst>
        </pc:spChg>
        <pc:picChg chg="add mod">
          <ac:chgData name="gojhchoi99@gmail.com" userId="7c3550ba10e1e361" providerId="LiveId" clId="{C29B076C-17C7-4BA6-99C1-E918826C2EF8}" dt="2020-05-02T02:18:38.229" v="1568" actId="1076"/>
          <ac:picMkLst>
            <pc:docMk/>
            <pc:sldMk cId="0" sldId="267"/>
            <ac:picMk id="2" creationId="{059AD0A9-B492-4834-8D3B-F5227BBA7BA0}"/>
          </ac:picMkLst>
        </pc:picChg>
        <pc:picChg chg="mod">
          <ac:chgData name="gojhchoi99@gmail.com" userId="7c3550ba10e1e361" providerId="LiveId" clId="{C29B076C-17C7-4BA6-99C1-E918826C2EF8}" dt="2020-04-25T00:57:08.645" v="1152" actId="1037"/>
          <ac:picMkLst>
            <pc:docMk/>
            <pc:sldMk cId="0" sldId="267"/>
            <ac:picMk id="13" creationId="{83EEC0B6-DC94-4DB1-9DF8-739397F00510}"/>
          </ac:picMkLst>
        </pc:picChg>
        <pc:picChg chg="del">
          <ac:chgData name="gojhchoi99@gmail.com" userId="7c3550ba10e1e361" providerId="LiveId" clId="{C29B076C-17C7-4BA6-99C1-E918826C2EF8}" dt="2020-04-24T23:56:50.495" v="632" actId="478"/>
          <ac:picMkLst>
            <pc:docMk/>
            <pc:sldMk cId="0" sldId="267"/>
            <ac:picMk id="1026" creationId="{C9272655-D899-4387-9646-2E5F9ECB29CF}"/>
          </ac:picMkLst>
        </pc:picChg>
        <pc:picChg chg="mod">
          <ac:chgData name="gojhchoi99@gmail.com" userId="7c3550ba10e1e361" providerId="LiveId" clId="{C29B076C-17C7-4BA6-99C1-E918826C2EF8}" dt="2020-04-25T00:56:13.227" v="1145" actId="1076"/>
          <ac:picMkLst>
            <pc:docMk/>
            <pc:sldMk cId="0" sldId="267"/>
            <ac:picMk id="1028" creationId="{20405E08-032D-4810-A6A4-6AC65561C1AA}"/>
          </ac:picMkLst>
        </pc:picChg>
      </pc:sldChg>
      <pc:sldChg chg="addSp delSp modSp">
        <pc:chgData name="gojhchoi99@gmail.com" userId="7c3550ba10e1e361" providerId="LiveId" clId="{C29B076C-17C7-4BA6-99C1-E918826C2EF8}" dt="2020-05-02T02:23:31.278" v="1746"/>
        <pc:sldMkLst>
          <pc:docMk/>
          <pc:sldMk cId="0" sldId="268"/>
        </pc:sldMkLst>
        <pc:spChg chg="add del mod">
          <ac:chgData name="gojhchoi99@gmail.com" userId="7c3550ba10e1e361" providerId="LiveId" clId="{C29B076C-17C7-4BA6-99C1-E918826C2EF8}" dt="2020-05-02T02:20:00.607" v="1629"/>
          <ac:spMkLst>
            <pc:docMk/>
            <pc:sldMk cId="0" sldId="268"/>
            <ac:spMk id="3" creationId="{DFBFF947-C174-4118-8AF8-873FE08B970B}"/>
          </ac:spMkLst>
        </pc:spChg>
        <pc:spChg chg="add">
          <ac:chgData name="gojhchoi99@gmail.com" userId="7c3550ba10e1e361" providerId="LiveId" clId="{C29B076C-17C7-4BA6-99C1-E918826C2EF8}" dt="2020-05-02T02:20:19.242" v="1630"/>
          <ac:spMkLst>
            <pc:docMk/>
            <pc:sldMk cId="0" sldId="268"/>
            <ac:spMk id="6" creationId="{2E5614D6-CBDB-4796-958F-2EC502A463AC}"/>
          </ac:spMkLst>
        </pc:spChg>
        <pc:spChg chg="add">
          <ac:chgData name="gojhchoi99@gmail.com" userId="7c3550ba10e1e361" providerId="LiveId" clId="{C29B076C-17C7-4BA6-99C1-E918826C2EF8}" dt="2020-05-02T02:20:19.242" v="1630"/>
          <ac:spMkLst>
            <pc:docMk/>
            <pc:sldMk cId="0" sldId="268"/>
            <ac:spMk id="7" creationId="{1F9D04A7-52FF-491C-8C13-9839C323BB07}"/>
          </ac:spMkLst>
        </pc:spChg>
        <pc:spChg chg="add">
          <ac:chgData name="gojhchoi99@gmail.com" userId="7c3550ba10e1e361" providerId="LiveId" clId="{C29B076C-17C7-4BA6-99C1-E918826C2EF8}" dt="2020-05-02T02:20:19.242" v="1630"/>
          <ac:spMkLst>
            <pc:docMk/>
            <pc:sldMk cId="0" sldId="268"/>
            <ac:spMk id="8" creationId="{5FBF618F-2EE1-4606-9339-7D626F55E4B1}"/>
          </ac:spMkLst>
        </pc:spChg>
        <pc:spChg chg="add mod">
          <ac:chgData name="gojhchoi99@gmail.com" userId="7c3550ba10e1e361" providerId="LiveId" clId="{C29B076C-17C7-4BA6-99C1-E918826C2EF8}" dt="2020-05-02T02:23:31.278" v="1746"/>
          <ac:spMkLst>
            <pc:docMk/>
            <pc:sldMk cId="0" sldId="268"/>
            <ac:spMk id="9" creationId="{1F4AA7BE-74EB-4B66-A037-BBCF4C9F95C7}"/>
          </ac:spMkLst>
        </pc:spChg>
        <pc:spChg chg="del">
          <ac:chgData name="gojhchoi99@gmail.com" userId="7c3550ba10e1e361" providerId="LiveId" clId="{C29B076C-17C7-4BA6-99C1-E918826C2EF8}" dt="2020-04-25T00:50:02.913" v="1056" actId="478"/>
          <ac:spMkLst>
            <pc:docMk/>
            <pc:sldMk cId="0" sldId="268"/>
            <ac:spMk id="245" creationId="{00000000-0000-0000-0000-000000000000}"/>
          </ac:spMkLst>
        </pc:spChg>
        <pc:spChg chg="del mod">
          <ac:chgData name="gojhchoi99@gmail.com" userId="7c3550ba10e1e361" providerId="LiveId" clId="{C29B076C-17C7-4BA6-99C1-E918826C2EF8}" dt="2020-05-02T02:19:54.438" v="1628" actId="478"/>
          <ac:spMkLst>
            <pc:docMk/>
            <pc:sldMk cId="0" sldId="268"/>
            <ac:spMk id="246" creationId="{00000000-0000-0000-0000-000000000000}"/>
          </ac:spMkLst>
        </pc:spChg>
        <pc:spChg chg="del">
          <ac:chgData name="gojhchoi99@gmail.com" userId="7c3550ba10e1e361" providerId="LiveId" clId="{C29B076C-17C7-4BA6-99C1-E918826C2EF8}" dt="2020-05-02T02:19:54.438" v="1628" actId="478"/>
          <ac:spMkLst>
            <pc:docMk/>
            <pc:sldMk cId="0" sldId="268"/>
            <ac:spMk id="247" creationId="{00000000-0000-0000-0000-000000000000}"/>
          </ac:spMkLst>
        </pc:spChg>
      </pc:sldChg>
      <pc:sldChg chg="addSp delSp modSp add ord modAnim">
        <pc:chgData name="gojhchoi99@gmail.com" userId="7c3550ba10e1e361" providerId="LiveId" clId="{C29B076C-17C7-4BA6-99C1-E918826C2EF8}" dt="2020-05-02T02:16:58.178" v="1541"/>
        <pc:sldMkLst>
          <pc:docMk/>
          <pc:sldMk cId="2007327112" sldId="269"/>
        </pc:sldMkLst>
        <pc:spChg chg="add">
          <ac:chgData name="gojhchoi99@gmail.com" userId="7c3550ba10e1e361" providerId="LiveId" clId="{C29B076C-17C7-4BA6-99C1-E918826C2EF8}" dt="2020-04-24T23:32:49.510" v="1"/>
          <ac:spMkLst>
            <pc:docMk/>
            <pc:sldMk cId="2007327112" sldId="269"/>
            <ac:spMk id="2" creationId="{DD8DAA54-5A95-46E8-A705-E377247CD3CC}"/>
          </ac:spMkLst>
        </pc:spChg>
        <pc:spChg chg="add mod">
          <ac:chgData name="gojhchoi99@gmail.com" userId="7c3550ba10e1e361" providerId="LiveId" clId="{C29B076C-17C7-4BA6-99C1-E918826C2EF8}" dt="2020-04-24T23:34:10.419" v="57" actId="20577"/>
          <ac:spMkLst>
            <pc:docMk/>
            <pc:sldMk cId="2007327112" sldId="269"/>
            <ac:spMk id="3" creationId="{3D1CD4E6-FCF8-4204-A34C-9D422BBFC40E}"/>
          </ac:spMkLst>
        </pc:spChg>
        <pc:spChg chg="add mod">
          <ac:chgData name="gojhchoi99@gmail.com" userId="7c3550ba10e1e361" providerId="LiveId" clId="{C29B076C-17C7-4BA6-99C1-E918826C2EF8}" dt="2020-04-24T23:44:21.948" v="608" actId="1036"/>
          <ac:spMkLst>
            <pc:docMk/>
            <pc:sldMk cId="2007327112" sldId="269"/>
            <ac:spMk id="4" creationId="{A8E5C084-AA79-458D-A472-14AB494406A9}"/>
          </ac:spMkLst>
        </pc:spChg>
        <pc:spChg chg="add mod">
          <ac:chgData name="gojhchoi99@gmail.com" userId="7c3550ba10e1e361" providerId="LiveId" clId="{C29B076C-17C7-4BA6-99C1-E918826C2EF8}" dt="2020-04-24T23:44:21.948" v="608" actId="1036"/>
          <ac:spMkLst>
            <pc:docMk/>
            <pc:sldMk cId="2007327112" sldId="269"/>
            <ac:spMk id="5" creationId="{3C252884-D02A-4EE4-B8EA-22D11384975E}"/>
          </ac:spMkLst>
        </pc:spChg>
        <pc:spChg chg="add mod">
          <ac:chgData name="gojhchoi99@gmail.com" userId="7c3550ba10e1e361" providerId="LiveId" clId="{C29B076C-17C7-4BA6-99C1-E918826C2EF8}" dt="2020-04-26T04:40:01.942" v="1185"/>
          <ac:spMkLst>
            <pc:docMk/>
            <pc:sldMk cId="2007327112" sldId="269"/>
            <ac:spMk id="6" creationId="{74594EF2-67A1-4650-8852-A7E02D2E3AEF}"/>
          </ac:spMkLst>
        </pc:spChg>
        <pc:spChg chg="add mod">
          <ac:chgData name="gojhchoi99@gmail.com" userId="7c3550ba10e1e361" providerId="LiveId" clId="{C29B076C-17C7-4BA6-99C1-E918826C2EF8}" dt="2020-04-24T23:44:21.948" v="608" actId="1036"/>
          <ac:spMkLst>
            <pc:docMk/>
            <pc:sldMk cId="2007327112" sldId="269"/>
            <ac:spMk id="7" creationId="{8A37B73F-2D9B-4328-9577-1343AE2ACDDB}"/>
          </ac:spMkLst>
        </pc:spChg>
        <pc:spChg chg="add">
          <ac:chgData name="gojhchoi99@gmail.com" userId="7c3550ba10e1e361" providerId="LiveId" clId="{C29B076C-17C7-4BA6-99C1-E918826C2EF8}" dt="2020-04-24T23:32:55.238" v="2"/>
          <ac:spMkLst>
            <pc:docMk/>
            <pc:sldMk cId="2007327112" sldId="269"/>
            <ac:spMk id="9" creationId="{4A392F25-0CA8-4C04-9A5C-6FB67EE857A4}"/>
          </ac:spMkLst>
        </pc:spChg>
        <pc:spChg chg="add mod">
          <ac:chgData name="gojhchoi99@gmail.com" userId="7c3550ba10e1e361" providerId="LiveId" clId="{C29B076C-17C7-4BA6-99C1-E918826C2EF8}" dt="2020-05-02T02:15:34.006" v="1472" actId="1076"/>
          <ac:spMkLst>
            <pc:docMk/>
            <pc:sldMk cId="2007327112" sldId="269"/>
            <ac:spMk id="10" creationId="{3B6A395F-52B3-40F1-9799-71EC3260B55A}"/>
          </ac:spMkLst>
        </pc:spChg>
        <pc:picChg chg="add del">
          <ac:chgData name="gojhchoi99@gmail.com" userId="7c3550ba10e1e361" providerId="LiveId" clId="{C29B076C-17C7-4BA6-99C1-E918826C2EF8}" dt="2020-04-24T23:34:36.674" v="58" actId="478"/>
          <ac:picMkLst>
            <pc:docMk/>
            <pc:sldMk cId="2007327112" sldId="269"/>
            <ac:picMk id="8" creationId="{FADD8B36-3C41-4576-A8F3-77465A195FED}"/>
          </ac:picMkLst>
        </pc:picChg>
        <pc:picChg chg="add del">
          <ac:chgData name="gojhchoi99@gmail.com" userId="7c3550ba10e1e361" providerId="LiveId" clId="{C29B076C-17C7-4BA6-99C1-E918826C2EF8}" dt="2020-04-24T23:34:43.786" v="60"/>
          <ac:picMkLst>
            <pc:docMk/>
            <pc:sldMk cId="2007327112" sldId="269"/>
            <ac:picMk id="10" creationId="{461E13C4-1D62-4719-AD95-9452D40B0F1A}"/>
          </ac:picMkLst>
        </pc:picChg>
        <pc:picChg chg="add mod">
          <ac:chgData name="gojhchoi99@gmail.com" userId="7c3550ba10e1e361" providerId="LiveId" clId="{C29B076C-17C7-4BA6-99C1-E918826C2EF8}" dt="2020-05-02T02:14:12.404" v="1436" actId="1076"/>
          <ac:picMkLst>
            <pc:docMk/>
            <pc:sldMk cId="2007327112" sldId="269"/>
            <ac:picMk id="11" creationId="{5B94AA81-D4F5-4630-9BE0-8D88763BFC6C}"/>
          </ac:picMkLst>
        </pc:picChg>
      </pc:sldChg>
      <pc:sldChg chg="delSp new del">
        <pc:chgData name="gojhchoi99@gmail.com" userId="7c3550ba10e1e361" providerId="LiveId" clId="{C29B076C-17C7-4BA6-99C1-E918826C2EF8}" dt="2020-05-02T01:52:46.980" v="1198" actId="47"/>
        <pc:sldMkLst>
          <pc:docMk/>
          <pc:sldMk cId="3018284793" sldId="270"/>
        </pc:sldMkLst>
        <pc:spChg chg="del">
          <ac:chgData name="gojhchoi99@gmail.com" userId="7c3550ba10e1e361" providerId="LiveId" clId="{C29B076C-17C7-4BA6-99C1-E918826C2EF8}" dt="2020-05-02T01:52:34.332" v="1187"/>
          <ac:spMkLst>
            <pc:docMk/>
            <pc:sldMk cId="3018284793" sldId="270"/>
            <ac:spMk id="2" creationId="{0D0AEF73-AB0D-48C6-A2EC-0AFB71CE333C}"/>
          </ac:spMkLst>
        </pc:spChg>
        <pc:spChg chg="del">
          <ac:chgData name="gojhchoi99@gmail.com" userId="7c3550ba10e1e361" providerId="LiveId" clId="{C29B076C-17C7-4BA6-99C1-E918826C2EF8}" dt="2020-05-02T01:52:34.332" v="1187"/>
          <ac:spMkLst>
            <pc:docMk/>
            <pc:sldMk cId="3018284793" sldId="270"/>
            <ac:spMk id="3" creationId="{CBF53A98-68BA-4C33-91E1-1CA627B110F7}"/>
          </ac:spMkLst>
        </pc:spChg>
      </pc:sldChg>
      <pc:sldChg chg="add">
        <pc:chgData name="gojhchoi99@gmail.com" userId="7c3550ba10e1e361" providerId="LiveId" clId="{C29B076C-17C7-4BA6-99C1-E918826C2EF8}" dt="2020-05-02T01:52:35.726" v="1188"/>
        <pc:sldMkLst>
          <pc:docMk/>
          <pc:sldMk cId="3825491342" sldId="271"/>
        </pc:sldMkLst>
      </pc:sldChg>
      <pc:sldChg chg="addSp delSp modSp add delAnim modAnim">
        <pc:chgData name="gojhchoi99@gmail.com" userId="7c3550ba10e1e361" providerId="LiveId" clId="{C29B076C-17C7-4BA6-99C1-E918826C2EF8}" dt="2020-05-02T01:55:26.659" v="1283" actId="1076"/>
        <pc:sldMkLst>
          <pc:docMk/>
          <pc:sldMk cId="3057154549" sldId="272"/>
        </pc:sldMkLst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3" creationId="{7B326CF0-4E50-4E1B-862C-F2AF42515369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16" creationId="{BC7D79E0-744C-47DF-B142-1C95A08636D3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17" creationId="{A746F36A-2A23-4A76-AA8F-19DC228B924D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18" creationId="{1A3997F2-32D4-4D36-91FC-7577A4BADDE1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19" creationId="{A15FD4B1-02BA-45F1-827E-4C42163A6214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20" creationId="{377FE051-4E34-4391-8B4A-652CC93F0724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21" creationId="{579F85D0-4635-4B24-8C00-1745714E692B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22" creationId="{14965FF3-395C-46F3-9291-1F25F13DC260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23" creationId="{62B7E59C-00EF-4A74-84F4-8F3126291027}"/>
          </ac:spMkLst>
        </pc:spChg>
        <pc:spChg chg="add mod">
          <ac:chgData name="gojhchoi99@gmail.com" userId="7c3550ba10e1e361" providerId="LiveId" clId="{C29B076C-17C7-4BA6-99C1-E918826C2EF8}" dt="2020-05-02T01:55:26.659" v="1283" actId="1076"/>
          <ac:spMkLst>
            <pc:docMk/>
            <pc:sldMk cId="3057154549" sldId="272"/>
            <ac:spMk id="24" creationId="{2D10B6A2-9AD9-4BAF-90F0-764D5B58B8BB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25" creationId="{7CAD1E10-B542-454B-922E-4556D8923678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26" creationId="{85DC00C8-7C19-405F-AFAA-82F2924DA28E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27" creationId="{EA2F8BC9-46B8-413C-8E9C-F5FBAE6C4361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28" creationId="{B93D6B32-1A1E-4AC3-8416-329456E65A77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29" creationId="{3DE1F32B-C509-456E-8B4E-B0ADE6374296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0" creationId="{B431941E-26BA-4E08-9FC0-26AAB33B6EA1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1" creationId="{3495B81B-3766-405B-87AB-38D24207F979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2" creationId="{5B99EACC-5FBB-4935-A1A9-F7DEABBE4B7A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3" creationId="{A8DC4B53-91FE-4D94-8470-456DE1B14D1B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4" creationId="{5E493FCA-B8FC-463A-AEA2-BE64C559867D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5" creationId="{7A8E858C-4151-48F2-9558-471D83549886}"/>
          </ac:spMkLst>
        </pc:spChg>
        <pc:spChg chg="add">
          <ac:chgData name="gojhchoi99@gmail.com" userId="7c3550ba10e1e361" providerId="LiveId" clId="{C29B076C-17C7-4BA6-99C1-E918826C2EF8}" dt="2020-05-02T01:55:05.866" v="1252"/>
          <ac:spMkLst>
            <pc:docMk/>
            <pc:sldMk cId="3057154549" sldId="272"/>
            <ac:spMk id="36" creationId="{3676B80E-1F0F-43ED-AFD6-7E21F4417FC7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37" creationId="{2AE6F7B4-25BE-4102-9AA6-E8AFE0DF6615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38" creationId="{CE36FED2-F2EE-4200-B685-9276CC8CEF9F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39" creationId="{77BBD092-0389-409C-A09A-4613514C107F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40" creationId="{53358041-D673-49FE-9819-68A7ACE6D149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41" creationId="{F86E8EFF-C46F-4E98-BCF0-68814311529C}"/>
          </ac:spMkLst>
        </pc:spChg>
        <pc:spChg chg="del">
          <ac:chgData name="gojhchoi99@gmail.com" userId="7c3550ba10e1e361" providerId="LiveId" clId="{C29B076C-17C7-4BA6-99C1-E918826C2EF8}" dt="2020-05-02T01:54:54.520" v="1251" actId="478"/>
          <ac:spMkLst>
            <pc:docMk/>
            <pc:sldMk cId="3057154549" sldId="272"/>
            <ac:spMk id="42" creationId="{D8719537-E900-46FF-ACC9-39DE116DE3A4}"/>
          </ac:spMkLst>
        </pc:spChg>
      </pc:sldChg>
      <pc:sldChg chg="modSp add modAnim">
        <pc:chgData name="gojhchoi99@gmail.com" userId="7c3550ba10e1e361" providerId="LiveId" clId="{C29B076C-17C7-4BA6-99C1-E918826C2EF8}" dt="2020-05-04T08:36:26.293" v="1898"/>
        <pc:sldMkLst>
          <pc:docMk/>
          <pc:sldMk cId="4259710674" sldId="273"/>
        </pc:sldMkLst>
        <pc:spChg chg="mod">
          <ac:chgData name="gojhchoi99@gmail.com" userId="7c3550ba10e1e361" providerId="LiveId" clId="{C29B076C-17C7-4BA6-99C1-E918826C2EF8}" dt="2020-05-04T08:36:13.638" v="1884"/>
          <ac:spMkLst>
            <pc:docMk/>
            <pc:sldMk cId="4259710674" sldId="273"/>
            <ac:spMk id="65" creationId="{E0C7A24F-E38C-4CDA-B5BA-23790F50ADEF}"/>
          </ac:spMkLst>
        </pc:spChg>
        <pc:spChg chg="mod">
          <ac:chgData name="gojhchoi99@gmail.com" userId="7c3550ba10e1e361" providerId="LiveId" clId="{C29B076C-17C7-4BA6-99C1-E918826C2EF8}" dt="2020-05-04T08:36:26.293" v="1898"/>
          <ac:spMkLst>
            <pc:docMk/>
            <pc:sldMk cId="4259710674" sldId="273"/>
            <ac:spMk id="66" creationId="{6ECE8370-2CBC-4E65-95EB-327D0B7D2BBA}"/>
          </ac:spMkLst>
        </pc:spChg>
      </pc:sldChg>
      <pc:sldChg chg="modSp add mod modAnim">
        <pc:chgData name="gojhchoi99@gmail.com" userId="7c3550ba10e1e361" providerId="LiveId" clId="{C29B076C-17C7-4BA6-99C1-E918826C2EF8}" dt="2020-05-04T08:33:16.040" v="1881"/>
        <pc:sldMkLst>
          <pc:docMk/>
          <pc:sldMk cId="3611636614" sldId="274"/>
        </pc:sldMkLst>
        <pc:spChg chg="mod">
          <ac:chgData name="gojhchoi99@gmail.com" userId="7c3550ba10e1e361" providerId="LiveId" clId="{C29B076C-17C7-4BA6-99C1-E918826C2EF8}" dt="2020-05-04T08:33:16.040" v="1881"/>
          <ac:spMkLst>
            <pc:docMk/>
            <pc:sldMk cId="3611636614" sldId="274"/>
            <ac:spMk id="29" creationId="{99DF559F-0B50-4C64-8A1D-F41AC123448A}"/>
          </ac:spMkLst>
        </pc:spChg>
      </pc:sldChg>
      <pc:sldChg chg="modSp add mod">
        <pc:chgData name="gojhchoi99@gmail.com" userId="7c3550ba10e1e361" providerId="LiveId" clId="{C29B076C-17C7-4BA6-99C1-E918826C2EF8}" dt="2020-05-04T08:04:08.361" v="1878"/>
        <pc:sldMkLst>
          <pc:docMk/>
          <pc:sldMk cId="2304693423" sldId="282"/>
        </pc:sldMkLst>
        <pc:spChg chg="mod">
          <ac:chgData name="gojhchoi99@gmail.com" userId="7c3550ba10e1e361" providerId="LiveId" clId="{C29B076C-17C7-4BA6-99C1-E918826C2EF8}" dt="2020-05-04T08:03:54.862" v="1870"/>
          <ac:spMkLst>
            <pc:docMk/>
            <pc:sldMk cId="2304693423" sldId="282"/>
            <ac:spMk id="3" creationId="{2C8C41AF-1F70-487B-A19A-1B984D9AA18F}"/>
          </ac:spMkLst>
        </pc:spChg>
        <pc:spChg chg="mod">
          <ac:chgData name="gojhchoi99@gmail.com" userId="7c3550ba10e1e361" providerId="LiveId" clId="{C29B076C-17C7-4BA6-99C1-E918826C2EF8}" dt="2020-05-04T08:04:06.870" v="1876"/>
          <ac:spMkLst>
            <pc:docMk/>
            <pc:sldMk cId="2304693423" sldId="282"/>
            <ac:spMk id="6" creationId="{0AF9C556-FCF5-40D6-B557-7F836445D426}"/>
          </ac:spMkLst>
        </pc:spChg>
        <pc:spChg chg="mod">
          <ac:chgData name="gojhchoi99@gmail.com" userId="7c3550ba10e1e361" providerId="LiveId" clId="{C29B076C-17C7-4BA6-99C1-E918826C2EF8}" dt="2020-05-04T08:04:02.912" v="1872"/>
          <ac:spMkLst>
            <pc:docMk/>
            <pc:sldMk cId="2304693423" sldId="282"/>
            <ac:spMk id="8" creationId="{0D996A12-7E09-46A7-86CB-1CCB1C22A5D1}"/>
          </ac:spMkLst>
        </pc:spChg>
        <pc:spChg chg="mod">
          <ac:chgData name="gojhchoi99@gmail.com" userId="7c3550ba10e1e361" providerId="LiveId" clId="{C29B076C-17C7-4BA6-99C1-E918826C2EF8}" dt="2020-05-04T08:04:08.361" v="1878"/>
          <ac:spMkLst>
            <pc:docMk/>
            <pc:sldMk cId="2304693423" sldId="282"/>
            <ac:spMk id="10" creationId="{E62EC011-FDA9-41DF-9FBF-1E4FE737A858}"/>
          </ac:spMkLst>
        </pc:spChg>
        <pc:spChg chg="mod">
          <ac:chgData name="gojhchoi99@gmail.com" userId="7c3550ba10e1e361" providerId="LiveId" clId="{C29B076C-17C7-4BA6-99C1-E918826C2EF8}" dt="2020-05-04T08:04:04.462" v="1874"/>
          <ac:spMkLst>
            <pc:docMk/>
            <pc:sldMk cId="2304693423" sldId="282"/>
            <ac:spMk id="12" creationId="{1FF04D8D-486C-4D93-9B3C-73A8F6E35FBD}"/>
          </ac:spMkLst>
        </pc:spChg>
        <pc:graphicFrameChg chg="mod">
          <ac:chgData name="gojhchoi99@gmail.com" userId="7c3550ba10e1e361" providerId="LiveId" clId="{C29B076C-17C7-4BA6-99C1-E918826C2EF8}" dt="2020-05-02T02:25:00.705" v="1766" actId="1076"/>
          <ac:graphicFrameMkLst>
            <pc:docMk/>
            <pc:sldMk cId="2304693423" sldId="282"/>
            <ac:graphicFrameMk id="7" creationId="{31355E72-F45D-45FD-8F52-F1BC76186270}"/>
          </ac:graphicFrameMkLst>
        </pc:graphicFrameChg>
        <pc:graphicFrameChg chg="mod">
          <ac:chgData name="gojhchoi99@gmail.com" userId="7c3550ba10e1e361" providerId="LiveId" clId="{C29B076C-17C7-4BA6-99C1-E918826C2EF8}" dt="2020-05-02T02:24:48.329" v="1762" actId="1076"/>
          <ac:graphicFrameMkLst>
            <pc:docMk/>
            <pc:sldMk cId="2304693423" sldId="282"/>
            <ac:graphicFrameMk id="9" creationId="{7C4D402C-0597-4974-B0AB-D62AF1D8E22A}"/>
          </ac:graphicFrameMkLst>
        </pc:graphicFrameChg>
      </pc:sldChg>
      <pc:sldChg chg="addSp delSp modSp add">
        <pc:chgData name="gojhchoi99@gmail.com" userId="7c3550ba10e1e361" providerId="LiveId" clId="{C29B076C-17C7-4BA6-99C1-E918826C2EF8}" dt="2020-05-02T02:29:34.096" v="1846" actId="14100"/>
        <pc:sldMkLst>
          <pc:docMk/>
          <pc:sldMk cId="2811026327" sldId="283"/>
        </pc:sldMkLst>
        <pc:graphicFrameChg chg="mod modGraphic">
          <ac:chgData name="gojhchoi99@gmail.com" userId="7c3550ba10e1e361" providerId="LiveId" clId="{C29B076C-17C7-4BA6-99C1-E918826C2EF8}" dt="2020-05-02T02:28:18.417" v="1830" actId="113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C29B076C-17C7-4BA6-99C1-E918826C2EF8}" dt="2020-05-02T02:27:53.439" v="1805" actId="113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C29B076C-17C7-4BA6-99C1-E918826C2EF8}" dt="2020-05-02T02:28:16.484" v="1829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add mod">
          <ac:chgData name="gojhchoi99@gmail.com" userId="7c3550ba10e1e361" providerId="LiveId" clId="{C29B076C-17C7-4BA6-99C1-E918826C2EF8}" dt="2020-05-02T02:27:14.459" v="1788" actId="1076"/>
          <ac:picMkLst>
            <pc:docMk/>
            <pc:sldMk cId="2811026327" sldId="283"/>
            <ac:picMk id="22" creationId="{4FB6C889-9E85-4F58-920E-4EB419116BC3}"/>
          </ac:picMkLst>
        </pc:picChg>
        <pc:picChg chg="del">
          <ac:chgData name="gojhchoi99@gmail.com" userId="7c3550ba10e1e361" providerId="LiveId" clId="{C29B076C-17C7-4BA6-99C1-E918826C2EF8}" dt="2020-05-02T02:25:14.617" v="1767" actId="478"/>
          <ac:picMkLst>
            <pc:docMk/>
            <pc:sldMk cId="2811026327" sldId="283"/>
            <ac:picMk id="27" creationId="{5A3C8332-78F7-40D8-95BD-02506BDAF727}"/>
          </ac:picMkLst>
        </pc:picChg>
        <pc:picChg chg="del">
          <ac:chgData name="gojhchoi99@gmail.com" userId="7c3550ba10e1e361" providerId="LiveId" clId="{C29B076C-17C7-4BA6-99C1-E918826C2EF8}" dt="2020-05-02T02:25:40.414" v="1773" actId="478"/>
          <ac:picMkLst>
            <pc:docMk/>
            <pc:sldMk cId="2811026327" sldId="283"/>
            <ac:picMk id="28" creationId="{C267DB4B-5C9C-4272-9BB8-6C5C6215A7D1}"/>
          </ac:picMkLst>
        </pc:picChg>
        <pc:picChg chg="add mod">
          <ac:chgData name="gojhchoi99@gmail.com" userId="7c3550ba10e1e361" providerId="LiveId" clId="{C29B076C-17C7-4BA6-99C1-E918826C2EF8}" dt="2020-05-02T02:27:05.497" v="1787" actId="1076"/>
          <ac:picMkLst>
            <pc:docMk/>
            <pc:sldMk cId="2811026327" sldId="283"/>
            <ac:picMk id="29" creationId="{193C2A77-34AA-4BD0-A3AB-0DD992899B85}"/>
          </ac:picMkLst>
        </pc:picChg>
        <pc:picChg chg="add mod">
          <ac:chgData name="gojhchoi99@gmail.com" userId="7c3550ba10e1e361" providerId="LiveId" clId="{C29B076C-17C7-4BA6-99C1-E918826C2EF8}" dt="2020-05-02T02:26:59.626" v="1786" actId="1076"/>
          <ac:picMkLst>
            <pc:docMk/>
            <pc:sldMk cId="2811026327" sldId="283"/>
            <ac:picMk id="30" creationId="{FC3851FA-704B-4F4B-9CDB-0D6042E73B39}"/>
          </ac:picMkLst>
        </pc:picChg>
        <pc:picChg chg="del">
          <ac:chgData name="gojhchoi99@gmail.com" userId="7c3550ba10e1e361" providerId="LiveId" clId="{C29B076C-17C7-4BA6-99C1-E918826C2EF8}" dt="2020-05-02T02:26:16.647" v="1782" actId="478"/>
          <ac:picMkLst>
            <pc:docMk/>
            <pc:sldMk cId="2811026327" sldId="283"/>
            <ac:picMk id="33" creationId="{C509EC8F-1A46-4DCF-81B8-1FB10568F313}"/>
          </ac:picMkLst>
        </pc:picChg>
        <pc:cxnChg chg="mod">
          <ac:chgData name="gojhchoi99@gmail.com" userId="7c3550ba10e1e361" providerId="LiveId" clId="{C29B076C-17C7-4BA6-99C1-E918826C2EF8}" dt="2020-05-02T02:28:33.080" v="1832" actId="14100"/>
          <ac:cxnSpMkLst>
            <pc:docMk/>
            <pc:sldMk cId="2811026327" sldId="283"/>
            <ac:cxnSpMk id="31" creationId="{1EA4FBF8-C645-4DAF-8339-8E7FBB1D4296}"/>
          </ac:cxnSpMkLst>
        </pc:cxnChg>
        <pc:cxnChg chg="mod">
          <ac:chgData name="gojhchoi99@gmail.com" userId="7c3550ba10e1e361" providerId="LiveId" clId="{C29B076C-17C7-4BA6-99C1-E918826C2EF8}" dt="2020-05-02T02:29:34.096" v="1846" actId="14100"/>
          <ac:cxnSpMkLst>
            <pc:docMk/>
            <pc:sldMk cId="2811026327" sldId="283"/>
            <ac:cxnSpMk id="32" creationId="{0BEA56D5-0047-43C9-AAF9-1A65BBECDA4A}"/>
          </ac:cxnSpMkLst>
        </pc:cxnChg>
      </pc:sldChg>
      <pc:sldChg chg="modSp add">
        <pc:chgData name="gojhchoi99@gmail.com" userId="7c3550ba10e1e361" providerId="LiveId" clId="{C29B076C-17C7-4BA6-99C1-E918826C2EF8}" dt="2020-05-02T02:30:31.067" v="1867"/>
        <pc:sldMkLst>
          <pc:docMk/>
          <pc:sldMk cId="3062492365" sldId="284"/>
        </pc:sldMkLst>
        <pc:spChg chg="mod">
          <ac:chgData name="gojhchoi99@gmail.com" userId="7c3550ba10e1e361" providerId="LiveId" clId="{C29B076C-17C7-4BA6-99C1-E918826C2EF8}" dt="2020-05-02T02:29:42.520" v="1849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C29B076C-17C7-4BA6-99C1-E918826C2EF8}" dt="2020-05-02T02:29:48.869" v="1859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C29B076C-17C7-4BA6-99C1-E918826C2EF8}" dt="2020-05-02T02:30:31.067" v="1867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modSp add ord">
        <pc:chgData name="gojhchoi99@gmail.com" userId="7c3550ba10e1e361" providerId="LiveId" clId="{C29B076C-17C7-4BA6-99C1-E918826C2EF8}" dt="2020-05-02T02:16:34.402" v="1539"/>
        <pc:sldMkLst>
          <pc:docMk/>
          <pc:sldMk cId="1755503271" sldId="286"/>
        </pc:sldMkLst>
        <pc:spChg chg="mod">
          <ac:chgData name="gojhchoi99@gmail.com" userId="7c3550ba10e1e361" providerId="LiveId" clId="{C29B076C-17C7-4BA6-99C1-E918826C2EF8}" dt="2020-05-02T02:11:50.287" v="1402"/>
          <ac:spMkLst>
            <pc:docMk/>
            <pc:sldMk cId="1755503271" sldId="286"/>
            <ac:spMk id="7" creationId="{55129BCE-1BDF-4700-8336-62A3CA6EA33B}"/>
          </ac:spMkLst>
        </pc:spChg>
      </pc:sldChg>
      <pc:sldChg chg="modSp add">
        <pc:chgData name="gojhchoi99@gmail.com" userId="7c3550ba10e1e361" providerId="LiveId" clId="{C29B076C-17C7-4BA6-99C1-E918826C2EF8}" dt="2020-05-02T01:52:41.676" v="1196" actId="20577"/>
        <pc:sldMkLst>
          <pc:docMk/>
          <pc:sldMk cId="0" sldId="291"/>
        </pc:sldMkLst>
        <pc:spChg chg="mod">
          <ac:chgData name="gojhchoi99@gmail.com" userId="7c3550ba10e1e361" providerId="LiveId" clId="{C29B076C-17C7-4BA6-99C1-E918826C2EF8}" dt="2020-05-02T01:52:41.676" v="1196" actId="20577"/>
          <ac:spMkLst>
            <pc:docMk/>
            <pc:sldMk cId="0" sldId="291"/>
            <ac:spMk id="7" creationId="{3DFFE6CA-E090-4780-AF97-214857961AAD}"/>
          </ac:spMkLst>
        </pc:spChg>
      </pc:sldChg>
      <pc:sldChg chg="modSp add mod">
        <pc:chgData name="gojhchoi99@gmail.com" userId="7c3550ba10e1e361" providerId="LiveId" clId="{C29B076C-17C7-4BA6-99C1-E918826C2EF8}" dt="2020-05-04T08:44:36.392" v="1900" actId="1076"/>
        <pc:sldMkLst>
          <pc:docMk/>
          <pc:sldMk cId="1764398474" sldId="292"/>
        </pc:sldMkLst>
        <pc:spChg chg="mod">
          <ac:chgData name="gojhchoi99@gmail.com" userId="7c3550ba10e1e361" providerId="LiveId" clId="{C29B076C-17C7-4BA6-99C1-E918826C2EF8}" dt="2020-05-02T01:52:52.271" v="1201" actId="20577"/>
          <ac:spMkLst>
            <pc:docMk/>
            <pc:sldMk cId="1764398474" sldId="292"/>
            <ac:spMk id="4" creationId="{DC6C4B82-BB55-4C01-8E73-6CA1086D99E9}"/>
          </ac:spMkLst>
        </pc:spChg>
        <pc:spChg chg="mod">
          <ac:chgData name="gojhchoi99@gmail.com" userId="7c3550ba10e1e361" providerId="LiveId" clId="{C29B076C-17C7-4BA6-99C1-E918826C2EF8}" dt="2020-05-04T08:44:36.392" v="1900" actId="1076"/>
          <ac:spMkLst>
            <pc:docMk/>
            <pc:sldMk cId="1764398474" sldId="292"/>
            <ac:spMk id="6" creationId="{C78C5008-2A67-4E82-95EB-7990D7427B47}"/>
          </ac:spMkLst>
        </pc:spChg>
      </pc:sldChg>
      <pc:sldChg chg="add">
        <pc:chgData name="gojhchoi99@gmail.com" userId="7c3550ba10e1e361" providerId="LiveId" clId="{C29B076C-17C7-4BA6-99C1-E918826C2EF8}" dt="2020-05-02T01:52:35.726" v="1188"/>
        <pc:sldMkLst>
          <pc:docMk/>
          <pc:sldMk cId="0" sldId="293"/>
        </pc:sldMkLst>
      </pc:sldChg>
      <pc:sldChg chg="addSp modSp new">
        <pc:chgData name="gojhchoi99@gmail.com" userId="7c3550ba10e1e361" providerId="LiveId" clId="{C29B076C-17C7-4BA6-99C1-E918826C2EF8}" dt="2020-05-02T02:17:39.371" v="1565" actId="207"/>
        <pc:sldMkLst>
          <pc:docMk/>
          <pc:sldMk cId="203999992" sldId="294"/>
        </pc:sldMkLst>
        <pc:spChg chg="add mod">
          <ac:chgData name="gojhchoi99@gmail.com" userId="7c3550ba10e1e361" providerId="LiveId" clId="{C29B076C-17C7-4BA6-99C1-E918826C2EF8}" dt="2020-05-02T02:17:39.371" v="1565" actId="207"/>
          <ac:spMkLst>
            <pc:docMk/>
            <pc:sldMk cId="203999992" sldId="294"/>
            <ac:spMk id="2" creationId="{F18EAB76-7C97-49CD-B86E-4DFA40C773E7}"/>
          </ac:spMkLst>
        </pc:spChg>
        <pc:spChg chg="add">
          <ac:chgData name="gojhchoi99@gmail.com" userId="7c3550ba10e1e361" providerId="LiveId" clId="{C29B076C-17C7-4BA6-99C1-E918826C2EF8}" dt="2020-05-02T02:17:18.524" v="1543"/>
          <ac:spMkLst>
            <pc:docMk/>
            <pc:sldMk cId="203999992" sldId="294"/>
            <ac:spMk id="3" creationId="{2F69A39B-DDEE-418E-921F-9B7C242EA307}"/>
          </ac:spMkLst>
        </pc:spChg>
        <pc:spChg chg="mod">
          <ac:chgData name="gojhchoi99@gmail.com" userId="7c3550ba10e1e361" providerId="LiveId" clId="{C29B076C-17C7-4BA6-99C1-E918826C2EF8}" dt="2020-05-02T02:10:05.034" v="1374" actId="1076"/>
          <ac:spMkLst>
            <pc:docMk/>
            <pc:sldMk cId="203999992" sldId="294"/>
            <ac:spMk id="102" creationId="{00000000-0000-0000-0000-000000000000}"/>
          </ac:spMkLst>
        </pc:spChg>
      </pc:sldChg>
      <pc:sldChg chg="new del">
        <pc:chgData name="gojhchoi99@gmail.com" userId="7c3550ba10e1e361" providerId="LiveId" clId="{C29B076C-17C7-4BA6-99C1-E918826C2EF8}" dt="2020-05-02T02:24:13.596" v="1749" actId="47"/>
        <pc:sldMkLst>
          <pc:docMk/>
          <pc:sldMk cId="2199470123" sldId="295"/>
        </pc:sldMkLst>
      </pc:sldChg>
      <pc:sldMasterChg chg="delSldLayout">
        <pc:chgData name="gojhchoi99@gmail.com" userId="7c3550ba10e1e361" providerId="LiveId" clId="{C29B076C-17C7-4BA6-99C1-E918826C2EF8}" dt="2020-05-02T01:52:45.271" v="1197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C29B076C-17C7-4BA6-99C1-E918826C2EF8}" dt="2020-05-02T01:52:45.271" v="1197" actId="47"/>
          <pc:sldLayoutMkLst>
            <pc:docMk/>
            <pc:sldMasterMk cId="0" sldId="2147483660"/>
            <pc:sldLayoutMk cId="0" sldId="2147483648"/>
          </pc:sldLayoutMkLst>
        </pc:sldLayoutChg>
      </pc:sldMasterChg>
    </pc:docChg>
  </pc:docChgLst>
  <pc:docChgLst>
    <pc:chgData name="gojhchoi99@gmail.com" userId="7c3550ba10e1e361" providerId="LiveId" clId="{37FD7D0C-325F-46CD-80FE-2C8EC31FEDCA}"/>
    <pc:docChg chg="custSel modSld">
      <pc:chgData name="gojhchoi99@gmail.com" userId="7c3550ba10e1e361" providerId="LiveId" clId="{37FD7D0C-325F-46CD-80FE-2C8EC31FEDCA}" dt="2020-06-11T22:03:21.134" v="412" actId="20577"/>
      <pc:docMkLst>
        <pc:docMk/>
      </pc:docMkLst>
      <pc:sldChg chg="modNotesTx">
        <pc:chgData name="gojhchoi99@gmail.com" userId="7c3550ba10e1e361" providerId="LiveId" clId="{37FD7D0C-325F-46CD-80FE-2C8EC31FEDCA}" dt="2020-06-11T22:02:51.063" v="334" actId="20577"/>
        <pc:sldMkLst>
          <pc:docMk/>
          <pc:sldMk cId="0" sldId="260"/>
        </pc:sldMkLst>
      </pc:sldChg>
      <pc:sldChg chg="modSp mod modNotesTx">
        <pc:chgData name="gojhchoi99@gmail.com" userId="7c3550ba10e1e361" providerId="LiveId" clId="{37FD7D0C-325F-46CD-80FE-2C8EC31FEDCA}" dt="2020-06-11T22:03:21.134" v="412" actId="20577"/>
        <pc:sldMkLst>
          <pc:docMk/>
          <pc:sldMk cId="0" sldId="267"/>
        </pc:sldMkLst>
        <pc:spChg chg="mod">
          <ac:chgData name="gojhchoi99@gmail.com" userId="7c3550ba10e1e361" providerId="LiveId" clId="{37FD7D0C-325F-46CD-80FE-2C8EC31FEDCA}" dt="2020-06-11T05:40:46.947" v="34" actId="20577"/>
          <ac:spMkLst>
            <pc:docMk/>
            <pc:sldMk cId="0" sldId="267"/>
            <ac:spMk id="235" creationId="{00000000-0000-0000-0000-000000000000}"/>
          </ac:spMkLst>
        </pc:spChg>
      </pc:sldChg>
      <pc:sldChg chg="addSp modSp mod modAnim modNotesTx">
        <pc:chgData name="gojhchoi99@gmail.com" userId="7c3550ba10e1e361" providerId="LiveId" clId="{37FD7D0C-325F-46CD-80FE-2C8EC31FEDCA}" dt="2020-06-11T05:39:06.901" v="32" actId="1076"/>
        <pc:sldMkLst>
          <pc:docMk/>
          <pc:sldMk cId="3611636614" sldId="274"/>
        </pc:sldMkLst>
        <pc:picChg chg="add mod">
          <ac:chgData name="gojhchoi99@gmail.com" userId="7c3550ba10e1e361" providerId="LiveId" clId="{37FD7D0C-325F-46CD-80FE-2C8EC31FEDCA}" dt="2020-06-11T05:39:06.901" v="32" actId="1076"/>
          <ac:picMkLst>
            <pc:docMk/>
            <pc:sldMk cId="3611636614" sldId="274"/>
            <ac:picMk id="35" creationId="{9A32D15B-486B-4C4F-AB37-E98B3F7500A9}"/>
          </ac:picMkLst>
        </pc:picChg>
      </pc:sldChg>
      <pc:sldChg chg="addSp delSp modSp mod">
        <pc:chgData name="gojhchoi99@gmail.com" userId="7c3550ba10e1e361" providerId="LiveId" clId="{37FD7D0C-325F-46CD-80FE-2C8EC31FEDCA}" dt="2020-06-11T05:39:48.065" v="33" actId="1076"/>
        <pc:sldMkLst>
          <pc:docMk/>
          <pc:sldMk cId="1764398474" sldId="292"/>
        </pc:sldMkLst>
        <pc:spChg chg="mod">
          <ac:chgData name="gojhchoi99@gmail.com" userId="7c3550ba10e1e361" providerId="LiveId" clId="{37FD7D0C-325F-46CD-80FE-2C8EC31FEDCA}" dt="2020-06-11T05:36:13.899" v="0" actId="1076"/>
          <ac:spMkLst>
            <pc:docMk/>
            <pc:sldMk cId="1764398474" sldId="292"/>
            <ac:spMk id="4" creationId="{DC6C4B82-BB55-4C01-8E73-6CA1086D99E9}"/>
          </ac:spMkLst>
        </pc:spChg>
        <pc:spChg chg="mod">
          <ac:chgData name="gojhchoi99@gmail.com" userId="7c3550ba10e1e361" providerId="LiveId" clId="{37FD7D0C-325F-46CD-80FE-2C8EC31FEDCA}" dt="2020-06-11T05:39:48.065" v="33" actId="1076"/>
          <ac:spMkLst>
            <pc:docMk/>
            <pc:sldMk cId="1764398474" sldId="292"/>
            <ac:spMk id="6" creationId="{C78C5008-2A67-4E82-95EB-7990D7427B47}"/>
          </ac:spMkLst>
        </pc:spChg>
        <pc:picChg chg="add del mod">
          <ac:chgData name="gojhchoi99@gmail.com" userId="7c3550ba10e1e361" providerId="LiveId" clId="{37FD7D0C-325F-46CD-80FE-2C8EC31FEDCA}" dt="2020-06-11T05:36:29.332" v="5" actId="478"/>
          <ac:picMkLst>
            <pc:docMk/>
            <pc:sldMk cId="1764398474" sldId="292"/>
            <ac:picMk id="7" creationId="{C1657265-544E-481D-84E7-A3A90553D93D}"/>
          </ac:picMkLst>
        </pc:picChg>
      </pc:sldChg>
    </pc:docChg>
  </pc:docChgLst>
  <pc:docChgLst>
    <pc:chgData name="gojhchoi99@gmail.com" userId="7c3550ba10e1e361" providerId="LiveId" clId="{1545AA60-2AF7-4CD7-8412-515C234AC9D2}"/>
    <pc:docChg chg="modSld">
      <pc:chgData name="gojhchoi99@gmail.com" userId="7c3550ba10e1e361" providerId="LiveId" clId="{1545AA60-2AF7-4CD7-8412-515C234AC9D2}" dt="2020-05-28T02:23:59.834" v="11"/>
      <pc:docMkLst>
        <pc:docMk/>
      </pc:docMkLst>
      <pc:sldChg chg="addSp modSp mod modAnim">
        <pc:chgData name="gojhchoi99@gmail.com" userId="7c3550ba10e1e361" providerId="LiveId" clId="{1545AA60-2AF7-4CD7-8412-515C234AC9D2}" dt="2020-05-28T02:23:59.834" v="11"/>
        <pc:sldMkLst>
          <pc:docMk/>
          <pc:sldMk cId="0" sldId="267"/>
        </pc:sldMkLst>
        <pc:spChg chg="mod">
          <ac:chgData name="gojhchoi99@gmail.com" userId="7c3550ba10e1e361" providerId="LiveId" clId="{1545AA60-2AF7-4CD7-8412-515C234AC9D2}" dt="2020-05-28T02:23:43.225" v="7" actId="1076"/>
          <ac:spMkLst>
            <pc:docMk/>
            <pc:sldMk cId="0" sldId="267"/>
            <ac:spMk id="3" creationId="{F3B01F31-F08A-4F94-AA30-38D27ECA9185}"/>
          </ac:spMkLst>
        </pc:spChg>
        <pc:picChg chg="mod">
          <ac:chgData name="gojhchoi99@gmail.com" userId="7c3550ba10e1e361" providerId="LiveId" clId="{1545AA60-2AF7-4CD7-8412-515C234AC9D2}" dt="2020-05-28T02:23:00.855" v="0" actId="1076"/>
          <ac:picMkLst>
            <pc:docMk/>
            <pc:sldMk cId="0" sldId="267"/>
            <ac:picMk id="2" creationId="{059AD0A9-B492-4834-8D3B-F5227BBA7BA0}"/>
          </ac:picMkLst>
        </pc:picChg>
        <pc:picChg chg="add mod">
          <ac:chgData name="gojhchoi99@gmail.com" userId="7c3550ba10e1e361" providerId="LiveId" clId="{1545AA60-2AF7-4CD7-8412-515C234AC9D2}" dt="2020-05-28T02:23:47.935" v="9" actId="14100"/>
          <ac:picMkLst>
            <pc:docMk/>
            <pc:sldMk cId="0" sldId="267"/>
            <ac:picMk id="4" creationId="{D3A5C40C-35B8-4D45-A48A-9B60D58E7B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74b1ccee26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74b1ccee26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b1ccee2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b1ccee2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구연동화 링크 입니다. 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4b1ccee26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74b1ccee26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각 타조/ 터널/ 토마토/ 투수/ 트럭/ 티끌의 앞글자 입니다. 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위에 산토끼 동요 링크 첨부합니다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토실토실</a:t>
            </a:r>
            <a:r>
              <a:rPr lang="en-US" altLang="ko-KR" dirty="0"/>
              <a:t>(</a:t>
            </a:r>
            <a:r>
              <a:rPr lang="ko-KR" altLang="en-US" dirty="0"/>
              <a:t>의태어</a:t>
            </a:r>
            <a:r>
              <a:rPr lang="en-US" altLang="ko-KR" dirty="0"/>
              <a:t>)</a:t>
            </a:r>
            <a:r>
              <a:rPr lang="ko-KR" altLang="en-US" dirty="0"/>
              <a:t>에 관한 설명도 함께 해 주세요</a:t>
            </a:r>
            <a:r>
              <a:rPr lang="en-US" altLang="ko-KR"/>
              <a:t>. </a:t>
            </a:r>
            <a:endParaRPr dirty="0"/>
          </a:p>
        </p:txBody>
      </p:sp>
      <p:sp>
        <p:nvSpPr>
          <p:cNvPr id="231" name="Google Shape;23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3" name="Google Shape;2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타조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9342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b1ccee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b1ccee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4b1ccee2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4b1ccee2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서로의 숙제를 공유함으로써 </a:t>
            </a:r>
            <a:r>
              <a:rPr lang="ko-KR" altLang="en-US" dirty="0" err="1"/>
              <a:t>상호보완적인</a:t>
            </a:r>
            <a:r>
              <a:rPr lang="ko-KR" altLang="en-US" dirty="0"/>
              <a:t> 학습을 주도할 수 있습니다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대부분의 아이들은 내 숙제를 함께 보는 것을 신기해 하고 다음 번 숙제를 할 때 더 잘 </a:t>
            </a:r>
            <a:r>
              <a:rPr lang="ko-KR" altLang="en-US" dirty="0" err="1"/>
              <a:t>하고픈</a:t>
            </a:r>
            <a:r>
              <a:rPr lang="ko-KR" altLang="en-US" dirty="0"/>
              <a:t> 동기부여를 줍니다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4b1ccee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4b1ccee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4b1ccee2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4b1ccee2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74b1ccee2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74b1ccee2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4b1ccee2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4b1ccee2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90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5Yb-UHe0s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youtu.be/z6PgfU3nbVo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3-voMXZpMwI?feature=oembed" TargetMode="External"/><Relationship Id="rId6" Type="http://schemas.openxmlformats.org/officeDocument/2006/relationships/hyperlink" Target="https://youtu.be/3-voMXZpMwI?list=PLJCGB8ryJ_WgmRJZeHc80BFvSMRovup5V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z6PgfU3nbVo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S5Yb-UHe0sk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3-voMXZpMwI?list=PLJCGB8ryJ_WgmRJZeHc80BFvSMRovup5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_12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ㅌ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타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타조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6096000" y="34288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넥타이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38" name="Google Shape;138;p19"/>
          <p:cNvPicPr preferRelativeResize="0"/>
          <p:nvPr/>
        </p:nvPicPr>
        <p:blipFill rotWithShape="1">
          <a:blip r:embed="rId3">
            <a:alphaModFix/>
          </a:blip>
          <a:srcRect l="23908" t="18980" r="32605" b="10641"/>
          <a:stretch/>
        </p:blipFill>
        <p:spPr>
          <a:xfrm>
            <a:off x="893333" y="128733"/>
            <a:ext cx="3902934" cy="320733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/>
        </p:nvSpPr>
        <p:spPr>
          <a:xfrm>
            <a:off x="0" y="34288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40" name="Google Shape;14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6700" y="3967933"/>
            <a:ext cx="2942600" cy="235053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9"/>
          <p:cNvSpPr txBox="1"/>
          <p:nvPr/>
        </p:nvSpPr>
        <p:spPr>
          <a:xfrm>
            <a:off x="6096000" y="18049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   타  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6454100" y="3428800"/>
            <a:ext cx="5737900" cy="3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    타  </a:t>
            </a:r>
            <a:endParaRPr sz="1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5" grpId="1" animBg="1"/>
      <p:bldP spid="135" grpId="2" animBg="1"/>
      <p:bldP spid="1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토끼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토마토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5817" y="354600"/>
            <a:ext cx="2964367" cy="271958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52" name="Google Shape;15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8233" y="3781100"/>
            <a:ext cx="3819534" cy="27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0"/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 토</a:t>
            </a:r>
            <a:r>
              <a:rPr lang="en" sz="12800"/>
              <a:t>마</a:t>
            </a:r>
            <a:r>
              <a:rPr lang="en" sz="12800">
                <a:solidFill>
                  <a:srgbClr val="FF0000"/>
                </a:solidFill>
              </a:rPr>
              <a:t>토    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   토</a:t>
            </a:r>
            <a:endParaRPr sz="128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/>
        </p:nvSpPr>
        <p:spPr>
          <a:xfrm>
            <a:off x="6096000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탬버린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-17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61" name="Google Shape;16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5017" y="1844332"/>
            <a:ext cx="3205967" cy="30166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/>
          <p:nvPr/>
        </p:nvSpPr>
        <p:spPr>
          <a:xfrm>
            <a:off x="6096000" y="1714583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탬</a:t>
            </a:r>
            <a:r>
              <a:rPr lang="en" sz="12800" dirty="0">
                <a:solidFill>
                  <a:srgbClr val="000000"/>
                </a:solidFill>
              </a:rPr>
              <a:t>버린</a:t>
            </a:r>
            <a:endParaRPr sz="1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/>
        </p:nvSpPr>
        <p:spPr>
          <a:xfrm>
            <a:off x="10928925" y="782944"/>
            <a:ext cx="2025300" cy="18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</p:txBody>
      </p:sp>
      <p:sp>
        <p:nvSpPr>
          <p:cNvPr id="168" name="Google Shape;168;p22"/>
          <p:cNvSpPr txBox="1"/>
          <p:nvPr/>
        </p:nvSpPr>
        <p:spPr>
          <a:xfrm>
            <a:off x="722425" y="251500"/>
            <a:ext cx="6410400" cy="2687700"/>
          </a:xfrm>
          <a:prstGeom prst="rect">
            <a:avLst/>
          </a:prstGeom>
          <a:noFill/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/>
              <a:t>    조</a:t>
            </a:r>
            <a:endParaRPr sz="12800"/>
          </a:p>
        </p:txBody>
      </p:sp>
      <p:sp>
        <p:nvSpPr>
          <p:cNvPr id="169" name="Google Shape;169;p22"/>
          <p:cNvSpPr txBox="1"/>
          <p:nvPr/>
        </p:nvSpPr>
        <p:spPr>
          <a:xfrm>
            <a:off x="1742292" y="553367"/>
            <a:ext cx="2025300" cy="2083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/>
          </a:p>
        </p:txBody>
      </p:sp>
      <p:sp>
        <p:nvSpPr>
          <p:cNvPr id="170" name="Google Shape;170;p22"/>
          <p:cNvSpPr txBox="1"/>
          <p:nvPr/>
        </p:nvSpPr>
        <p:spPr>
          <a:xfrm>
            <a:off x="722425" y="3265918"/>
            <a:ext cx="6410400" cy="2687700"/>
          </a:xfrm>
          <a:prstGeom prst="rect">
            <a:avLst/>
          </a:prstGeom>
          <a:noFill/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/>
              <a:t> 넥     이</a:t>
            </a:r>
            <a:endParaRPr sz="12800"/>
          </a:p>
        </p:txBody>
      </p:sp>
      <p:sp>
        <p:nvSpPr>
          <p:cNvPr id="171" name="Google Shape;171;p22"/>
          <p:cNvSpPr txBox="1"/>
          <p:nvPr/>
        </p:nvSpPr>
        <p:spPr>
          <a:xfrm>
            <a:off x="3060358" y="3567785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타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8809758" y="741931"/>
            <a:ext cx="2025300" cy="18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</p:txBody>
      </p:sp>
      <p:sp>
        <p:nvSpPr>
          <p:cNvPr id="173" name="Google Shape;173;p22"/>
          <p:cNvSpPr txBox="1"/>
          <p:nvPr/>
        </p:nvSpPr>
        <p:spPr>
          <a:xfrm>
            <a:off x="8809758" y="823958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FF"/>
                </a:solidFill>
              </a:rPr>
              <a:t>타</a:t>
            </a:r>
            <a:endParaRPr sz="12800">
              <a:solidFill>
                <a:srgbClr val="0000FF"/>
              </a:solidFill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8809758" y="3378654"/>
            <a:ext cx="2025300" cy="18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</p:txBody>
      </p:sp>
      <p:sp>
        <p:nvSpPr>
          <p:cNvPr id="175" name="Google Shape;175;p22"/>
          <p:cNvSpPr txBox="1"/>
          <p:nvPr/>
        </p:nvSpPr>
        <p:spPr>
          <a:xfrm>
            <a:off x="8809758" y="3460681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FF"/>
                </a:solidFill>
              </a:rPr>
              <a:t>터</a:t>
            </a:r>
            <a:endParaRPr sz="12800">
              <a:solidFill>
                <a:srgbClr val="0000FF"/>
              </a:solidFill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8809758" y="823958"/>
            <a:ext cx="2025300" cy="20115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FF"/>
              </a:solidFill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1742292" y="553367"/>
            <a:ext cx="2025300" cy="2083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타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1742292" y="553367"/>
            <a:ext cx="2025300" cy="2083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터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3060358" y="3567785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터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3060358" y="3567785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FF"/>
              </a:solidFill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1742292" y="553367"/>
            <a:ext cx="2025300" cy="2083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타</a:t>
            </a:r>
            <a:endParaRPr sz="12800">
              <a:solidFill>
                <a:srgbClr val="FF0000"/>
              </a:solidFill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3060358" y="3567785"/>
            <a:ext cx="2025300" cy="2011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타</a:t>
            </a:r>
            <a:endParaRPr sz="12800" dirty="0">
              <a:solidFill>
                <a:srgbClr val="FF0000"/>
              </a:solidFill>
            </a:endParaRPr>
          </a:p>
        </p:txBody>
      </p:sp>
      <p:pic>
        <p:nvPicPr>
          <p:cNvPr id="183" name="Google Shape;18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9617" y="319109"/>
            <a:ext cx="1578000" cy="148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125" y="3682534"/>
            <a:ext cx="1270533" cy="1781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8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/>
        </p:nvSpPr>
        <p:spPr>
          <a:xfrm>
            <a:off x="620825" y="251500"/>
            <a:ext cx="6410400" cy="2696100"/>
          </a:xfrm>
          <a:prstGeom prst="rect">
            <a:avLst/>
          </a:prstGeom>
          <a:noFill/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/>
              <a:t>    끼</a:t>
            </a:r>
            <a:endParaRPr sz="12800"/>
          </a:p>
        </p:txBody>
      </p:sp>
      <p:sp>
        <p:nvSpPr>
          <p:cNvPr id="191" name="Google Shape;191;p23"/>
          <p:cNvSpPr txBox="1"/>
          <p:nvPr/>
        </p:nvSpPr>
        <p:spPr>
          <a:xfrm>
            <a:off x="1640693" y="554314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/>
          </a:p>
        </p:txBody>
      </p:sp>
      <p:sp>
        <p:nvSpPr>
          <p:cNvPr id="192" name="Google Shape;192;p23"/>
          <p:cNvSpPr txBox="1"/>
          <p:nvPr/>
        </p:nvSpPr>
        <p:spPr>
          <a:xfrm>
            <a:off x="620825" y="3275381"/>
            <a:ext cx="6410400" cy="2696100"/>
          </a:xfrm>
          <a:prstGeom prst="rect">
            <a:avLst/>
          </a:prstGeom>
          <a:noFill/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/>
              <a:t>마</a:t>
            </a:r>
            <a:endParaRPr sz="12800" dirty="0"/>
          </a:p>
        </p:txBody>
      </p:sp>
      <p:sp>
        <p:nvSpPr>
          <p:cNvPr id="193" name="Google Shape;193;p23"/>
          <p:cNvSpPr txBox="1"/>
          <p:nvPr/>
        </p:nvSpPr>
        <p:spPr>
          <a:xfrm>
            <a:off x="929492" y="357819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/>
          </a:p>
        </p:txBody>
      </p:sp>
      <p:sp>
        <p:nvSpPr>
          <p:cNvPr id="194" name="Google Shape;194;p23"/>
          <p:cNvSpPr txBox="1"/>
          <p:nvPr/>
        </p:nvSpPr>
        <p:spPr>
          <a:xfrm>
            <a:off x="4738065" y="357819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800"/>
          </a:p>
        </p:txBody>
      </p:sp>
      <p:sp>
        <p:nvSpPr>
          <p:cNvPr id="195" name="Google Shape;195;p23"/>
          <p:cNvSpPr txBox="1"/>
          <p:nvPr/>
        </p:nvSpPr>
        <p:spPr>
          <a:xfrm>
            <a:off x="8708172" y="743470"/>
            <a:ext cx="2025300" cy="18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</p:txBody>
      </p:sp>
      <p:sp>
        <p:nvSpPr>
          <p:cNvPr id="196" name="Google Shape;196;p23"/>
          <p:cNvSpPr txBox="1"/>
          <p:nvPr/>
        </p:nvSpPr>
        <p:spPr>
          <a:xfrm>
            <a:off x="8708172" y="825755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FF"/>
                </a:solidFill>
              </a:rPr>
              <a:t>토</a:t>
            </a:r>
            <a:endParaRPr sz="12800">
              <a:solidFill>
                <a:srgbClr val="0000FF"/>
              </a:solidFill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8708172" y="3388471"/>
            <a:ext cx="2025300" cy="18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600"/>
          </a:p>
        </p:txBody>
      </p:sp>
      <p:sp>
        <p:nvSpPr>
          <p:cNvPr id="198" name="Google Shape;198;p23"/>
          <p:cNvSpPr txBox="1"/>
          <p:nvPr/>
        </p:nvSpPr>
        <p:spPr>
          <a:xfrm>
            <a:off x="8708172" y="3470755"/>
            <a:ext cx="2025300" cy="20178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FF"/>
                </a:solidFill>
              </a:rPr>
              <a:t>투</a:t>
            </a:r>
            <a:endParaRPr sz="12800">
              <a:solidFill>
                <a:srgbClr val="0000FF"/>
              </a:solidFill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1640693" y="554314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2800">
                <a:solidFill>
                  <a:srgbClr val="9900FF"/>
                </a:solidFill>
              </a:rPr>
              <a:t>토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929492" y="357819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토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1640693" y="554314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토</a:t>
            </a:r>
            <a:endParaRPr sz="12800">
              <a:solidFill>
                <a:srgbClr val="FF0000"/>
              </a:solidFill>
            </a:endParaRPr>
          </a:p>
        </p:txBody>
      </p:sp>
      <p:sp>
        <p:nvSpPr>
          <p:cNvPr id="202" name="Google Shape;202;p23"/>
          <p:cNvSpPr txBox="1"/>
          <p:nvPr/>
        </p:nvSpPr>
        <p:spPr>
          <a:xfrm>
            <a:off x="1640693" y="554314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투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940922" y="357819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9900FF"/>
                </a:solidFill>
              </a:rPr>
              <a:t>투</a:t>
            </a:r>
            <a:endParaRPr sz="12800" dirty="0">
              <a:solidFill>
                <a:srgbClr val="9900FF"/>
              </a:solidFill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923764" y="3583386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토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4738065" y="357819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9900FF"/>
                </a:solidFill>
              </a:rPr>
              <a:t>토</a:t>
            </a:r>
            <a:endParaRPr sz="12800">
              <a:solidFill>
                <a:srgbClr val="9900FF"/>
              </a:solidFill>
            </a:endParaRPr>
          </a:p>
        </p:txBody>
      </p:sp>
      <p:sp>
        <p:nvSpPr>
          <p:cNvPr id="206" name="Google Shape;206;p23"/>
          <p:cNvSpPr txBox="1"/>
          <p:nvPr/>
        </p:nvSpPr>
        <p:spPr>
          <a:xfrm>
            <a:off x="4739641" y="3589412"/>
            <a:ext cx="2025300" cy="2064891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9900FF"/>
                </a:solidFill>
              </a:rPr>
              <a:t>투</a:t>
            </a:r>
            <a:endParaRPr sz="12800" dirty="0">
              <a:solidFill>
                <a:srgbClr val="9900FF"/>
              </a:solidFill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4730021" y="3593185"/>
            <a:ext cx="2025300" cy="20904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토</a:t>
            </a:r>
            <a:endParaRPr sz="12800" dirty="0">
              <a:solidFill>
                <a:srgbClr val="FF0000"/>
              </a:solidFill>
            </a:endParaRPr>
          </a:p>
        </p:txBody>
      </p:sp>
      <p:pic>
        <p:nvPicPr>
          <p:cNvPr id="208" name="Google Shape;208;p23"/>
          <p:cNvPicPr preferRelativeResize="0"/>
          <p:nvPr/>
        </p:nvPicPr>
        <p:blipFill rotWithShape="1">
          <a:blip r:embed="rId3">
            <a:alphaModFix/>
          </a:blip>
          <a:srcRect l="21284" t="8436" r="19968" b="8444"/>
          <a:stretch/>
        </p:blipFill>
        <p:spPr>
          <a:xfrm>
            <a:off x="5387666" y="722024"/>
            <a:ext cx="1571936" cy="1754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44368">
            <a:off x="6665293" y="3843884"/>
            <a:ext cx="1841685" cy="175367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3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7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5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3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/>
      <p:bldP spid="203" grpId="0" animBg="1"/>
      <p:bldP spid="203" grpId="1" animBg="1"/>
      <p:bldP spid="205" grpId="0" uiExpand="1" build="allAtOnce"/>
      <p:bldP spid="206" grpId="0" animBg="1"/>
      <p:bldP spid="20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18EAB76-7C97-49CD-B86E-4DFA40C773E7}"/>
              </a:ext>
            </a:extLst>
          </p:cNvPr>
          <p:cNvSpPr/>
          <p:nvPr/>
        </p:nvSpPr>
        <p:spPr>
          <a:xfrm>
            <a:off x="719386" y="2088212"/>
            <a:ext cx="10753265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ㅌ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타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토끼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와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거북이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2F69A39B-DDEE-418E-921F-9B7C242EA307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999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/>
        </p:nvSpPr>
        <p:spPr>
          <a:xfrm>
            <a:off x="299485" y="2061610"/>
            <a:ext cx="3499770" cy="2609841"/>
          </a:xfrm>
          <a:prstGeom prst="rect">
            <a:avLst/>
          </a:prstGeom>
          <a:noFill/>
          <a:ln>
            <a:noFill/>
          </a:ln>
          <a:effectLst>
            <a:outerShdw blurRad="57150" dist="95250" dir="7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FF5050"/>
                </a:solidFill>
              </a:rPr>
              <a:t>토끼</a:t>
            </a:r>
            <a:r>
              <a:rPr lang="en" sz="6500" b="1" dirty="0">
                <a:solidFill>
                  <a:srgbClr val="666666"/>
                </a:solidFill>
              </a:rPr>
              <a:t>와</a:t>
            </a:r>
            <a:r>
              <a:rPr lang="en" sz="6500" b="1" dirty="0">
                <a:solidFill>
                  <a:srgbClr val="FFFF00"/>
                </a:solidFill>
              </a:rPr>
              <a:t> </a:t>
            </a:r>
            <a:endParaRPr sz="6500" b="1" dirty="0">
              <a:solidFill>
                <a:srgbClr val="FFFF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92D050"/>
                </a:solidFill>
              </a:rPr>
              <a:t>거북이</a:t>
            </a:r>
            <a:endParaRPr sz="6500" dirty="0">
              <a:solidFill>
                <a:srgbClr val="92D050"/>
              </a:solidFill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555099" y="4671451"/>
            <a:ext cx="4691457" cy="12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</a:rPr>
              <a:t>  </a:t>
            </a:r>
            <a:r>
              <a:rPr lang="en" sz="2000" b="1" u="sng" dirty="0">
                <a:solidFill>
                  <a:schemeClr val="accent5"/>
                </a:solidFill>
                <a:hlinkClick r:id="rId3"/>
              </a:rPr>
              <a:t>https://youtu.be/S5Yb-UHe0sk</a:t>
            </a:r>
            <a:r>
              <a:rPr lang="en" sz="2000" b="1" dirty="0">
                <a:solidFill>
                  <a:schemeClr val="dk1"/>
                </a:solidFill>
              </a:rPr>
              <a:t> </a:t>
            </a:r>
            <a:r>
              <a:rPr lang="en" sz="1800" b="1" dirty="0">
                <a:solidFill>
                  <a:schemeClr val="dk1"/>
                </a:solidFill>
              </a:rPr>
              <a:t>4:20</a:t>
            </a:r>
            <a:endParaRPr sz="1800" b="1" dirty="0">
              <a:solidFill>
                <a:schemeClr val="dk1"/>
              </a:solidFill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555100" y="703933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[ 12 주차 동화책 읽기 ]</a:t>
            </a:r>
            <a:endParaRPr sz="1900"/>
          </a:p>
        </p:txBody>
      </p:sp>
      <p:sp>
        <p:nvSpPr>
          <p:cNvPr id="112" name="Google Shape;112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260601-BDF5-45DA-91FE-58F3ADBBDF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54"/>
          <a:stretch/>
        </p:blipFill>
        <p:spPr>
          <a:xfrm>
            <a:off x="5725735" y="703933"/>
            <a:ext cx="5681780" cy="4347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0920DC-918C-4DF0-8FE1-985780EF2D1B}"/>
              </a:ext>
            </a:extLst>
          </p:cNvPr>
          <p:cNvSpPr/>
          <p:nvPr/>
        </p:nvSpPr>
        <p:spPr>
          <a:xfrm>
            <a:off x="10022136" y="5006715"/>
            <a:ext cx="1584784" cy="285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ko-KR" sz="1200" dirty="0">
                <a:solidFill>
                  <a:schemeClr val="dk1"/>
                </a:solidFill>
              </a:rPr>
              <a:t>Youtube.com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두루마리 모양: 가로로 말림 1">
            <a:extLst>
              <a:ext uri="{FF2B5EF4-FFF2-40B4-BE49-F238E27FC236}">
                <a16:creationId xmlns:a16="http://schemas.microsoft.com/office/drawing/2014/main" id="{DD8DAA54-5A95-46E8-A705-E377247CD3CC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D1CD4E6-FCF8-4204-A34C-9D422BBFC40E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토끼와 거북이에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4" name="사각형: 잘린 대각선 방향 모서리 3">
            <a:extLst>
              <a:ext uri="{FF2B5EF4-FFF2-40B4-BE49-F238E27FC236}">
                <a16:creationId xmlns:a16="http://schemas.microsoft.com/office/drawing/2014/main" id="{A8E5C084-AA79-458D-A472-14AB494406A9}"/>
              </a:ext>
            </a:extLst>
          </p:cNvPr>
          <p:cNvSpPr/>
          <p:nvPr/>
        </p:nvSpPr>
        <p:spPr>
          <a:xfrm>
            <a:off x="7539082" y="1991244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달리기 시합에서 토끼는 어떻게 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5" name="사각형: 잘린 대각선 방향 모서리 4">
            <a:extLst>
              <a:ext uri="{FF2B5EF4-FFF2-40B4-BE49-F238E27FC236}">
                <a16:creationId xmlns:a16="http://schemas.microsoft.com/office/drawing/2014/main" id="{3C252884-D02A-4EE4-B8EA-22D11384975E}"/>
              </a:ext>
            </a:extLst>
          </p:cNvPr>
          <p:cNvSpPr/>
          <p:nvPr/>
        </p:nvSpPr>
        <p:spPr>
          <a:xfrm>
            <a:off x="7539080" y="2836185"/>
            <a:ext cx="3460653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00" dirty="0"/>
              <a:t>달리기 시합에서 거북이는 어떻게 했나요</a:t>
            </a:r>
            <a:r>
              <a:rPr lang="en-US" altLang="ko-KR" sz="1300" dirty="0"/>
              <a:t>?</a:t>
            </a:r>
            <a:endParaRPr lang="ko-KR" altLang="en-US" sz="1300" dirty="0"/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74594EF2-67A1-4650-8852-A7E02D2E3AEF}"/>
              </a:ext>
            </a:extLst>
          </p:cNvPr>
          <p:cNvSpPr/>
          <p:nvPr/>
        </p:nvSpPr>
        <p:spPr>
          <a:xfrm>
            <a:off x="7539080" y="3681127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토끼와 거북이의 성격이 </a:t>
            </a:r>
            <a:r>
              <a:rPr lang="ko-KR" altLang="en-US" dirty="0" err="1"/>
              <a:t>어떠한지</a:t>
            </a:r>
            <a:r>
              <a:rPr lang="ko-KR" altLang="en-US" dirty="0"/>
              <a:t> </a:t>
            </a:r>
            <a:endParaRPr lang="en-US" altLang="ko-KR" dirty="0"/>
          </a:p>
          <a:p>
            <a:pPr algn="ctr"/>
            <a:r>
              <a:rPr lang="ko-KR" altLang="en-US" dirty="0"/>
              <a:t>함께 이야기 해봐요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8A37B73F-2D9B-4328-9577-1343AE2ACDDB}"/>
              </a:ext>
            </a:extLst>
          </p:cNvPr>
          <p:cNvSpPr/>
          <p:nvPr/>
        </p:nvSpPr>
        <p:spPr>
          <a:xfrm>
            <a:off x="7539080" y="4730389"/>
            <a:ext cx="3460653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시합 마지막에는 누가 이겼나요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9" name="Google Shape;118;p17">
            <a:extLst>
              <a:ext uri="{FF2B5EF4-FFF2-40B4-BE49-F238E27FC236}">
                <a16:creationId xmlns:a16="http://schemas.microsoft.com/office/drawing/2014/main" id="{4A392F25-0CA8-4C04-9A5C-6FB67EE857A4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B94AA81-D4F5-4630-9BE0-8D88763BF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729" y="1828641"/>
            <a:ext cx="5156285" cy="719135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3B6A395F-52B3-40F1-9799-71EC3260B55A}"/>
              </a:ext>
            </a:extLst>
          </p:cNvPr>
          <p:cNvSpPr/>
          <p:nvPr/>
        </p:nvSpPr>
        <p:spPr>
          <a:xfrm>
            <a:off x="4964278" y="5376304"/>
            <a:ext cx="1796285" cy="2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ko-KR" altLang="en-US" sz="1200" dirty="0" err="1">
                <a:solidFill>
                  <a:schemeClr val="dk1"/>
                </a:solidFill>
              </a:rPr>
              <a:t>산그림</a:t>
            </a:r>
            <a:r>
              <a:rPr lang="ko-KR" altLang="en-US" sz="1200" dirty="0">
                <a:solidFill>
                  <a:schemeClr val="dk1"/>
                </a:solidFill>
              </a:rPr>
              <a:t> </a:t>
            </a:r>
            <a:r>
              <a:rPr lang="ko-KR" altLang="en-US" sz="1200" dirty="0" err="1">
                <a:solidFill>
                  <a:schemeClr val="dk1"/>
                </a:solidFill>
              </a:rPr>
              <a:t>픽쳐일러스트</a:t>
            </a:r>
            <a:endParaRPr lang="en-US" altLang="ko-KR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2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/>
        </p:nvSpPr>
        <p:spPr>
          <a:xfrm>
            <a:off x="403725" y="212815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 dirty="0">
                <a:solidFill>
                  <a:srgbClr val="FF0000"/>
                </a:solidFill>
              </a:rPr>
              <a:t>타</a:t>
            </a:r>
            <a:endParaRPr sz="14000" dirty="0">
              <a:solidFill>
                <a:srgbClr val="FF0000"/>
              </a:solidFill>
            </a:endParaRPr>
          </a:p>
        </p:txBody>
      </p:sp>
      <p:sp>
        <p:nvSpPr>
          <p:cNvPr id="216" name="Google Shape;216;p24"/>
          <p:cNvSpPr txBox="1"/>
          <p:nvPr/>
        </p:nvSpPr>
        <p:spPr>
          <a:xfrm>
            <a:off x="2248641" y="271335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 dirty="0">
                <a:solidFill>
                  <a:srgbClr val="FF9900"/>
                </a:solidFill>
              </a:rPr>
              <a:t>터</a:t>
            </a:r>
            <a:endParaRPr sz="14000" dirty="0">
              <a:solidFill>
                <a:srgbClr val="FF9900"/>
              </a:solidFill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4065410" y="3588722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>
                <a:solidFill>
                  <a:srgbClr val="FFFF00"/>
                </a:solidFill>
              </a:rPr>
              <a:t>토</a:t>
            </a:r>
            <a:endParaRPr sz="14000">
              <a:solidFill>
                <a:srgbClr val="FFFF00"/>
              </a:solidFill>
            </a:endParaRPr>
          </a:p>
        </p:txBody>
      </p:sp>
      <p:sp>
        <p:nvSpPr>
          <p:cNvPr id="218" name="Google Shape;218;p24"/>
          <p:cNvSpPr txBox="1"/>
          <p:nvPr/>
        </p:nvSpPr>
        <p:spPr>
          <a:xfrm>
            <a:off x="5965121" y="31442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 dirty="0">
                <a:solidFill>
                  <a:srgbClr val="00FF00"/>
                </a:solidFill>
              </a:rPr>
              <a:t>투</a:t>
            </a:r>
            <a:endParaRPr sz="14000" dirty="0">
              <a:solidFill>
                <a:srgbClr val="00FF00"/>
              </a:solidFill>
            </a:endParaRPr>
          </a:p>
        </p:txBody>
      </p:sp>
      <p:sp>
        <p:nvSpPr>
          <p:cNvPr id="219" name="Google Shape;219;p24"/>
          <p:cNvSpPr txBox="1"/>
          <p:nvPr/>
        </p:nvSpPr>
        <p:spPr>
          <a:xfrm>
            <a:off x="7947372" y="2662357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>
                <a:solidFill>
                  <a:srgbClr val="0000FF"/>
                </a:solidFill>
              </a:rPr>
              <a:t>트</a:t>
            </a:r>
            <a:endParaRPr sz="14000">
              <a:solidFill>
                <a:srgbClr val="0000FF"/>
              </a:solidFill>
            </a:endParaRPr>
          </a:p>
        </p:txBody>
      </p:sp>
      <p:sp>
        <p:nvSpPr>
          <p:cNvPr id="220" name="Google Shape;220;p24"/>
          <p:cNvSpPr txBox="1"/>
          <p:nvPr/>
        </p:nvSpPr>
        <p:spPr>
          <a:xfrm>
            <a:off x="9804975" y="326294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0" dirty="0">
                <a:solidFill>
                  <a:srgbClr val="9900FF"/>
                </a:solidFill>
              </a:rPr>
              <a:t>티</a:t>
            </a:r>
            <a:endParaRPr sz="14000" dirty="0">
              <a:solidFill>
                <a:srgbClr val="9900FF"/>
              </a:solidFill>
            </a:endParaRPr>
          </a:p>
        </p:txBody>
      </p:sp>
      <p:sp>
        <p:nvSpPr>
          <p:cNvPr id="221" name="Google Shape;221;p24"/>
          <p:cNvSpPr txBox="1"/>
          <p:nvPr/>
        </p:nvSpPr>
        <p:spPr>
          <a:xfrm>
            <a:off x="2292558" y="262000"/>
            <a:ext cx="809370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A64D79"/>
                </a:solidFill>
                <a:latin typeface="Impact"/>
                <a:ea typeface="Impact"/>
                <a:cs typeface="Impact"/>
                <a:sym typeface="Impact"/>
              </a:rPr>
              <a:t>‘ㅌ’의 가족들은 누가 있을까?</a:t>
            </a:r>
            <a:endParaRPr sz="4800" b="1" dirty="0">
              <a:solidFill>
                <a:srgbClr val="A64D79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                                                  </a:t>
            </a:r>
            <a:r>
              <a:rPr lang="en" sz="24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" sz="2400" u="sng" dirty="0">
                <a:solidFill>
                  <a:schemeClr val="hlink"/>
                </a:solidFill>
                <a:latin typeface="Impact"/>
                <a:ea typeface="Impact"/>
                <a:cs typeface="Impact"/>
                <a:sym typeface="Impact"/>
                <a:hlinkClick r:id="rId3"/>
              </a:rPr>
              <a:t>https://youtu.be/z6PgfU3nbV</a:t>
            </a:r>
            <a:r>
              <a:rPr lang="en" sz="3200" u="sng" dirty="0">
                <a:solidFill>
                  <a:schemeClr val="hlink"/>
                </a:solidFill>
                <a:latin typeface="Impact"/>
                <a:ea typeface="Impact"/>
                <a:cs typeface="Impact"/>
                <a:sym typeface="Impact"/>
                <a:hlinkClick r:id="rId3"/>
              </a:rPr>
              <a:t>o</a:t>
            </a:r>
            <a:endParaRPr sz="3200" dirty="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222" name="Google Shape;22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551" y="4193813"/>
            <a:ext cx="1578000" cy="1412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3192" y="4751333"/>
            <a:ext cx="1533150" cy="137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0049" y="2844262"/>
            <a:ext cx="1265067" cy="113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4"/>
          <p:cNvPicPr preferRelativeResize="0"/>
          <p:nvPr/>
        </p:nvPicPr>
        <p:blipFill rotWithShape="1">
          <a:blip r:embed="rId7">
            <a:alphaModFix/>
          </a:blip>
          <a:srcRect b="6261"/>
          <a:stretch/>
        </p:blipFill>
        <p:spPr>
          <a:xfrm>
            <a:off x="6275459" y="1972782"/>
            <a:ext cx="1672867" cy="14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4"/>
          <p:cNvPicPr preferRelativeResize="0"/>
          <p:nvPr/>
        </p:nvPicPr>
        <p:blipFill rotWithShape="1">
          <a:blip r:embed="rId8">
            <a:alphaModFix/>
          </a:blip>
          <a:srcRect t="24701" r="13149" b="20074"/>
          <a:stretch/>
        </p:blipFill>
        <p:spPr>
          <a:xfrm>
            <a:off x="8145659" y="4705690"/>
            <a:ext cx="1989688" cy="113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/>
          <p:cNvPicPr preferRelativeResize="0"/>
          <p:nvPr/>
        </p:nvPicPr>
        <p:blipFill rotWithShape="1">
          <a:blip r:embed="rId9">
            <a:alphaModFix/>
          </a:blip>
          <a:srcRect l="32810" t="8332" r="6180"/>
          <a:stretch/>
        </p:blipFill>
        <p:spPr>
          <a:xfrm>
            <a:off x="10421492" y="2377258"/>
            <a:ext cx="1265067" cy="113232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4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[ 12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921320"/>
            <a:ext cx="11487254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ㅋ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‘,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ㅌ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타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ㅌ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토끼와 거북이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글자가 포함된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산토끼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434280" y="1518041"/>
            <a:ext cx="57118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ㅌ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/>
        </p:nvGraphicFramePr>
        <p:xfrm>
          <a:off x="6585836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5400000">
            <a:off x="6585836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ㅌ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58294"/>
              </p:ext>
            </p:extLst>
          </p:nvPr>
        </p:nvGraphicFramePr>
        <p:xfrm>
          <a:off x="1175067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1175067" y="2824011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ㅌ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CCFF6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833518"/>
              </p:ext>
            </p:extLst>
          </p:nvPr>
        </p:nvGraphicFramePr>
        <p:xfrm>
          <a:off x="9342370" y="2748438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6200000">
            <a:off x="9347792" y="2764252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ㅌ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/>
        </p:nvGraphicFramePr>
        <p:xfrm>
          <a:off x="3829302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flipV="1">
            <a:off x="3868706" y="291911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ㅌ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864302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넥타이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 flipV="1">
            <a:off x="3134775" y="3997172"/>
            <a:ext cx="5685421" cy="136953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501964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토마토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802003"/>
              </p:ext>
            </p:extLst>
          </p:nvPr>
        </p:nvGraphicFramePr>
        <p:xfrm>
          <a:off x="9217586" y="4957734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토끼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1EA4FBF8-C645-4DAF-8339-8E7FBB1D4296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168822" y="2691100"/>
            <a:ext cx="5606404" cy="600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0BEA56D5-0047-43C9-AAF9-1A65BBECDA4A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3044835" y="3997172"/>
            <a:ext cx="5792385" cy="136819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oogle Shape;152;p20">
            <a:extLst>
              <a:ext uri="{FF2B5EF4-FFF2-40B4-BE49-F238E27FC236}">
                <a16:creationId xmlns:a16="http://schemas.microsoft.com/office/drawing/2014/main" id="{4FB6C889-9E85-4F58-920E-4EB419116B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7805" y="2010333"/>
            <a:ext cx="2062929" cy="129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50;p20">
            <a:extLst>
              <a:ext uri="{FF2B5EF4-FFF2-40B4-BE49-F238E27FC236}">
                <a16:creationId xmlns:a16="http://schemas.microsoft.com/office/drawing/2014/main" id="{193C2A77-34AA-4BD0-A3AB-0DD992899B8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77298" y="3348944"/>
            <a:ext cx="2062929" cy="129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40;p19">
            <a:extLst>
              <a:ext uri="{FF2B5EF4-FFF2-40B4-BE49-F238E27FC236}">
                <a16:creationId xmlns:a16="http://schemas.microsoft.com/office/drawing/2014/main" id="{FC3851FA-704B-4F4B-9CDB-0D6042E73B3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9275" y="4925386"/>
            <a:ext cx="1619040" cy="864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27210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90698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60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ㅌ과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5"/>
          <p:cNvSpPr txBox="1"/>
          <p:nvPr/>
        </p:nvSpPr>
        <p:spPr>
          <a:xfrm>
            <a:off x="441549" y="171041"/>
            <a:ext cx="101577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산토끼 </a:t>
            </a:r>
            <a:endParaRPr/>
          </a:p>
        </p:txBody>
      </p:sp>
      <p:sp>
        <p:nvSpPr>
          <p:cNvPr id="235" name="Google Shape;235;p25"/>
          <p:cNvSpPr txBox="1"/>
          <p:nvPr/>
        </p:nvSpPr>
        <p:spPr>
          <a:xfrm>
            <a:off x="1053780" y="1512606"/>
            <a:ext cx="5417358" cy="4366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산                    ,                        야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어디를 가느냐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깡총깡총 뛰면서 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어디를 가느</a:t>
            </a:r>
            <a:r>
              <a:rPr lang="ko-KR" altLang="en-US" sz="2400" dirty="0" err="1">
                <a:latin typeface="Calibri"/>
                <a:ea typeface="Calibri"/>
                <a:cs typeface="Calibri"/>
                <a:sym typeface="Calibri"/>
              </a:rPr>
              <a:t>냐</a:t>
            </a:r>
            <a:endParaRPr lang="en" altLang="ko-KR"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dirty="0">
                <a:latin typeface="Calibri"/>
                <a:ea typeface="Calibri"/>
                <a:cs typeface="Calibri"/>
                <a:sym typeface="Calibri"/>
              </a:rPr>
              <a:t>                                     산 고개</a:t>
            </a:r>
            <a:r>
              <a:rPr lang="en-US" altLang="ko-KR" sz="24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ko-KR" altLang="en-US" sz="2400" dirty="0">
                <a:latin typeface="Calibri"/>
                <a:ea typeface="Calibri"/>
                <a:cs typeface="Calibri"/>
                <a:sym typeface="Calibri"/>
              </a:rPr>
              <a:t>고개를 </a:t>
            </a:r>
            <a:endParaRPr lang="en-US" altLang="ko-KR"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dirty="0">
                <a:latin typeface="Calibri"/>
                <a:ea typeface="Calibri"/>
                <a:cs typeface="Calibri"/>
                <a:sym typeface="Calibri"/>
              </a:rPr>
              <a:t>                                     나 혼자 넘어서</a:t>
            </a:r>
            <a:endParaRPr lang="en-US" altLang="ko-KR"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dirty="0">
                <a:latin typeface="Calibri"/>
                <a:ea typeface="Calibri"/>
                <a:cs typeface="Calibri"/>
                <a:sym typeface="Calibri"/>
              </a:rPr>
              <a:t>                                                          알밤을 </a:t>
            </a:r>
            <a:endParaRPr lang="en-US" altLang="ko-KR"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dirty="0">
                <a:latin typeface="Calibri"/>
                <a:ea typeface="Calibri"/>
                <a:cs typeface="Calibri"/>
                <a:sym typeface="Calibri"/>
              </a:rPr>
              <a:t>                                     주워 </a:t>
            </a:r>
            <a:r>
              <a:rPr lang="ko-KR" altLang="en-US" sz="2400" dirty="0" err="1">
                <a:latin typeface="Calibri"/>
                <a:ea typeface="Calibri"/>
                <a:cs typeface="Calibri"/>
                <a:sym typeface="Calibri"/>
              </a:rPr>
              <a:t>올테야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5"/>
          <p:cNvSpPr txBox="1"/>
          <p:nvPr/>
        </p:nvSpPr>
        <p:spPr>
          <a:xfrm>
            <a:off x="1477507" y="1626109"/>
            <a:ext cx="1043021" cy="548177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토끼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5"/>
          <p:cNvSpPr txBox="1"/>
          <p:nvPr/>
        </p:nvSpPr>
        <p:spPr>
          <a:xfrm>
            <a:off x="3276327" y="1626110"/>
            <a:ext cx="1043021" cy="548177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/>
                <a:ea typeface="Calibri"/>
                <a:cs typeface="Calibri"/>
                <a:sym typeface="Calibri"/>
              </a:rPr>
              <a:t>토끼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8" name="Picture 4" descr="귀여운 토끼 이미지, 귀여운 토끼 사진, 예쁜 토끼 사진, 예쁜 토끼 그림">
            <a:extLst>
              <a:ext uri="{FF2B5EF4-FFF2-40B4-BE49-F238E27FC236}">
                <a16:creationId xmlns:a16="http://schemas.microsoft.com/office/drawing/2014/main" id="{20405E08-032D-4810-A6A4-6AC65561C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35" y="944823"/>
            <a:ext cx="1259489" cy="130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귀여운 토끼 이미지, 귀여운 토끼 사진, 예쁜 토끼 사진, 예쁜 토끼 그림">
            <a:extLst>
              <a:ext uri="{FF2B5EF4-FFF2-40B4-BE49-F238E27FC236}">
                <a16:creationId xmlns:a16="http://schemas.microsoft.com/office/drawing/2014/main" id="{83EEC0B6-DC94-4DB1-9DF8-739397F00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851" y="944822"/>
            <a:ext cx="1259489" cy="130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059AD0A9-B492-4834-8D3B-F5227BBA7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0790" y="0"/>
            <a:ext cx="5520398" cy="6182943"/>
          </a:xfrm>
          <a:prstGeom prst="rect">
            <a:avLst/>
          </a:prstGeom>
        </p:spPr>
      </p:pic>
      <p:sp>
        <p:nvSpPr>
          <p:cNvPr id="10" name="Google Shape;237;p25">
            <a:extLst>
              <a:ext uri="{FF2B5EF4-FFF2-40B4-BE49-F238E27FC236}">
                <a16:creationId xmlns:a16="http://schemas.microsoft.com/office/drawing/2014/main" id="{24114913-78A0-4357-AECF-A4109A6626F1}"/>
              </a:ext>
            </a:extLst>
          </p:cNvPr>
          <p:cNvSpPr txBox="1"/>
          <p:nvPr/>
        </p:nvSpPr>
        <p:spPr>
          <a:xfrm>
            <a:off x="3522492" y="4742379"/>
            <a:ext cx="1509304" cy="548177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토</a:t>
            </a:r>
            <a:r>
              <a:rPr lang="ko-KR" altLang="en-US" sz="2400" dirty="0" err="1">
                <a:latin typeface="Calibri"/>
                <a:ea typeface="Calibri"/>
                <a:cs typeface="Calibri"/>
                <a:sym typeface="Calibri"/>
              </a:rPr>
              <a:t>실</a:t>
            </a:r>
            <a:r>
              <a:rPr lang="ko-KR" altLang="en-US" sz="240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토</a:t>
            </a:r>
            <a:r>
              <a:rPr lang="ko-KR" altLang="en-US" sz="2400" dirty="0" err="1">
                <a:latin typeface="Calibri"/>
                <a:ea typeface="Calibri"/>
                <a:cs typeface="Calibri"/>
                <a:sym typeface="Calibri"/>
              </a:rPr>
              <a:t>실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3B01F31-F08A-4F94-AA30-38D27ECA9185}"/>
              </a:ext>
            </a:extLst>
          </p:cNvPr>
          <p:cNvSpPr/>
          <p:nvPr/>
        </p:nvSpPr>
        <p:spPr>
          <a:xfrm>
            <a:off x="10298548" y="1084726"/>
            <a:ext cx="18599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hlinkClick r:id="rId6"/>
              </a:rPr>
              <a:t>https://youtu.be/3-voMXZpMwI?list=PLJCGB8ryJ_WgmRJZeHc80BFvSMRovup5V</a:t>
            </a:r>
            <a:endParaRPr lang="en-US" altLang="ko-KR" sz="1000" dirty="0"/>
          </a:p>
          <a:p>
            <a:endParaRPr lang="ko-KR" altLang="en-US" sz="1600" dirty="0"/>
          </a:p>
        </p:txBody>
      </p:sp>
      <p:pic>
        <p:nvPicPr>
          <p:cNvPr id="4" name="온라인 미디어 3" title="￬ﾂﾰ￭ﾆﾠ￫ﾁﾼ | ￪ﾼﾬ￫ﾯﾸ￪ﾼﾬ￫ﾯﾸ ￬ﾝﾸ￪ﾸﾰ￫ﾏﾙ￬ﾚﾔ | ￪ﾼﾬ￫ﾯﾸ￪ﾼﾬ￫ﾯﾸ">
            <a:hlinkClick r:id="" action="ppaction://media"/>
            <a:extLst>
              <a:ext uri="{FF2B5EF4-FFF2-40B4-BE49-F238E27FC236}">
                <a16:creationId xmlns:a16="http://schemas.microsoft.com/office/drawing/2014/main" id="{D3A5C40C-35B8-4D45-A48A-9B60D58E7B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298548" y="238685"/>
            <a:ext cx="1716989" cy="804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4;p23">
            <a:extLst>
              <a:ext uri="{FF2B5EF4-FFF2-40B4-BE49-F238E27FC236}">
                <a16:creationId xmlns:a16="http://schemas.microsoft.com/office/drawing/2014/main" id="{2E5614D6-CBDB-4796-958F-2EC502A463A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47;p26">
            <a:extLst>
              <a:ext uri="{FF2B5EF4-FFF2-40B4-BE49-F238E27FC236}">
                <a16:creationId xmlns:a16="http://schemas.microsoft.com/office/drawing/2014/main" id="{1F9D04A7-52FF-491C-8C13-9839C323BB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01;p15">
            <a:extLst>
              <a:ext uri="{FF2B5EF4-FFF2-40B4-BE49-F238E27FC236}">
                <a16:creationId xmlns:a16="http://schemas.microsoft.com/office/drawing/2014/main" id="{5FBF618F-2EE1-4606-9339-7D626F55E4B1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9" name="Google Shape;101;p15">
            <a:extLst>
              <a:ext uri="{FF2B5EF4-FFF2-40B4-BE49-F238E27FC236}">
                <a16:creationId xmlns:a16="http://schemas.microsoft.com/office/drawing/2014/main" id="{1F4AA7BE-74EB-4B66-A037-BBCF4C9F95C7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/>
              <a:t>코뿔소 한글쓰기 </a:t>
            </a:r>
            <a:r>
              <a:rPr lang="en-US" altLang="ko-KR" sz="1800" dirty="0"/>
              <a:t>(</a:t>
            </a:r>
            <a:r>
              <a:rPr lang="ko-KR" altLang="en-US" sz="1800" dirty="0"/>
              <a:t>단어</a:t>
            </a:r>
            <a:r>
              <a:rPr lang="en-US" altLang="ko-KR" sz="18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https://youtu.be/S5Yb-UHe0sk</a:t>
            </a:r>
            <a:r>
              <a:rPr lang="en" altLang="ko-KR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solidFill>
                  <a:schemeClr val="tx1"/>
                </a:solidFill>
                <a:latin typeface="+mj-lt"/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https://youtu.be/z6PgfU3nbVo</a:t>
            </a:r>
            <a:endParaRPr lang="en" altLang="ko-KR" sz="1800" u="sng" dirty="0">
              <a:solidFill>
                <a:schemeClr val="tx1"/>
              </a:solidFill>
              <a:latin typeface="+mj-lt"/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https://youtu.be/3-voMXZpMwI?list=PLJCGB8ryJ_WgmRJZeHc80BFvSMRovup5V</a:t>
            </a:r>
            <a:endParaRPr lang="en-US" altLang="ko-KR" sz="1800" dirty="0">
              <a:solidFill>
                <a:schemeClr val="tx1"/>
              </a:solidFill>
              <a:latin typeface="+mj-lt"/>
            </a:endParaRPr>
          </a:p>
          <a:p>
            <a:pPr lvl="0">
              <a:lnSpc>
                <a:spcPct val="150000"/>
              </a:lnSpc>
            </a:pP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</a:rPr>
              <a:t>: google.com / youtube.com </a:t>
            </a:r>
            <a:endParaRPr lang="en-US" altLang="ko-KR" sz="1800" dirty="0"/>
          </a:p>
          <a:p>
            <a:pPr lvl="0">
              <a:lnSpc>
                <a:spcPct val="150000"/>
              </a:lnSpc>
            </a:pPr>
            <a:r>
              <a:rPr lang="en-US" altLang="ko-KR" sz="1800" dirty="0"/>
              <a:t>                        </a:t>
            </a:r>
            <a:r>
              <a:rPr lang="ko-KR" altLang="en-US" sz="1800" dirty="0" err="1"/>
              <a:t>산그림</a:t>
            </a:r>
            <a:r>
              <a:rPr lang="ko-KR" altLang="en-US" sz="1800" dirty="0"/>
              <a:t> </a:t>
            </a:r>
            <a:r>
              <a:rPr lang="ko-KR" altLang="en-US" sz="1800" dirty="0" err="1"/>
              <a:t>픽쳐일러스트</a:t>
            </a:r>
            <a:endParaRPr lang="en-US" altLang="ko-KR" sz="1800" dirty="0"/>
          </a:p>
          <a:p>
            <a:pPr lvl="0">
              <a:lnSpc>
                <a:spcPct val="150000"/>
              </a:lnSpc>
            </a:pPr>
            <a:r>
              <a:rPr lang="en-US" altLang="ko-KR" sz="1800" dirty="0"/>
              <a:t>                        </a:t>
            </a:r>
            <a:r>
              <a:rPr lang="ko-KR" altLang="en-US" sz="1800" dirty="0" err="1"/>
              <a:t>하야루비</a:t>
            </a: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A746F36A-2A23-4A76-AA8F-19DC228B924D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D10B6A2-9AD9-4BAF-90F0-764D5B58B8BB}"/>
              </a:ext>
            </a:extLst>
          </p:cNvPr>
          <p:cNvSpPr/>
          <p:nvPr/>
        </p:nvSpPr>
        <p:spPr>
          <a:xfrm>
            <a:off x="170018" y="161303"/>
            <a:ext cx="2945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	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카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키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CAD1E10-B542-454B-922E-4556D8923678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5DC00C8-7C19-405F-AFAA-82F2924DA28E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A2F8BC9-46B8-413C-8E9C-F5FBAE6C4361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93D6B32-1A1E-4AC3-8416-329456E65A77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DE1F32B-C509-456E-8B4E-B0ADE6374296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431941E-26BA-4E08-9FC0-26AAB33B6EA1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495B81B-3766-405B-87AB-38D24207F979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B99EACC-5FBB-4935-A1A9-F7DEABBE4B7A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8DC4B53-91FE-4D94-8470-456DE1B14D1B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E493FCA-B8FC-463A-AEA2-BE64C559867D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A8E858C-4151-48F2-9558-471D83549886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676B80E-1F0F-43ED-AFD6-7E21F4417FC7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  <p:bldP spid="30" grpId="0"/>
      <p:bldP spid="30" grpId="1"/>
      <p:bldP spid="30" grpId="2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96714111-1C56-463A-8E91-6C1A33C1D697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D994937-3CB3-46B0-8324-FB1859DC790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980EC1B-851A-4EB3-8182-DE2CC8064F73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1BCD26A-2FEF-4DB9-8D6E-047A28A9484B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756CB41-B053-413B-BABD-EF22A28453EC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681207B-4406-46AF-890D-B77B10A18243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B8A7D2A-29C8-4F96-9669-0BFCD034F111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480B559-41FE-41D5-B9EF-388E29852283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3975ED1-6FBA-4716-9C13-36279D34C767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B7EE788-B461-48C0-A85B-8DB87C57EEAA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4A6C33B-4014-4BF0-84AE-8C2A2358A405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0602A13-CF30-4C81-8EBE-9EEDFC6E8ED0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E353D96-89E4-4DDC-9900-8C12507C6ECC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0E036E2-E499-413A-B0F4-5B8DBCD74069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C791770-3CFB-4AD4-9EF3-955D1546C599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Google Shape;107;p16">
            <a:extLst>
              <a:ext uri="{FF2B5EF4-FFF2-40B4-BE49-F238E27FC236}">
                <a16:creationId xmlns:a16="http://schemas.microsoft.com/office/drawing/2014/main" id="{A1A6A7BC-8E35-4EB9-9BF6-E71FB85C0D8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DF19031-C90F-4E71-8789-73DE784429F6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AFCF4B4-F60B-4F4F-ABF6-3A4F0694374D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81DCC36-10C7-4B4A-9039-1FA5D71B5A3A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465398B-2DBA-4A98-8400-A5FD130746D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F207564-D31B-45D7-8170-1347FB411513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91AB992-9428-4757-BCAA-B292D2D8A4F7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DDE0E6B-595B-411F-9EBD-DF7A2E649F36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F338C0A-82C2-421A-A47C-17B3331BDFBA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F908735C-96C4-48F8-A9AF-84BBCAF7250B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8BBCA6A3-6E4D-46BA-B406-3204F30E7021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7A4E8B25-7E09-4B95-96A4-589F184E44BC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EBA14D1-3CCB-4A5F-88D2-66A38DF4E7CF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8C56897-232C-4CDF-9DAF-DBA695CE80D3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7636546-A15E-49E0-9C4C-9B2C01DE2008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0C7A24F-E38C-4CDA-B5BA-23790F50ADEF}"/>
              </a:ext>
            </a:extLst>
          </p:cNvPr>
          <p:cNvSpPr/>
          <p:nvPr/>
        </p:nvSpPr>
        <p:spPr>
          <a:xfrm>
            <a:off x="6179494" y="3350401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6ECE8370-2CBC-4E65-95EB-327D0B7D2BBA}"/>
              </a:ext>
            </a:extLst>
          </p:cNvPr>
          <p:cNvSpPr/>
          <p:nvPr/>
        </p:nvSpPr>
        <p:spPr>
          <a:xfrm>
            <a:off x="5222410" y="4229160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티  읕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11992 -0.22939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-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65" grpId="1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70907" y="244852"/>
            <a:ext cx="32816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ㅌ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38;p19">
            <a:extLst>
              <a:ext uri="{FF2B5EF4-FFF2-40B4-BE49-F238E27FC236}">
                <a16:creationId xmlns:a16="http://schemas.microsoft.com/office/drawing/2014/main" id="{9A32D15B-486B-4C4F-AB37-E98B3F7500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908" t="18980" r="32605" b="10641"/>
          <a:stretch/>
        </p:blipFill>
        <p:spPr>
          <a:xfrm>
            <a:off x="5221686" y="1892642"/>
            <a:ext cx="1748384" cy="1201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08567 -0.133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4" y="-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6315 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43906 -0.1263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3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8 -0.00509 L -0.09818 -0.02777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6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ㅌ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타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647E5FA-E2DB-49B8-ADBC-6E508A63DC13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A115FABC-DDAD-4433-B6DC-924F3E85845D}"/>
              </a:ext>
            </a:extLst>
          </p:cNvPr>
          <p:cNvCxnSpPr>
            <a:cxnSpLocks/>
          </p:cNvCxnSpPr>
          <p:nvPr/>
        </p:nvCxnSpPr>
        <p:spPr>
          <a:xfrm>
            <a:off x="2128604" y="2404723"/>
            <a:ext cx="238343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522C8D89-8A17-4322-B0B0-FE3F5DD424AB}"/>
              </a:ext>
            </a:extLst>
          </p:cNvPr>
          <p:cNvSpPr/>
          <p:nvPr/>
        </p:nvSpPr>
        <p:spPr>
          <a:xfrm>
            <a:off x="3117955" y="1639906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C7321D9-D4A1-4CC6-BC0B-6539A7091158}"/>
              </a:ext>
            </a:extLst>
          </p:cNvPr>
          <p:cNvCxnSpPr>
            <a:cxnSpLocks/>
          </p:cNvCxnSpPr>
          <p:nvPr/>
        </p:nvCxnSpPr>
        <p:spPr>
          <a:xfrm flipV="1">
            <a:off x="2195947" y="2391206"/>
            <a:ext cx="0" cy="1703122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B6CD22D9-A32F-442F-B16B-87CEE4B0BE06}"/>
              </a:ext>
            </a:extLst>
          </p:cNvPr>
          <p:cNvCxnSpPr>
            <a:cxnSpLocks/>
          </p:cNvCxnSpPr>
          <p:nvPr/>
        </p:nvCxnSpPr>
        <p:spPr>
          <a:xfrm flipV="1">
            <a:off x="2210937" y="4094328"/>
            <a:ext cx="2301103" cy="10213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4A3AC83-84B5-48EA-8469-58CE6D489B9C}"/>
              </a:ext>
            </a:extLst>
          </p:cNvPr>
          <p:cNvSpPr/>
          <p:nvPr/>
        </p:nvSpPr>
        <p:spPr>
          <a:xfrm>
            <a:off x="4703913" y="3782172"/>
            <a:ext cx="49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8860E106-528E-4897-9EFB-688F6E90B52C}"/>
              </a:ext>
            </a:extLst>
          </p:cNvPr>
          <p:cNvCxnSpPr>
            <a:cxnSpLocks/>
          </p:cNvCxnSpPr>
          <p:nvPr/>
        </p:nvCxnSpPr>
        <p:spPr>
          <a:xfrm>
            <a:off x="2210937" y="3233972"/>
            <a:ext cx="2202433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7C7EDB1-3087-4E62-8341-BC89FC647DF2}"/>
              </a:ext>
            </a:extLst>
          </p:cNvPr>
          <p:cNvSpPr/>
          <p:nvPr/>
        </p:nvSpPr>
        <p:spPr>
          <a:xfrm>
            <a:off x="3121086" y="2573918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3622537A-C053-4E2B-A4E0-EEE60450D601}"/>
              </a:ext>
            </a:extLst>
          </p:cNvPr>
          <p:cNvCxnSpPr>
            <a:cxnSpLocks/>
          </p:cNvCxnSpPr>
          <p:nvPr/>
        </p:nvCxnSpPr>
        <p:spPr>
          <a:xfrm>
            <a:off x="7242748" y="1942526"/>
            <a:ext cx="1826301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2DBFCED-C98F-4674-BCE1-3D38AA29EEF8}"/>
              </a:ext>
            </a:extLst>
          </p:cNvPr>
          <p:cNvSpPr/>
          <p:nvPr/>
        </p:nvSpPr>
        <p:spPr>
          <a:xfrm>
            <a:off x="9025327" y="1636622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FC9C2D8-407F-4A20-A242-9F4A81CFEA09}"/>
              </a:ext>
            </a:extLst>
          </p:cNvPr>
          <p:cNvCxnSpPr>
            <a:cxnSpLocks/>
          </p:cNvCxnSpPr>
          <p:nvPr/>
        </p:nvCxnSpPr>
        <p:spPr>
          <a:xfrm flipV="1">
            <a:off x="7310091" y="1929010"/>
            <a:ext cx="0" cy="2357613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49889155-9857-4D78-9403-C14F84712A22}"/>
              </a:ext>
            </a:extLst>
          </p:cNvPr>
          <p:cNvCxnSpPr>
            <a:cxnSpLocks/>
          </p:cNvCxnSpPr>
          <p:nvPr/>
        </p:nvCxnSpPr>
        <p:spPr>
          <a:xfrm flipV="1">
            <a:off x="7361226" y="4252130"/>
            <a:ext cx="1875791" cy="34493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9897937-C4E3-4276-ABCF-441B8E076017}"/>
              </a:ext>
            </a:extLst>
          </p:cNvPr>
          <p:cNvSpPr/>
          <p:nvPr/>
        </p:nvSpPr>
        <p:spPr>
          <a:xfrm>
            <a:off x="8938946" y="4286590"/>
            <a:ext cx="4951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75EEE78-FF86-4E13-9740-5103C2DE75DC}"/>
              </a:ext>
            </a:extLst>
          </p:cNvPr>
          <p:cNvCxnSpPr>
            <a:cxnSpLocks/>
          </p:cNvCxnSpPr>
          <p:nvPr/>
        </p:nvCxnSpPr>
        <p:spPr>
          <a:xfrm>
            <a:off x="7325081" y="3097328"/>
            <a:ext cx="1639037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1262AB3-F5E5-43D4-9EE2-732BC6CAD6FF}"/>
              </a:ext>
            </a:extLst>
          </p:cNvPr>
          <p:cNvSpPr/>
          <p:nvPr/>
        </p:nvSpPr>
        <p:spPr>
          <a:xfrm>
            <a:off x="9035718" y="2791423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73C72E96-20FC-4D46-A9F4-6BF348423750}"/>
              </a:ext>
            </a:extLst>
          </p:cNvPr>
          <p:cNvCxnSpPr>
            <a:cxnSpLocks/>
          </p:cNvCxnSpPr>
          <p:nvPr/>
        </p:nvCxnSpPr>
        <p:spPr>
          <a:xfrm>
            <a:off x="9820021" y="153351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3F1306B9-281F-49A3-82D3-2C6C56E19F97}"/>
              </a:ext>
            </a:extLst>
          </p:cNvPr>
          <p:cNvCxnSpPr>
            <a:cxnSpLocks/>
          </p:cNvCxnSpPr>
          <p:nvPr/>
        </p:nvCxnSpPr>
        <p:spPr>
          <a:xfrm>
            <a:off x="9801461" y="318007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DADC292-0594-4BE9-9768-72BC9A6A9224}"/>
              </a:ext>
            </a:extLst>
          </p:cNvPr>
          <p:cNvSpPr/>
          <p:nvPr/>
        </p:nvSpPr>
        <p:spPr>
          <a:xfrm>
            <a:off x="10066084" y="500652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563C68A-6B0B-4786-83E6-05E5D39784BB}"/>
              </a:ext>
            </a:extLst>
          </p:cNvPr>
          <p:cNvSpPr/>
          <p:nvPr/>
        </p:nvSpPr>
        <p:spPr>
          <a:xfrm>
            <a:off x="10689744" y="2866305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EAC4335-D71E-42BC-B194-B7BBE3A35974}"/>
              </a:ext>
            </a:extLst>
          </p:cNvPr>
          <p:cNvSpPr/>
          <p:nvPr/>
        </p:nvSpPr>
        <p:spPr>
          <a:xfrm>
            <a:off x="9032646" y="4421748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5" grpId="0"/>
      <p:bldP spid="21" grpId="0"/>
      <p:bldP spid="24" grpId="0"/>
      <p:bldP spid="2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/>
        </p:nvSpPr>
        <p:spPr>
          <a:xfrm>
            <a:off x="200967" y="127600"/>
            <a:ext cx="5616900" cy="1018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친구들 숙제 함께 보기!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모두모두 참 잘 했지요?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049E42-494C-49D5-8E4F-A6320353BBEF}"/>
              </a:ext>
            </a:extLst>
          </p:cNvPr>
          <p:cNvSpPr txBox="1"/>
          <p:nvPr/>
        </p:nvSpPr>
        <p:spPr>
          <a:xfrm>
            <a:off x="2685737" y="2598532"/>
            <a:ext cx="68205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친구들 숙제를 넣어서 함께 공유해 보세요</a:t>
            </a:r>
            <a:r>
              <a:rPr lang="en-US" altLang="ko-KR" sz="4000" dirty="0"/>
              <a:t>!</a:t>
            </a:r>
            <a:endParaRPr lang="ko-KR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984</Words>
  <Application>Microsoft Office PowerPoint</Application>
  <PresentationFormat>와이드스크린</PresentationFormat>
  <Paragraphs>285</Paragraphs>
  <Slides>24</Slides>
  <Notes>14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0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 유아유치반_12 </dc:title>
  <cp:lastModifiedBy>gojhchoi99@gmail.com</cp:lastModifiedBy>
  <cp:revision>9</cp:revision>
  <dcterms:modified xsi:type="dcterms:W3CDTF">2020-06-11T22:03:28Z</dcterms:modified>
</cp:coreProperties>
</file>