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6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57" r:id="rId9"/>
    <p:sldId id="286" r:id="rId10"/>
    <p:sldId id="288" r:id="rId11"/>
    <p:sldId id="289" r:id="rId12"/>
    <p:sldId id="290" r:id="rId13"/>
    <p:sldId id="291" r:id="rId14"/>
    <p:sldId id="263" r:id="rId15"/>
    <p:sldId id="292" r:id="rId16"/>
    <p:sldId id="258" r:id="rId17"/>
    <p:sldId id="287" r:id="rId18"/>
    <p:sldId id="297" r:id="rId19"/>
    <p:sldId id="284" r:id="rId20"/>
    <p:sldId id="283" r:id="rId21"/>
    <p:sldId id="299" r:id="rId22"/>
    <p:sldId id="281" r:id="rId23"/>
    <p:sldId id="264" r:id="rId24"/>
    <p:sldId id="265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314BEE-1C43-47CD-BBD3-D2C49F5CF6EA}" v="23" dt="2020-06-11T22:01:30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16" autoAdjust="0"/>
    <p:restoredTop sz="78439" autoAdjust="0"/>
  </p:normalViewPr>
  <p:slideViewPr>
    <p:cSldViewPr snapToGrid="0">
      <p:cViewPr varScale="1">
        <p:scale>
          <a:sx n="53" d="100"/>
          <a:sy n="53" d="100"/>
        </p:scale>
        <p:origin x="12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1B626259-C86A-48F8-91F0-5B7748CF6FA1}"/>
    <pc:docChg chg="modSld">
      <pc:chgData name="gojhchoi99@gmail.com" userId="7c3550ba10e1e361" providerId="LiveId" clId="{1B626259-C86A-48F8-91F0-5B7748CF6FA1}" dt="2020-05-28T02:30:45.267" v="39"/>
      <pc:docMkLst>
        <pc:docMk/>
      </pc:docMkLst>
      <pc:sldChg chg="modAnim">
        <pc:chgData name="gojhchoi99@gmail.com" userId="7c3550ba10e1e361" providerId="LiveId" clId="{1B626259-C86A-48F8-91F0-5B7748CF6FA1}" dt="2020-05-28T02:28:58.066" v="31"/>
        <pc:sldMkLst>
          <pc:docMk/>
          <pc:sldMk cId="0" sldId="258"/>
        </pc:sldMkLst>
      </pc:sldChg>
      <pc:sldChg chg="addSp modSp mod modAnim">
        <pc:chgData name="gojhchoi99@gmail.com" userId="7c3550ba10e1e361" providerId="LiveId" clId="{1B626259-C86A-48F8-91F0-5B7748CF6FA1}" dt="2020-05-28T02:30:45.267" v="39"/>
        <pc:sldMkLst>
          <pc:docMk/>
          <pc:sldMk cId="0" sldId="264"/>
        </pc:sldMkLst>
        <pc:picChg chg="add mod">
          <ac:chgData name="gojhchoi99@gmail.com" userId="7c3550ba10e1e361" providerId="LiveId" clId="{1B626259-C86A-48F8-91F0-5B7748CF6FA1}" dt="2020-05-28T02:30:20.961" v="35" actId="1076"/>
          <ac:picMkLst>
            <pc:docMk/>
            <pc:sldMk cId="0" sldId="264"/>
            <ac:picMk id="3" creationId="{79F65302-0CFD-4194-AE08-61822D5F6FDA}"/>
          </ac:picMkLst>
        </pc:picChg>
        <pc:picChg chg="mod">
          <ac:chgData name="gojhchoi99@gmail.com" userId="7c3550ba10e1e361" providerId="LiveId" clId="{1B626259-C86A-48F8-91F0-5B7748CF6FA1}" dt="2020-05-28T02:29:54.783" v="32" actId="1076"/>
          <ac:picMkLst>
            <pc:docMk/>
            <pc:sldMk cId="0" sldId="264"/>
            <ac:picMk id="190" creationId="{00000000-0000-0000-0000-000000000000}"/>
          </ac:picMkLst>
        </pc:picChg>
      </pc:sldChg>
      <pc:sldChg chg="modAnim">
        <pc:chgData name="gojhchoi99@gmail.com" userId="7c3550ba10e1e361" providerId="LiveId" clId="{1B626259-C86A-48F8-91F0-5B7748CF6FA1}" dt="2020-05-28T02:25:27.323" v="2"/>
        <pc:sldMkLst>
          <pc:docMk/>
          <pc:sldMk cId="1382946478" sldId="288"/>
        </pc:sldMkLst>
      </pc:sldChg>
      <pc:sldChg chg="modAnim">
        <pc:chgData name="gojhchoi99@gmail.com" userId="7c3550ba10e1e361" providerId="LiveId" clId="{1B626259-C86A-48F8-91F0-5B7748CF6FA1}" dt="2020-05-28T02:25:34.705" v="4"/>
        <pc:sldMkLst>
          <pc:docMk/>
          <pc:sldMk cId="1121315517" sldId="289"/>
        </pc:sldMkLst>
      </pc:sldChg>
      <pc:sldChg chg="addSp modSp mod modAnim">
        <pc:chgData name="gojhchoi99@gmail.com" userId="7c3550ba10e1e361" providerId="LiveId" clId="{1B626259-C86A-48F8-91F0-5B7748CF6FA1}" dt="2020-05-28T02:28:27.027" v="30" actId="14100"/>
        <pc:sldMkLst>
          <pc:docMk/>
          <pc:sldMk cId="3756244492" sldId="291"/>
        </pc:sldMkLst>
        <pc:spChg chg="mod">
          <ac:chgData name="gojhchoi99@gmail.com" userId="7c3550ba10e1e361" providerId="LiveId" clId="{1B626259-C86A-48F8-91F0-5B7748CF6FA1}" dt="2020-05-28T02:28:22.993" v="29" actId="14100"/>
          <ac:spMkLst>
            <pc:docMk/>
            <pc:sldMk cId="3756244492" sldId="291"/>
            <ac:spMk id="8" creationId="{3D1BB382-F941-4685-84F0-80D4E0794619}"/>
          </ac:spMkLst>
        </pc:spChg>
        <pc:spChg chg="mod">
          <ac:chgData name="gojhchoi99@gmail.com" userId="7c3550ba10e1e361" providerId="LiveId" clId="{1B626259-C86A-48F8-91F0-5B7748CF6FA1}" dt="2020-05-28T02:27:33.504" v="18" actId="14100"/>
          <ac:spMkLst>
            <pc:docMk/>
            <pc:sldMk cId="3756244492" sldId="291"/>
            <ac:spMk id="9" creationId="{78BA1580-5B4E-4B9C-B33F-246866AB8275}"/>
          </ac:spMkLst>
        </pc:spChg>
        <pc:spChg chg="add mod">
          <ac:chgData name="gojhchoi99@gmail.com" userId="7c3550ba10e1e361" providerId="LiveId" clId="{1B626259-C86A-48F8-91F0-5B7748CF6FA1}" dt="2020-05-28T02:28:27.027" v="30" actId="14100"/>
          <ac:spMkLst>
            <pc:docMk/>
            <pc:sldMk cId="3756244492" sldId="291"/>
            <ac:spMk id="12" creationId="{EA473F78-45B4-478E-BC49-4B9CD9B02385}"/>
          </ac:spMkLst>
        </pc:spChg>
        <pc:spChg chg="add mod">
          <ac:chgData name="gojhchoi99@gmail.com" userId="7c3550ba10e1e361" providerId="LiveId" clId="{1B626259-C86A-48F8-91F0-5B7748CF6FA1}" dt="2020-05-28T02:27:43.307" v="21" actId="14100"/>
          <ac:spMkLst>
            <pc:docMk/>
            <pc:sldMk cId="3756244492" sldId="291"/>
            <ac:spMk id="13" creationId="{3A6DB3CE-A500-4339-8BEB-748A2D342428}"/>
          </ac:spMkLst>
        </pc:spChg>
      </pc:sldChg>
    </pc:docChg>
  </pc:docChgLst>
  <pc:docChgLst>
    <pc:chgData name="gojhchoi99@gmail.com" userId="7c3550ba10e1e361" providerId="LiveId" clId="{3B314BEE-1C43-47CD-BBD3-D2C49F5CF6EA}"/>
    <pc:docChg chg="custSel modSld">
      <pc:chgData name="gojhchoi99@gmail.com" userId="7c3550ba10e1e361" providerId="LiveId" clId="{3B314BEE-1C43-47CD-BBD3-D2C49F5CF6EA}" dt="2020-06-11T22:01:30.919" v="179" actId="20577"/>
      <pc:docMkLst>
        <pc:docMk/>
      </pc:docMkLst>
      <pc:sldChg chg="modNotesTx">
        <pc:chgData name="gojhchoi99@gmail.com" userId="7c3550ba10e1e361" providerId="LiveId" clId="{3B314BEE-1C43-47CD-BBD3-D2C49F5CF6EA}" dt="2020-06-11T22:01:30.919" v="179" actId="20577"/>
        <pc:sldMkLst>
          <pc:docMk/>
          <pc:sldMk cId="0" sldId="264"/>
        </pc:sldMkLst>
      </pc:sldChg>
      <pc:sldChg chg="modSp mod">
        <pc:chgData name="gojhchoi99@gmail.com" userId="7c3550ba10e1e361" providerId="LiveId" clId="{3B314BEE-1C43-47CD-BBD3-D2C49F5CF6EA}" dt="2020-06-11T05:31:06.225" v="8" actId="20577"/>
        <pc:sldMkLst>
          <pc:docMk/>
          <pc:sldMk cId="1764398474" sldId="269"/>
        </pc:sldMkLst>
        <pc:spChg chg="mod">
          <ac:chgData name="gojhchoi99@gmail.com" userId="7c3550ba10e1e361" providerId="LiveId" clId="{3B314BEE-1C43-47CD-BBD3-D2C49F5CF6EA}" dt="2020-06-11T05:30:35.167" v="0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3B314BEE-1C43-47CD-BBD3-D2C49F5CF6EA}" dt="2020-06-11T05:31:06.225" v="8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3B314BEE-1C43-47CD-BBD3-D2C49F5CF6EA}" dt="2020-06-11T05:33:34.704" v="44" actId="20577"/>
        <pc:sldMkLst>
          <pc:docMk/>
          <pc:sldMk cId="3611636614" sldId="274"/>
        </pc:sldMkLst>
        <pc:picChg chg="add mod">
          <ac:chgData name="gojhchoi99@gmail.com" userId="7c3550ba10e1e361" providerId="LiveId" clId="{3B314BEE-1C43-47CD-BBD3-D2C49F5CF6EA}" dt="2020-06-11T05:33:18.554" v="17" actId="1076"/>
          <ac:picMkLst>
            <pc:docMk/>
            <pc:sldMk cId="3611636614" sldId="274"/>
            <ac:picMk id="39" creationId="{0A2E0694-CCB3-41E1-B54A-2D6C82BDEE3D}"/>
          </ac:picMkLst>
        </pc:picChg>
      </pc:sldChg>
    </pc:docChg>
  </pc:docChgLst>
  <pc:docChgLst>
    <pc:chgData name="gojhchoi99@gmail.com" userId="7c3550ba10e1e361" providerId="LiveId" clId="{6BF96C73-3970-4B6E-B9CF-EFA1F3AC33E7}"/>
    <pc:docChg chg="undo custSel addSld delSld modSld sldOrd">
      <pc:chgData name="gojhchoi99@gmail.com" userId="7c3550ba10e1e361" providerId="LiveId" clId="{6BF96C73-3970-4B6E-B9CF-EFA1F3AC33E7}" dt="2020-05-04T08:31:57.541" v="1718"/>
      <pc:docMkLst>
        <pc:docMk/>
      </pc:docMkLst>
      <pc:sldChg chg="del">
        <pc:chgData name="gojhchoi99@gmail.com" userId="7c3550ba10e1e361" providerId="LiveId" clId="{6BF96C73-3970-4B6E-B9CF-EFA1F3AC33E7}" dt="2020-05-02T00:34:30.775" v="3" actId="47"/>
        <pc:sldMkLst>
          <pc:docMk/>
          <pc:sldMk cId="0" sldId="256"/>
        </pc:sldMkLst>
      </pc:sldChg>
      <pc:sldChg chg="addSp delSp modSp ord delAnim modAnim">
        <pc:chgData name="gojhchoi99@gmail.com" userId="7c3550ba10e1e361" providerId="LiveId" clId="{6BF96C73-3970-4B6E-B9CF-EFA1F3AC33E7}" dt="2020-05-02T01:09:10.604" v="761"/>
        <pc:sldMkLst>
          <pc:docMk/>
          <pc:sldMk cId="0" sldId="257"/>
        </pc:sldMkLst>
        <pc:spChg chg="add">
          <ac:chgData name="gojhchoi99@gmail.com" userId="7c3550ba10e1e361" providerId="LiveId" clId="{6BF96C73-3970-4B6E-B9CF-EFA1F3AC33E7}" dt="2020-05-02T00:47:45.816" v="149"/>
          <ac:spMkLst>
            <pc:docMk/>
            <pc:sldMk cId="0" sldId="257"/>
            <ac:spMk id="5" creationId="{21823D0E-D3B3-49B3-B9EA-FED9A6F61DDF}"/>
          </ac:spMkLst>
        </pc:spChg>
        <pc:spChg chg="add mod">
          <ac:chgData name="gojhchoi99@gmail.com" userId="7c3550ba10e1e361" providerId="LiveId" clId="{6BF96C73-3970-4B6E-B9CF-EFA1F3AC33E7}" dt="2020-05-02T00:48:41.735" v="161" actId="20577"/>
          <ac:spMkLst>
            <pc:docMk/>
            <pc:sldMk cId="0" sldId="257"/>
            <ac:spMk id="7" creationId="{6C2D81AD-0727-453D-B698-76FE106DEDD3}"/>
          </ac:spMkLst>
        </pc:spChg>
        <pc:spChg chg="add mod">
          <ac:chgData name="gojhchoi99@gmail.com" userId="7c3550ba10e1e361" providerId="LiveId" clId="{6BF96C73-3970-4B6E-B9CF-EFA1F3AC33E7}" dt="2020-05-02T00:49:17.418" v="170" actId="20577"/>
          <ac:spMkLst>
            <pc:docMk/>
            <pc:sldMk cId="0" sldId="257"/>
            <ac:spMk id="13" creationId="{D89EE9F9-56DB-4869-B05C-D19812A05D39}"/>
          </ac:spMkLst>
        </pc:spChg>
        <pc:spChg chg="add mod">
          <ac:chgData name="gojhchoi99@gmail.com" userId="7c3550ba10e1e361" providerId="LiveId" clId="{6BF96C73-3970-4B6E-B9CF-EFA1F3AC33E7}" dt="2020-05-02T00:57:05.298" v="230" actId="208"/>
          <ac:spMkLst>
            <pc:docMk/>
            <pc:sldMk cId="0" sldId="257"/>
            <ac:spMk id="16" creationId="{5A2040A9-182F-4B6B-A59A-8341CBB738BA}"/>
          </ac:spMkLst>
        </pc:spChg>
        <pc:spChg chg="add mod">
          <ac:chgData name="gojhchoi99@gmail.com" userId="7c3550ba10e1e361" providerId="LiveId" clId="{6BF96C73-3970-4B6E-B9CF-EFA1F3AC33E7}" dt="2020-05-02T00:57:17.698" v="232" actId="1076"/>
          <ac:spMkLst>
            <pc:docMk/>
            <pc:sldMk cId="0" sldId="257"/>
            <ac:spMk id="21" creationId="{6749FCB4-82FA-4F37-B787-295306ED0819}"/>
          </ac:spMkLst>
        </pc:spChg>
        <pc:spChg chg="add mod">
          <ac:chgData name="gojhchoi99@gmail.com" userId="7c3550ba10e1e361" providerId="LiveId" clId="{6BF96C73-3970-4B6E-B9CF-EFA1F3AC33E7}" dt="2020-05-02T00:57:45.509" v="237" actId="1076"/>
          <ac:spMkLst>
            <pc:docMk/>
            <pc:sldMk cId="0" sldId="257"/>
            <ac:spMk id="23" creationId="{2AD4CE1C-77C3-40A5-9501-3DAF2D594EAC}"/>
          </ac:spMkLst>
        </pc:spChg>
        <pc:spChg chg="add mod">
          <ac:chgData name="gojhchoi99@gmail.com" userId="7c3550ba10e1e361" providerId="LiveId" clId="{6BF96C73-3970-4B6E-B9CF-EFA1F3AC33E7}" dt="2020-05-02T00:59:52.437" v="246" actId="20577"/>
          <ac:spMkLst>
            <pc:docMk/>
            <pc:sldMk cId="0" sldId="257"/>
            <ac:spMk id="25" creationId="{5CE12E58-87F0-4DF9-A38F-EB7C0A83E4A9}"/>
          </ac:spMkLst>
        </pc:spChg>
        <pc:spChg chg="add mod">
          <ac:chgData name="gojhchoi99@gmail.com" userId="7c3550ba10e1e361" providerId="LiveId" clId="{6BF96C73-3970-4B6E-B9CF-EFA1F3AC33E7}" dt="2020-05-02T01:00:12.759" v="255" actId="20577"/>
          <ac:spMkLst>
            <pc:docMk/>
            <pc:sldMk cId="0" sldId="257"/>
            <ac:spMk id="27" creationId="{A085D0BE-9704-49EB-858C-E15814B0F09C}"/>
          </ac:spMkLst>
        </pc:spChg>
        <pc:cxnChg chg="add del mod">
          <ac:chgData name="gojhchoi99@gmail.com" userId="7c3550ba10e1e361" providerId="LiveId" clId="{6BF96C73-3970-4B6E-B9CF-EFA1F3AC33E7}" dt="2020-05-02T00:54:16.164" v="197" actId="478"/>
          <ac:cxnSpMkLst>
            <pc:docMk/>
            <pc:sldMk cId="0" sldId="257"/>
            <ac:cxnSpMk id="6" creationId="{A3A23DA0-BF70-49F5-A8B3-1553F8A51BD9}"/>
          </ac:cxnSpMkLst>
        </pc:cxnChg>
        <pc:cxnChg chg="add">
          <ac:chgData name="gojhchoi99@gmail.com" userId="7c3550ba10e1e361" providerId="LiveId" clId="{6BF96C73-3970-4B6E-B9CF-EFA1F3AC33E7}" dt="2020-05-02T00:48:08.574" v="152"/>
          <ac:cxnSpMkLst>
            <pc:docMk/>
            <pc:sldMk cId="0" sldId="257"/>
            <ac:cxnSpMk id="8" creationId="{976C55C4-552F-42A0-8069-508953DE87F4}"/>
          </ac:cxnSpMkLst>
        </pc:cxnChg>
        <pc:cxnChg chg="add mod">
          <ac:chgData name="gojhchoi99@gmail.com" userId="7c3550ba10e1e361" providerId="LiveId" clId="{6BF96C73-3970-4B6E-B9CF-EFA1F3AC33E7}" dt="2020-05-02T00:48:19.179" v="155" actId="14100"/>
          <ac:cxnSpMkLst>
            <pc:docMk/>
            <pc:sldMk cId="0" sldId="257"/>
            <ac:cxnSpMk id="9" creationId="{56FA58C5-A556-48BA-95FE-53BA93F05E80}"/>
          </ac:cxnSpMkLst>
        </pc:cxnChg>
        <pc:cxnChg chg="add del">
          <ac:chgData name="gojhchoi99@gmail.com" userId="7c3550ba10e1e361" providerId="LiveId" clId="{6BF96C73-3970-4B6E-B9CF-EFA1F3AC33E7}" dt="2020-05-02T00:50:36.960" v="188" actId="11529"/>
          <ac:cxnSpMkLst>
            <pc:docMk/>
            <pc:sldMk cId="0" sldId="257"/>
            <ac:cxnSpMk id="10" creationId="{06DA256E-71FC-4D8F-A071-58FCC6D907F1}"/>
          </ac:cxnSpMkLst>
        </pc:cxnChg>
        <pc:cxnChg chg="add mod">
          <ac:chgData name="gojhchoi99@gmail.com" userId="7c3550ba10e1e361" providerId="LiveId" clId="{6BF96C73-3970-4B6E-B9CF-EFA1F3AC33E7}" dt="2020-05-02T00:49:05.426" v="166" actId="1035"/>
          <ac:cxnSpMkLst>
            <pc:docMk/>
            <pc:sldMk cId="0" sldId="257"/>
            <ac:cxnSpMk id="12" creationId="{D4C25E8D-E290-481E-98E4-1CB562115D01}"/>
          </ac:cxnSpMkLst>
        </pc:cxnChg>
        <pc:cxnChg chg="add mod">
          <ac:chgData name="gojhchoi99@gmail.com" userId="7c3550ba10e1e361" providerId="LiveId" clId="{6BF96C73-3970-4B6E-B9CF-EFA1F3AC33E7}" dt="2020-05-02T00:54:29.950" v="220" actId="1036"/>
          <ac:cxnSpMkLst>
            <pc:docMk/>
            <pc:sldMk cId="0" sldId="257"/>
            <ac:cxnSpMk id="14" creationId="{333B52AF-C3E1-4A25-9150-7863047D9E6A}"/>
          </ac:cxnSpMkLst>
        </pc:cxnChg>
        <pc:cxnChg chg="add mod">
          <ac:chgData name="gojhchoi99@gmail.com" userId="7c3550ba10e1e361" providerId="LiveId" clId="{6BF96C73-3970-4B6E-B9CF-EFA1F3AC33E7}" dt="2020-05-02T00:55:55.069" v="226" actId="14100"/>
          <ac:cxnSpMkLst>
            <pc:docMk/>
            <pc:sldMk cId="0" sldId="257"/>
            <ac:cxnSpMk id="18" creationId="{53999CB0-9C26-41B3-BD5D-7C2D6C55E4F1}"/>
          </ac:cxnSpMkLst>
        </pc:cxnChg>
        <pc:cxnChg chg="add mod">
          <ac:chgData name="gojhchoi99@gmail.com" userId="7c3550ba10e1e361" providerId="LiveId" clId="{6BF96C73-3970-4B6E-B9CF-EFA1F3AC33E7}" dt="2020-05-02T00:57:41.133" v="236" actId="14100"/>
          <ac:cxnSpMkLst>
            <pc:docMk/>
            <pc:sldMk cId="0" sldId="257"/>
            <ac:cxnSpMk id="22" creationId="{BF384CB3-1A40-477C-89EC-A163DAA45FA4}"/>
          </ac:cxnSpMkLst>
        </pc:cxnChg>
        <pc:cxnChg chg="add mod">
          <ac:chgData name="gojhchoi99@gmail.com" userId="7c3550ba10e1e361" providerId="LiveId" clId="{6BF96C73-3970-4B6E-B9CF-EFA1F3AC33E7}" dt="2020-05-02T01:00:09.572" v="253" actId="1035"/>
          <ac:cxnSpMkLst>
            <pc:docMk/>
            <pc:sldMk cId="0" sldId="257"/>
            <ac:cxnSpMk id="26" creationId="{2A322702-F401-4EA1-97DF-A01128CA2ED8}"/>
          </ac:cxnSpMkLst>
        </pc:cxnChg>
      </pc:sldChg>
      <pc:sldChg chg="addSp delSp modSp ord">
        <pc:chgData name="gojhchoi99@gmail.com" userId="7c3550ba10e1e361" providerId="LiveId" clId="{6BF96C73-3970-4B6E-B9CF-EFA1F3AC33E7}" dt="2020-05-02T01:20:38.957" v="1052" actId="20577"/>
        <pc:sldMkLst>
          <pc:docMk/>
          <pc:sldMk cId="0" sldId="258"/>
        </pc:sldMkLst>
        <pc:spChg chg="add mod">
          <ac:chgData name="gojhchoi99@gmail.com" userId="7c3550ba10e1e361" providerId="LiveId" clId="{6BF96C73-3970-4B6E-B9CF-EFA1F3AC33E7}" dt="2020-05-02T01:09:28.175" v="780" actId="1037"/>
          <ac:spMkLst>
            <pc:docMk/>
            <pc:sldMk cId="0" sldId="258"/>
            <ac:spMk id="8" creationId="{91668B52-D9D4-4EDE-A4D3-7F7225EDFE86}"/>
          </ac:spMkLst>
        </pc:spChg>
        <pc:spChg chg="mod">
          <ac:chgData name="gojhchoi99@gmail.com" userId="7c3550ba10e1e361" providerId="LiveId" clId="{6BF96C73-3970-4B6E-B9CF-EFA1F3AC33E7}" dt="2020-05-02T01:20:38.957" v="1052" actId="20577"/>
          <ac:spMkLst>
            <pc:docMk/>
            <pc:sldMk cId="0" sldId="258"/>
            <ac:spMk id="109" creationId="{00000000-0000-0000-0000-000000000000}"/>
          </ac:spMkLst>
        </pc:spChg>
        <pc:spChg chg="mod">
          <ac:chgData name="gojhchoi99@gmail.com" userId="7c3550ba10e1e361" providerId="LiveId" clId="{6BF96C73-3970-4B6E-B9CF-EFA1F3AC33E7}" dt="2020-05-02T01:00:32.625" v="257" actId="1076"/>
          <ac:spMkLst>
            <pc:docMk/>
            <pc:sldMk cId="0" sldId="258"/>
            <ac:spMk id="110" creationId="{00000000-0000-0000-0000-000000000000}"/>
          </ac:spMkLst>
        </pc:spChg>
        <pc:spChg chg="mod">
          <ac:chgData name="gojhchoi99@gmail.com" userId="7c3550ba10e1e361" providerId="LiveId" clId="{6BF96C73-3970-4B6E-B9CF-EFA1F3AC33E7}" dt="2020-05-02T01:03:00.122" v="283" actId="1076"/>
          <ac:spMkLst>
            <pc:docMk/>
            <pc:sldMk cId="0" sldId="258"/>
            <ac:spMk id="111" creationId="{00000000-0000-0000-0000-000000000000}"/>
          </ac:spMkLst>
        </pc:spChg>
        <pc:picChg chg="add mod">
          <ac:chgData name="gojhchoi99@gmail.com" userId="7c3550ba10e1e361" providerId="LiveId" clId="{6BF96C73-3970-4B6E-B9CF-EFA1F3AC33E7}" dt="2020-05-02T01:09:28.175" v="780" actId="1037"/>
          <ac:picMkLst>
            <pc:docMk/>
            <pc:sldMk cId="0" sldId="258"/>
            <ac:picMk id="2" creationId="{CD45CBD4-C00D-424A-B1B6-5FDF42862578}"/>
          </ac:picMkLst>
        </pc:picChg>
        <pc:picChg chg="del">
          <ac:chgData name="gojhchoi99@gmail.com" userId="7c3550ba10e1e361" providerId="LiveId" clId="{6BF96C73-3970-4B6E-B9CF-EFA1F3AC33E7}" dt="2020-05-02T01:02:07.634" v="266" actId="478"/>
          <ac:picMkLst>
            <pc:docMk/>
            <pc:sldMk cId="0" sldId="258"/>
            <ac:picMk id="1030" creationId="{14934F42-8516-4169-B014-774ACB5E6B9B}"/>
          </ac:picMkLst>
        </pc:picChg>
      </pc:sldChg>
      <pc:sldChg chg="del">
        <pc:chgData name="gojhchoi99@gmail.com" userId="7c3550ba10e1e361" providerId="LiveId" clId="{6BF96C73-3970-4B6E-B9CF-EFA1F3AC33E7}" dt="2020-05-02T01:08:42.175" v="759" actId="47"/>
        <pc:sldMkLst>
          <pc:docMk/>
          <pc:sldMk cId="0" sldId="259"/>
        </pc:sldMkLst>
      </pc:sldChg>
      <pc:sldChg chg="del">
        <pc:chgData name="gojhchoi99@gmail.com" userId="7c3550ba10e1e361" providerId="LiveId" clId="{6BF96C73-3970-4B6E-B9CF-EFA1F3AC33E7}" dt="2020-05-02T01:08:36.898" v="758" actId="47"/>
        <pc:sldMkLst>
          <pc:docMk/>
          <pc:sldMk cId="0" sldId="260"/>
        </pc:sldMkLst>
      </pc:sldChg>
      <pc:sldChg chg="del">
        <pc:chgData name="gojhchoi99@gmail.com" userId="7c3550ba10e1e361" providerId="LiveId" clId="{6BF96C73-3970-4B6E-B9CF-EFA1F3AC33E7}" dt="2020-05-02T01:24:18.459" v="1125" actId="47"/>
        <pc:sldMkLst>
          <pc:docMk/>
          <pc:sldMk cId="0" sldId="261"/>
        </pc:sldMkLst>
      </pc:sldChg>
      <pc:sldChg chg="del">
        <pc:chgData name="gojhchoi99@gmail.com" userId="7c3550ba10e1e361" providerId="LiveId" clId="{6BF96C73-3970-4B6E-B9CF-EFA1F3AC33E7}" dt="2020-05-02T01:24:16.182" v="1124" actId="47"/>
        <pc:sldMkLst>
          <pc:docMk/>
          <pc:sldMk cId="0" sldId="262"/>
        </pc:sldMkLst>
      </pc:sldChg>
      <pc:sldChg chg="addSp delSp modSp modNotesTx">
        <pc:chgData name="gojhchoi99@gmail.com" userId="7c3550ba10e1e361" providerId="LiveId" clId="{6BF96C73-3970-4B6E-B9CF-EFA1F3AC33E7}" dt="2020-05-02T01:41:11.717" v="1479"/>
        <pc:sldMkLst>
          <pc:docMk/>
          <pc:sldMk cId="0" sldId="264"/>
        </pc:sldMkLst>
        <pc:spChg chg="add mod">
          <ac:chgData name="gojhchoi99@gmail.com" userId="7c3550ba10e1e361" providerId="LiveId" clId="{6BF96C73-3970-4B6E-B9CF-EFA1F3AC33E7}" dt="2020-05-02T01:38:19.787" v="1367" actId="20577"/>
          <ac:spMkLst>
            <pc:docMk/>
            <pc:sldMk cId="0" sldId="264"/>
            <ac:spMk id="2" creationId="{BD0A6C3C-DBFA-4EE8-8A77-3DD57BE9111F}"/>
          </ac:spMkLst>
        </pc:spChg>
        <pc:spChg chg="add del">
          <ac:chgData name="gojhchoi99@gmail.com" userId="7c3550ba10e1e361" providerId="LiveId" clId="{6BF96C73-3970-4B6E-B9CF-EFA1F3AC33E7}" dt="2020-05-02T01:41:11.717" v="1479"/>
          <ac:spMkLst>
            <pc:docMk/>
            <pc:sldMk cId="0" sldId="264"/>
            <ac:spMk id="13" creationId="{4AF6017B-B99E-46AD-BD00-EDA3DD13419A}"/>
          </ac:spMkLst>
        </pc:spChg>
        <pc:spChg chg="add del">
          <ac:chgData name="gojhchoi99@gmail.com" userId="7c3550ba10e1e361" providerId="LiveId" clId="{6BF96C73-3970-4B6E-B9CF-EFA1F3AC33E7}" dt="2020-05-02T01:41:11.717" v="1479"/>
          <ac:spMkLst>
            <pc:docMk/>
            <pc:sldMk cId="0" sldId="264"/>
            <ac:spMk id="14" creationId="{9A80D110-164A-48F6-B28A-B0C10E165979}"/>
          </ac:spMkLst>
        </pc:spChg>
        <pc:spChg chg="add del">
          <ac:chgData name="gojhchoi99@gmail.com" userId="7c3550ba10e1e361" providerId="LiveId" clId="{6BF96C73-3970-4B6E-B9CF-EFA1F3AC33E7}" dt="2020-05-02T01:41:11.717" v="1479"/>
          <ac:spMkLst>
            <pc:docMk/>
            <pc:sldMk cId="0" sldId="264"/>
            <ac:spMk id="15" creationId="{DAE39421-49F3-478B-ACCB-530934C838CF}"/>
          </ac:spMkLst>
        </pc:spChg>
        <pc:spChg chg="add del mod">
          <ac:chgData name="gojhchoi99@gmail.com" userId="7c3550ba10e1e361" providerId="LiveId" clId="{6BF96C73-3970-4B6E-B9CF-EFA1F3AC33E7}" dt="2020-05-02T01:41:11.717" v="1479"/>
          <ac:spMkLst>
            <pc:docMk/>
            <pc:sldMk cId="0" sldId="264"/>
            <ac:spMk id="16" creationId="{10E2E37F-EEEE-4382-B0CD-D94A354CFA1B}"/>
          </ac:spMkLst>
        </pc:spChg>
        <pc:spChg chg="mod">
          <ac:chgData name="gojhchoi99@gmail.com" userId="7c3550ba10e1e361" providerId="LiveId" clId="{6BF96C73-3970-4B6E-B9CF-EFA1F3AC33E7}" dt="2020-05-02T01:40:37.446" v="1473" actId="255"/>
          <ac:spMkLst>
            <pc:docMk/>
            <pc:sldMk cId="0" sldId="264"/>
            <ac:spMk id="182" creationId="{00000000-0000-0000-0000-000000000000}"/>
          </ac:spMkLst>
        </pc:spChg>
        <pc:spChg chg="mod">
          <ac:chgData name="gojhchoi99@gmail.com" userId="7c3550ba10e1e361" providerId="LiveId" clId="{6BF96C73-3970-4B6E-B9CF-EFA1F3AC33E7}" dt="2020-05-02T01:37:54.440" v="1364" actId="20577"/>
          <ac:spMkLst>
            <pc:docMk/>
            <pc:sldMk cId="0" sldId="264"/>
            <ac:spMk id="183" creationId="{00000000-0000-0000-0000-000000000000}"/>
          </ac:spMkLst>
        </pc:spChg>
      </pc:sldChg>
      <pc:sldChg chg="addSp delSp modSp">
        <pc:chgData name="gojhchoi99@gmail.com" userId="7c3550ba10e1e361" providerId="LiveId" clId="{6BF96C73-3970-4B6E-B9CF-EFA1F3AC33E7}" dt="2020-05-02T01:48:07.854" v="1595" actId="207"/>
        <pc:sldMkLst>
          <pc:docMk/>
          <pc:sldMk cId="0" sldId="265"/>
        </pc:sldMkLst>
        <pc:spChg chg="add">
          <ac:chgData name="gojhchoi99@gmail.com" userId="7c3550ba10e1e361" providerId="LiveId" clId="{6BF96C73-3970-4B6E-B9CF-EFA1F3AC33E7}" dt="2020-05-02T01:41:31.472" v="1481"/>
          <ac:spMkLst>
            <pc:docMk/>
            <pc:sldMk cId="0" sldId="265"/>
            <ac:spMk id="5" creationId="{2E3C6AB7-7ECA-443F-B527-7F6C6A27BDC5}"/>
          </ac:spMkLst>
        </pc:spChg>
        <pc:spChg chg="add">
          <ac:chgData name="gojhchoi99@gmail.com" userId="7c3550ba10e1e361" providerId="LiveId" clId="{6BF96C73-3970-4B6E-B9CF-EFA1F3AC33E7}" dt="2020-05-02T01:41:31.472" v="1481"/>
          <ac:spMkLst>
            <pc:docMk/>
            <pc:sldMk cId="0" sldId="265"/>
            <ac:spMk id="6" creationId="{87DACF5B-AAE3-4DA1-B19E-76147E015239}"/>
          </ac:spMkLst>
        </pc:spChg>
        <pc:spChg chg="add mod">
          <ac:chgData name="gojhchoi99@gmail.com" userId="7c3550ba10e1e361" providerId="LiveId" clId="{6BF96C73-3970-4B6E-B9CF-EFA1F3AC33E7}" dt="2020-05-02T01:41:45.083" v="1486" actId="20577"/>
          <ac:spMkLst>
            <pc:docMk/>
            <pc:sldMk cId="0" sldId="265"/>
            <ac:spMk id="7" creationId="{696569CA-233F-446F-91CF-0277F200BB85}"/>
          </ac:spMkLst>
        </pc:spChg>
        <pc:spChg chg="add mod">
          <ac:chgData name="gojhchoi99@gmail.com" userId="7c3550ba10e1e361" providerId="LiveId" clId="{6BF96C73-3970-4B6E-B9CF-EFA1F3AC33E7}" dt="2020-05-02T01:48:07.854" v="1595" actId="207"/>
          <ac:spMkLst>
            <pc:docMk/>
            <pc:sldMk cId="0" sldId="265"/>
            <ac:spMk id="8" creationId="{CB4FF9B9-D620-467B-95F2-BFEA92798C7A}"/>
          </ac:spMkLst>
        </pc:spChg>
        <pc:spChg chg="del">
          <ac:chgData name="gojhchoi99@gmail.com" userId="7c3550ba10e1e361" providerId="LiveId" clId="{6BF96C73-3970-4B6E-B9CF-EFA1F3AC33E7}" dt="2020-05-02T01:41:30.088" v="1480"/>
          <ac:spMkLst>
            <pc:docMk/>
            <pc:sldMk cId="0" sldId="265"/>
            <ac:spMk id="195" creationId="{00000000-0000-0000-0000-000000000000}"/>
          </ac:spMkLst>
        </pc:spChg>
        <pc:spChg chg="del">
          <ac:chgData name="gojhchoi99@gmail.com" userId="7c3550ba10e1e361" providerId="LiveId" clId="{6BF96C73-3970-4B6E-B9CF-EFA1F3AC33E7}" dt="2020-05-02T01:41:30.088" v="1480"/>
          <ac:spMkLst>
            <pc:docMk/>
            <pc:sldMk cId="0" sldId="265"/>
            <ac:spMk id="196" creationId="{00000000-0000-0000-0000-000000000000}"/>
          </ac:spMkLst>
        </pc:spChg>
      </pc:sldChg>
      <pc:sldChg chg="new del">
        <pc:chgData name="gojhchoi99@gmail.com" userId="7c3550ba10e1e361" providerId="LiveId" clId="{6BF96C73-3970-4B6E-B9CF-EFA1F3AC33E7}" dt="2020-05-02T00:34:24.849" v="2" actId="47"/>
        <pc:sldMkLst>
          <pc:docMk/>
          <pc:sldMk cId="2710453099" sldId="266"/>
        </pc:sldMkLst>
      </pc:sldChg>
      <pc:sldChg chg="modSp add">
        <pc:chgData name="gojhchoi99@gmail.com" userId="7c3550ba10e1e361" providerId="LiveId" clId="{6BF96C73-3970-4B6E-B9CF-EFA1F3AC33E7}" dt="2020-05-02T00:34:35.917" v="5" actId="20577"/>
        <pc:sldMkLst>
          <pc:docMk/>
          <pc:sldMk cId="0" sldId="268"/>
        </pc:sldMkLst>
        <pc:spChg chg="mod">
          <ac:chgData name="gojhchoi99@gmail.com" userId="7c3550ba10e1e361" providerId="LiveId" clId="{6BF96C73-3970-4B6E-B9CF-EFA1F3AC33E7}" dt="2020-05-02T00:34:35.917" v="5" actId="20577"/>
          <ac:spMkLst>
            <pc:docMk/>
            <pc:sldMk cId="0" sldId="268"/>
            <ac:spMk id="7" creationId="{3DFFE6CA-E090-4780-AF97-214857961AAD}"/>
          </ac:spMkLst>
        </pc:spChg>
      </pc:sldChg>
      <pc:sldChg chg="modSp add">
        <pc:chgData name="gojhchoi99@gmail.com" userId="7c3550ba10e1e361" providerId="LiveId" clId="{6BF96C73-3970-4B6E-B9CF-EFA1F3AC33E7}" dt="2020-05-02T01:51:19.355" v="1714" actId="20577"/>
        <pc:sldMkLst>
          <pc:docMk/>
          <pc:sldMk cId="1764398474" sldId="269"/>
        </pc:sldMkLst>
        <pc:spChg chg="mod">
          <ac:chgData name="gojhchoi99@gmail.com" userId="7c3550ba10e1e361" providerId="LiveId" clId="{6BF96C73-3970-4B6E-B9CF-EFA1F3AC33E7}" dt="2020-05-02T01:51:19.355" v="1714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6BF96C73-3970-4B6E-B9CF-EFA1F3AC33E7}" dt="2020-05-02T01:50:35.033" v="1709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">
        <pc:chgData name="gojhchoi99@gmail.com" userId="7c3550ba10e1e361" providerId="LiveId" clId="{6BF96C73-3970-4B6E-B9CF-EFA1F3AC33E7}" dt="2020-05-02T00:34:19.279" v="1"/>
        <pc:sldMkLst>
          <pc:docMk/>
          <pc:sldMk cId="0" sldId="270"/>
        </pc:sldMkLst>
      </pc:sldChg>
      <pc:sldChg chg="add">
        <pc:chgData name="gojhchoi99@gmail.com" userId="7c3550ba10e1e361" providerId="LiveId" clId="{6BF96C73-3970-4B6E-B9CF-EFA1F3AC33E7}" dt="2020-05-02T00:34:19.279" v="1"/>
        <pc:sldMkLst>
          <pc:docMk/>
          <pc:sldMk cId="3825491342" sldId="271"/>
        </pc:sldMkLst>
      </pc:sldChg>
      <pc:sldChg chg="addSp delSp modSp add delAnim modAnim">
        <pc:chgData name="gojhchoi99@gmail.com" userId="7c3550ba10e1e361" providerId="LiveId" clId="{6BF96C73-3970-4B6E-B9CF-EFA1F3AC33E7}" dt="2020-05-02T00:37:55.548" v="81"/>
        <pc:sldMkLst>
          <pc:docMk/>
          <pc:sldMk cId="3057154549" sldId="272"/>
        </pc:sldMkLst>
        <pc:spChg chg="mod">
          <ac:chgData name="gojhchoi99@gmail.com" userId="7c3550ba10e1e361" providerId="LiveId" clId="{6BF96C73-3970-4B6E-B9CF-EFA1F3AC33E7}" dt="2020-05-02T00:37:46.877" v="80"/>
          <ac:spMkLst>
            <pc:docMk/>
            <pc:sldMk cId="3057154549" sldId="272"/>
            <ac:spMk id="3" creationId="{7B326CF0-4E50-4E1B-862C-F2AF42515369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16" creationId="{D6FACC13-675B-47B3-8596-C1850E1AD983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17" creationId="{F8EF1B81-3687-4BBF-A4CA-B0E02DE02902}"/>
          </ac:spMkLst>
        </pc:spChg>
        <pc:spChg chg="add del mod">
          <ac:chgData name="gojhchoi99@gmail.com" userId="7c3550ba10e1e361" providerId="LiveId" clId="{6BF96C73-3970-4B6E-B9CF-EFA1F3AC33E7}" dt="2020-05-02T00:37:34.542" v="70" actId="478"/>
          <ac:spMkLst>
            <pc:docMk/>
            <pc:sldMk cId="3057154549" sldId="272"/>
            <ac:spMk id="18" creationId="{E0C1E42B-6706-407D-B692-16D112E2D52D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19" creationId="{59D5BBF3-2E0B-4179-BEA6-06EF99571FFA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20" creationId="{124808E8-6E6C-4AE3-AAFE-C01E0B0FE305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21" creationId="{8FD2CD97-C254-4B5C-98FF-7A5ECE017CD4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22" creationId="{753D0240-6AC1-4D4D-BCF4-BB05F56B56B7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23" creationId="{CBDA339A-7802-4998-9122-664DE8D384B3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24" creationId="{DBD69516-0657-4D08-9283-DDF139F75380}"/>
          </ac:spMkLst>
        </pc:spChg>
        <pc:spChg chg="del">
          <ac:chgData name="gojhchoi99@gmail.com" userId="7c3550ba10e1e361" providerId="LiveId" clId="{6BF96C73-3970-4B6E-B9CF-EFA1F3AC33E7}" dt="2020-05-02T00:37:02.817" v="67" actId="478"/>
          <ac:spMkLst>
            <pc:docMk/>
            <pc:sldMk cId="3057154549" sldId="272"/>
            <ac:spMk id="25" creationId="{CE360EC7-38BC-4589-87BB-48F32A8EE3FE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26" creationId="{2D1E4E55-6424-4E8F-8451-8B3694F2D3BC}"/>
          </ac:spMkLst>
        </pc:spChg>
        <pc:spChg chg="del">
          <ac:chgData name="gojhchoi99@gmail.com" userId="7c3550ba10e1e361" providerId="LiveId" clId="{6BF96C73-3970-4B6E-B9CF-EFA1F3AC33E7}" dt="2020-05-02T00:37:02.817" v="67" actId="478"/>
          <ac:spMkLst>
            <pc:docMk/>
            <pc:sldMk cId="3057154549" sldId="272"/>
            <ac:spMk id="27" creationId="{52D6C7B9-8AA4-4EEA-BD63-A512C758D554}"/>
          </ac:spMkLst>
        </pc:spChg>
        <pc:spChg chg="del">
          <ac:chgData name="gojhchoi99@gmail.com" userId="7c3550ba10e1e361" providerId="LiveId" clId="{6BF96C73-3970-4B6E-B9CF-EFA1F3AC33E7}" dt="2020-05-02T00:37:02.817" v="67" actId="478"/>
          <ac:spMkLst>
            <pc:docMk/>
            <pc:sldMk cId="3057154549" sldId="272"/>
            <ac:spMk id="28" creationId="{084D4FD4-F65B-45A9-A599-BDDC3E34C333}"/>
          </ac:spMkLst>
        </pc:spChg>
        <pc:spChg chg="del">
          <ac:chgData name="gojhchoi99@gmail.com" userId="7c3550ba10e1e361" providerId="LiveId" clId="{6BF96C73-3970-4B6E-B9CF-EFA1F3AC33E7}" dt="2020-05-02T00:37:02.817" v="67" actId="478"/>
          <ac:spMkLst>
            <pc:docMk/>
            <pc:sldMk cId="3057154549" sldId="272"/>
            <ac:spMk id="29" creationId="{24027D2E-4051-405D-85C8-DD00418E25AF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30" creationId="{1BB2FA44-C1D2-498B-AA0C-29C0A465EE05}"/>
          </ac:spMkLst>
        </pc:spChg>
        <pc:spChg chg="del">
          <ac:chgData name="gojhchoi99@gmail.com" userId="7c3550ba10e1e361" providerId="LiveId" clId="{6BF96C73-3970-4B6E-B9CF-EFA1F3AC33E7}" dt="2020-05-02T00:37:02.817" v="67" actId="478"/>
          <ac:spMkLst>
            <pc:docMk/>
            <pc:sldMk cId="3057154549" sldId="272"/>
            <ac:spMk id="31" creationId="{50C1417F-D35B-42DD-913F-0B6B8DAEDDC5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32" creationId="{8041359A-4A66-448B-A26F-326CE9D5263F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33" creationId="{403C824C-380E-45BD-A6AB-9CE92C6F8A57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34" creationId="{93C2CEE5-9966-49F3-891E-F685A70A2F74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35" creationId="{ADEA85E8-200E-4025-AD1B-7A2D8D9B0EBC}"/>
          </ac:spMkLst>
        </pc:spChg>
        <pc:spChg chg="del">
          <ac:chgData name="gojhchoi99@gmail.com" userId="7c3550ba10e1e361" providerId="LiveId" clId="{6BF96C73-3970-4B6E-B9CF-EFA1F3AC33E7}" dt="2020-05-02T00:36:56.060" v="66" actId="478"/>
          <ac:spMkLst>
            <pc:docMk/>
            <pc:sldMk cId="3057154549" sldId="272"/>
            <ac:spMk id="36" creationId="{628A53EC-696E-4A3E-9F0F-56766E418D05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37" creationId="{43070742-8E43-4F75-8649-E9B71FC0BC9F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38" creationId="{34FC04F4-F794-49B5-89DC-D1AAF9B0A020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39" creationId="{FFA568FA-7CE4-4C70-B29C-F423980D51EB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40" creationId="{6AEF2063-5984-4C98-AF35-1AD1196001E7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41" creationId="{3CC569A7-6E32-4036-985D-7D1BB6512E58}"/>
          </ac:spMkLst>
        </pc:spChg>
        <pc:spChg chg="add">
          <ac:chgData name="gojhchoi99@gmail.com" userId="7c3550ba10e1e361" providerId="LiveId" clId="{6BF96C73-3970-4B6E-B9CF-EFA1F3AC33E7}" dt="2020-05-02T00:37:20.768" v="68"/>
          <ac:spMkLst>
            <pc:docMk/>
            <pc:sldMk cId="3057154549" sldId="272"/>
            <ac:spMk id="42" creationId="{FF920D9A-7445-49B4-999E-C256BBDAF554}"/>
          </ac:spMkLst>
        </pc:spChg>
      </pc:sldChg>
      <pc:sldChg chg="modSp add modAnim">
        <pc:chgData name="gojhchoi99@gmail.com" userId="7c3550ba10e1e361" providerId="LiveId" clId="{6BF96C73-3970-4B6E-B9CF-EFA1F3AC33E7}" dt="2020-05-02T00:40:38.996" v="108" actId="1076"/>
        <pc:sldMkLst>
          <pc:docMk/>
          <pc:sldMk cId="4259710674" sldId="273"/>
        </pc:sldMkLst>
        <pc:spChg chg="mod">
          <ac:chgData name="gojhchoi99@gmail.com" userId="7c3550ba10e1e361" providerId="LiveId" clId="{6BF96C73-3970-4B6E-B9CF-EFA1F3AC33E7}" dt="2020-05-02T00:40:38.996" v="108" actId="1076"/>
          <ac:spMkLst>
            <pc:docMk/>
            <pc:sldMk cId="4259710674" sldId="273"/>
            <ac:spMk id="65" creationId="{D0CF48FE-1F06-4790-8320-BA6FC1DC98F6}"/>
          </ac:spMkLst>
        </pc:spChg>
        <pc:spChg chg="mod">
          <ac:chgData name="gojhchoi99@gmail.com" userId="7c3550ba10e1e361" providerId="LiveId" clId="{6BF96C73-3970-4B6E-B9CF-EFA1F3AC33E7}" dt="2020-05-02T00:38:18.537" v="93"/>
          <ac:spMkLst>
            <pc:docMk/>
            <pc:sldMk cId="4259710674" sldId="273"/>
            <ac:spMk id="66" creationId="{45BACE0D-5476-417C-856B-5E1E7ED20D91}"/>
          </ac:spMkLst>
        </pc:spChg>
      </pc:sldChg>
      <pc:sldChg chg="addSp delSp modSp add mod modAnim">
        <pc:chgData name="gojhchoi99@gmail.com" userId="7c3550ba10e1e361" providerId="LiveId" clId="{6BF96C73-3970-4B6E-B9CF-EFA1F3AC33E7}" dt="2020-05-04T08:31:57.541" v="1718"/>
        <pc:sldMkLst>
          <pc:docMk/>
          <pc:sldMk cId="3611636614" sldId="274"/>
        </pc:sldMkLst>
        <pc:spChg chg="mod">
          <ac:chgData name="gojhchoi99@gmail.com" userId="7c3550ba10e1e361" providerId="LiveId" clId="{6BF96C73-3970-4B6E-B9CF-EFA1F3AC33E7}" dt="2020-05-04T08:31:57.541" v="1718"/>
          <ac:spMkLst>
            <pc:docMk/>
            <pc:sldMk cId="3611636614" sldId="274"/>
            <ac:spMk id="29" creationId="{99DF559F-0B50-4C64-8A1D-F41AC123448A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35" creationId="{3FEA93DB-2FA5-4C4A-8171-7405AD0D421A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36" creationId="{1A2D9BBE-A535-4BC5-BBD3-78B9CAB93517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37" creationId="{A6B8E437-85D0-40BF-B8FA-470E5913083C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38" creationId="{AD86A668-2361-411F-8E70-F331AFA4317F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39" creationId="{E90FD128-C04F-4E87-95CA-6C69097F4841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0" creationId="{BC4EEB65-AFEF-4226-99A2-97A3AE147369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1" creationId="{1F14A72F-C74A-4823-9BB9-1C1AAD500BB4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2" creationId="{D2749632-278F-494E-9554-5BAA493E7BDD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3" creationId="{C532095F-0BD5-4BDC-8407-B7AA2A2DF085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4" creationId="{393263CC-56DF-42EB-8C31-14AB5E14EEB1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5" creationId="{01393068-FBEF-4D5B-88A0-1AE38E9822EA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6" creationId="{AE58128E-2B81-4F06-9275-A46E91AD9F68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7" creationId="{673A0B29-91A2-4484-89A9-E75E6A9921E0}"/>
          </ac:spMkLst>
        </pc:spChg>
        <pc:spChg chg="add del">
          <ac:chgData name="gojhchoi99@gmail.com" userId="7c3550ba10e1e361" providerId="LiveId" clId="{6BF96C73-3970-4B6E-B9CF-EFA1F3AC33E7}" dt="2020-05-02T00:42:35.736" v="118"/>
          <ac:spMkLst>
            <pc:docMk/>
            <pc:sldMk cId="3611636614" sldId="274"/>
            <ac:spMk id="48" creationId="{78A2CCC2-9FF2-45DB-A64B-31DF57E1D631}"/>
          </ac:spMkLst>
        </pc:spChg>
        <pc:spChg chg="add mod">
          <ac:chgData name="gojhchoi99@gmail.com" userId="7c3550ba10e1e361" providerId="LiveId" clId="{6BF96C73-3970-4B6E-B9CF-EFA1F3AC33E7}" dt="2020-05-02T00:43:55.921" v="125" actId="164"/>
          <ac:spMkLst>
            <pc:docMk/>
            <pc:sldMk cId="3611636614" sldId="274"/>
            <ac:spMk id="49" creationId="{1621EDD3-EF49-49AE-A2F5-64D8BD88792A}"/>
          </ac:spMkLst>
        </pc:spChg>
        <pc:spChg chg="add mod">
          <ac:chgData name="gojhchoi99@gmail.com" userId="7c3550ba10e1e361" providerId="LiveId" clId="{6BF96C73-3970-4B6E-B9CF-EFA1F3AC33E7}" dt="2020-05-02T00:43:55.921" v="125" actId="164"/>
          <ac:spMkLst>
            <pc:docMk/>
            <pc:sldMk cId="3611636614" sldId="274"/>
            <ac:spMk id="50" creationId="{948DA6A8-04A4-4A0E-AE13-45AC2B24666C}"/>
          </ac:spMkLst>
        </pc:spChg>
        <pc:spChg chg="add mod">
          <ac:chgData name="gojhchoi99@gmail.com" userId="7c3550ba10e1e361" providerId="LiveId" clId="{6BF96C73-3970-4B6E-B9CF-EFA1F3AC33E7}" dt="2020-05-02T00:45:15.805" v="133" actId="1076"/>
          <ac:spMkLst>
            <pc:docMk/>
            <pc:sldMk cId="3611636614" sldId="274"/>
            <ac:spMk id="52" creationId="{99CBD0F0-4BB2-4A65-8BEF-078F837C4948}"/>
          </ac:spMkLst>
        </pc:spChg>
        <pc:grpChg chg="add mod">
          <ac:chgData name="gojhchoi99@gmail.com" userId="7c3550ba10e1e361" providerId="LiveId" clId="{6BF96C73-3970-4B6E-B9CF-EFA1F3AC33E7}" dt="2020-05-02T00:43:55.921" v="125" actId="164"/>
          <ac:grpSpMkLst>
            <pc:docMk/>
            <pc:sldMk cId="3611636614" sldId="274"/>
            <ac:grpSpMk id="51" creationId="{673A2096-5D8A-457B-B298-578D8B1532BB}"/>
          </ac:grpSpMkLst>
        </pc:grpChg>
      </pc:sldChg>
      <pc:sldChg chg="add del">
        <pc:chgData name="gojhchoi99@gmail.com" userId="7c3550ba10e1e361" providerId="LiveId" clId="{6BF96C73-3970-4B6E-B9CF-EFA1F3AC33E7}" dt="2020-05-02T01:00:19.844" v="256" actId="47"/>
        <pc:sldMkLst>
          <pc:docMk/>
          <pc:sldMk cId="0" sldId="275"/>
        </pc:sldMkLst>
      </pc:sldChg>
      <pc:sldChg chg="modSp add modAnim">
        <pc:chgData name="gojhchoi99@gmail.com" userId="7c3550ba10e1e361" providerId="LiveId" clId="{6BF96C73-3970-4B6E-B9CF-EFA1F3AC33E7}" dt="2020-05-02T01:49:55.011" v="1599"/>
        <pc:sldMkLst>
          <pc:docMk/>
          <pc:sldMk cId="2879660050" sldId="281"/>
        </pc:sldMkLst>
        <pc:spChg chg="mod">
          <ac:chgData name="gojhchoi99@gmail.com" userId="7c3550ba10e1e361" providerId="LiveId" clId="{6BF96C73-3970-4B6E-B9CF-EFA1F3AC33E7}" dt="2020-05-02T01:34:08.264" v="1324"/>
          <ac:spMkLst>
            <pc:docMk/>
            <pc:sldMk cId="2879660050" sldId="281"/>
            <ac:spMk id="11" creationId="{04FE079B-D8CD-4910-916B-68382FA31409}"/>
          </ac:spMkLst>
        </pc:spChg>
        <pc:graphicFrameChg chg="mod modGraphic">
          <ac:chgData name="gojhchoi99@gmail.com" userId="7c3550ba10e1e361" providerId="LiveId" clId="{6BF96C73-3970-4B6E-B9CF-EFA1F3AC33E7}" dt="2020-05-02T01:33:59.824" v="1319" actId="20577"/>
          <ac:graphicFrameMkLst>
            <pc:docMk/>
            <pc:sldMk cId="2879660050" sldId="281"/>
            <ac:graphicFrameMk id="8" creationId="{1D6BF524-F030-4C28-81AE-1BFB46C8AE29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4:03.255" v="1321" actId="20577"/>
          <ac:graphicFrameMkLst>
            <pc:docMk/>
            <pc:sldMk cId="2879660050" sldId="281"/>
            <ac:graphicFrameMk id="9" creationId="{72FE045E-9995-4782-A828-3A1BC61E77D4}"/>
          </ac:graphicFrameMkLst>
        </pc:graphicFrameChg>
      </pc:sldChg>
      <pc:sldChg chg="modSp add">
        <pc:chgData name="gojhchoi99@gmail.com" userId="7c3550ba10e1e361" providerId="LiveId" clId="{6BF96C73-3970-4B6E-B9CF-EFA1F3AC33E7}" dt="2020-05-02T01:33:07.761" v="1303" actId="14100"/>
        <pc:sldMkLst>
          <pc:docMk/>
          <pc:sldMk cId="3929595762" sldId="283"/>
        </pc:sldMkLst>
        <pc:spChg chg="mod">
          <ac:chgData name="gojhchoi99@gmail.com" userId="7c3550ba10e1e361" providerId="LiveId" clId="{6BF96C73-3970-4B6E-B9CF-EFA1F3AC33E7}" dt="2020-05-02T01:32:22.848" v="1286" actId="14100"/>
          <ac:spMkLst>
            <pc:docMk/>
            <pc:sldMk cId="3929595762" sldId="283"/>
            <ac:spMk id="35" creationId="{9A64C0C8-79DD-4B69-AC71-9CF8478A24C3}"/>
          </ac:spMkLst>
        </pc:spChg>
        <pc:graphicFrameChg chg="mod modGraphic">
          <ac:chgData name="gojhchoi99@gmail.com" userId="7c3550ba10e1e361" providerId="LiveId" clId="{6BF96C73-3970-4B6E-B9CF-EFA1F3AC33E7}" dt="2020-05-02T01:31:05.883" v="1257"/>
          <ac:graphicFrameMkLst>
            <pc:docMk/>
            <pc:sldMk cId="3929595762" sldId="283"/>
            <ac:graphicFrameMk id="8" creationId="{D094C3B9-5207-4644-9286-6748CA202698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1:15.002" v="1266"/>
          <ac:graphicFrameMkLst>
            <pc:docMk/>
            <pc:sldMk cId="3929595762" sldId="283"/>
            <ac:graphicFrameMk id="10" creationId="{27D9B020-816C-4B23-A2AF-66512B1F8225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1:10.173" v="1260"/>
          <ac:graphicFrameMkLst>
            <pc:docMk/>
            <pc:sldMk cId="3929595762" sldId="283"/>
            <ac:graphicFrameMk id="14" creationId="{F91320BF-19D7-4675-8FA3-C2B10F03A8B3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1:18.817" v="1271"/>
          <ac:graphicFrameMkLst>
            <pc:docMk/>
            <pc:sldMk cId="3929595762" sldId="283"/>
            <ac:graphicFrameMk id="15" creationId="{08373ACC-681A-49E7-ADA1-4C666CFD49D6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1:12.245" v="1263"/>
          <ac:graphicFrameMkLst>
            <pc:docMk/>
            <pc:sldMk cId="3929595762" sldId="283"/>
            <ac:graphicFrameMk id="19" creationId="{2608E6EC-85A8-48FE-920B-FA05E8EBBEF9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1:30.425" v="1274"/>
          <ac:graphicFrameMkLst>
            <pc:docMk/>
            <pc:sldMk cId="3929595762" sldId="283"/>
            <ac:graphicFrameMk id="20" creationId="{A66B0D39-2CFA-448A-97D2-3DE8D948DE44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2:39.855" v="1293"/>
          <ac:graphicFrameMkLst>
            <pc:docMk/>
            <pc:sldMk cId="3929595762" sldId="283"/>
            <ac:graphicFrameMk id="24" creationId="{2B355CEE-3C43-498C-BF3A-BD340B74A47C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2:42.859" v="1297"/>
          <ac:graphicFrameMkLst>
            <pc:docMk/>
            <pc:sldMk cId="3929595762" sldId="283"/>
            <ac:graphicFrameMk id="27" creationId="{8A32B04D-E217-4798-817A-3EC54A6E5DCD}"/>
          </ac:graphicFrameMkLst>
        </pc:graphicFrameChg>
        <pc:graphicFrameChg chg="mod modGraphic">
          <ac:chgData name="gojhchoi99@gmail.com" userId="7c3550ba10e1e361" providerId="LiveId" clId="{6BF96C73-3970-4B6E-B9CF-EFA1F3AC33E7}" dt="2020-05-02T01:32:45.064" v="1301"/>
          <ac:graphicFrameMkLst>
            <pc:docMk/>
            <pc:sldMk cId="3929595762" sldId="283"/>
            <ac:graphicFrameMk id="30" creationId="{1A7A3DB1-2388-46D5-9FFC-0F841AA68024}"/>
          </ac:graphicFrameMkLst>
        </pc:graphicFrameChg>
        <pc:cxnChg chg="mod">
          <ac:chgData name="gojhchoi99@gmail.com" userId="7c3550ba10e1e361" providerId="LiveId" clId="{6BF96C73-3970-4B6E-B9CF-EFA1F3AC33E7}" dt="2020-05-02T01:33:07.761" v="1303" actId="14100"/>
          <ac:cxnSpMkLst>
            <pc:docMk/>
            <pc:sldMk cId="3929595762" sldId="283"/>
            <ac:cxnSpMk id="39" creationId="{E18BF584-2BDA-495A-A23A-9FDF6866B092}"/>
          </ac:cxnSpMkLst>
        </pc:cxnChg>
        <pc:cxnChg chg="mod">
          <ac:chgData name="gojhchoi99@gmail.com" userId="7c3550ba10e1e361" providerId="LiveId" clId="{6BF96C73-3970-4B6E-B9CF-EFA1F3AC33E7}" dt="2020-05-02T01:32:14.098" v="1284" actId="14100"/>
          <ac:cxnSpMkLst>
            <pc:docMk/>
            <pc:sldMk cId="3929595762" sldId="283"/>
            <ac:cxnSpMk id="45" creationId="{DCEF21B1-5128-4CC8-A12E-6D7A8A0E6B1D}"/>
          </ac:cxnSpMkLst>
        </pc:cxnChg>
        <pc:cxnChg chg="mod">
          <ac:chgData name="gojhchoi99@gmail.com" userId="7c3550ba10e1e361" providerId="LiveId" clId="{6BF96C73-3970-4B6E-B9CF-EFA1F3AC33E7}" dt="2020-05-02T01:33:02.224" v="1302" actId="14100"/>
          <ac:cxnSpMkLst>
            <pc:docMk/>
            <pc:sldMk cId="3929595762" sldId="283"/>
            <ac:cxnSpMk id="54" creationId="{4900A0D4-6193-4192-ABFB-09579372EA83}"/>
          </ac:cxnSpMkLst>
        </pc:cxnChg>
      </pc:sldChg>
      <pc:sldChg chg="modSp add">
        <pc:chgData name="gojhchoi99@gmail.com" userId="7c3550ba10e1e361" providerId="LiveId" clId="{6BF96C73-3970-4B6E-B9CF-EFA1F3AC33E7}" dt="2020-05-02T01:24:08.011" v="1123" actId="207"/>
        <pc:sldMkLst>
          <pc:docMk/>
          <pc:sldMk cId="390992405" sldId="284"/>
        </pc:sldMkLst>
        <pc:spChg chg="mod">
          <ac:chgData name="gojhchoi99@gmail.com" userId="7c3550ba10e1e361" providerId="LiveId" clId="{6BF96C73-3970-4B6E-B9CF-EFA1F3AC33E7}" dt="2020-05-02T01:23:02.623" v="1108" actId="1076"/>
          <ac:spMkLst>
            <pc:docMk/>
            <pc:sldMk cId="390992405" sldId="284"/>
            <ac:spMk id="2" creationId="{9587BF93-FE13-4A10-A08F-3083C1D4788B}"/>
          </ac:spMkLst>
        </pc:spChg>
        <pc:spChg chg="mod">
          <ac:chgData name="gojhchoi99@gmail.com" userId="7c3550ba10e1e361" providerId="LiveId" clId="{6BF96C73-3970-4B6E-B9CF-EFA1F3AC33E7}" dt="2020-05-02T01:22:34.131" v="1094"/>
          <ac:spMkLst>
            <pc:docMk/>
            <pc:sldMk cId="390992405" sldId="284"/>
            <ac:spMk id="6" creationId="{200FC389-23C7-401A-9584-C0918A3B0058}"/>
          </ac:spMkLst>
        </pc:spChg>
        <pc:spChg chg="mod">
          <ac:chgData name="gojhchoi99@gmail.com" userId="7c3550ba10e1e361" providerId="LiveId" clId="{6BF96C73-3970-4B6E-B9CF-EFA1F3AC33E7}" dt="2020-05-02T01:23:53.470" v="1122" actId="1037"/>
          <ac:spMkLst>
            <pc:docMk/>
            <pc:sldMk cId="390992405" sldId="284"/>
            <ac:spMk id="9" creationId="{D234AB2E-2E75-4A76-AC83-9A4FFFB960AF}"/>
          </ac:spMkLst>
        </pc:spChg>
        <pc:spChg chg="mod">
          <ac:chgData name="gojhchoi99@gmail.com" userId="7c3550ba10e1e361" providerId="LiveId" clId="{6BF96C73-3970-4B6E-B9CF-EFA1F3AC33E7}" dt="2020-05-02T01:24:08.011" v="1123" actId="207"/>
          <ac:spMkLst>
            <pc:docMk/>
            <pc:sldMk cId="390992405" sldId="284"/>
            <ac:spMk id="12" creationId="{4AAF2DB3-93E0-433F-9896-6AA41303FC24}"/>
          </ac:spMkLst>
        </pc:spChg>
        <pc:spChg chg="mod">
          <ac:chgData name="gojhchoi99@gmail.com" userId="7c3550ba10e1e361" providerId="LiveId" clId="{6BF96C73-3970-4B6E-B9CF-EFA1F3AC33E7}" dt="2020-05-02T01:23:53.470" v="1122" actId="1037"/>
          <ac:spMkLst>
            <pc:docMk/>
            <pc:sldMk cId="390992405" sldId="284"/>
            <ac:spMk id="14" creationId="{FAFBAB99-D84E-438D-B91D-892E8AA957DD}"/>
          </ac:spMkLst>
        </pc:spChg>
        <pc:spChg chg="mod">
          <ac:chgData name="gojhchoi99@gmail.com" userId="7c3550ba10e1e361" providerId="LiveId" clId="{6BF96C73-3970-4B6E-B9CF-EFA1F3AC33E7}" dt="2020-05-02T01:23:53.470" v="1122" actId="1037"/>
          <ac:spMkLst>
            <pc:docMk/>
            <pc:sldMk cId="390992405" sldId="284"/>
            <ac:spMk id="16" creationId="{B8192601-7503-47FC-94E9-9BA408712DFB}"/>
          </ac:spMkLst>
        </pc:spChg>
        <pc:graphicFrameChg chg="mod">
          <ac:chgData name="gojhchoi99@gmail.com" userId="7c3550ba10e1e361" providerId="LiveId" clId="{6BF96C73-3970-4B6E-B9CF-EFA1F3AC33E7}" dt="2020-05-02T01:23:53.470" v="1122" actId="1037"/>
          <ac:graphicFrameMkLst>
            <pc:docMk/>
            <pc:sldMk cId="390992405" sldId="284"/>
            <ac:graphicFrameMk id="8" creationId="{400FCAAE-FC02-46AA-890D-CA568E8984A0}"/>
          </ac:graphicFrameMkLst>
        </pc:graphicFrameChg>
        <pc:graphicFrameChg chg="mod">
          <ac:chgData name="gojhchoi99@gmail.com" userId="7c3550ba10e1e361" providerId="LiveId" clId="{6BF96C73-3970-4B6E-B9CF-EFA1F3AC33E7}" dt="2020-05-02T01:23:53.470" v="1122" actId="1037"/>
          <ac:graphicFrameMkLst>
            <pc:docMk/>
            <pc:sldMk cId="390992405" sldId="284"/>
            <ac:graphicFrameMk id="11" creationId="{C1A8835B-081B-4F7B-BAF0-5389186E0631}"/>
          </ac:graphicFrameMkLst>
        </pc:graphicFrameChg>
        <pc:graphicFrameChg chg="mod">
          <ac:chgData name="gojhchoi99@gmail.com" userId="7c3550ba10e1e361" providerId="LiveId" clId="{6BF96C73-3970-4B6E-B9CF-EFA1F3AC33E7}" dt="2020-05-02T01:23:53.470" v="1122" actId="1037"/>
          <ac:graphicFrameMkLst>
            <pc:docMk/>
            <pc:sldMk cId="390992405" sldId="284"/>
            <ac:graphicFrameMk id="13" creationId="{5F9BD1D2-1831-4692-886B-88FAD36C35E3}"/>
          </ac:graphicFrameMkLst>
        </pc:graphicFrameChg>
        <pc:graphicFrameChg chg="mod">
          <ac:chgData name="gojhchoi99@gmail.com" userId="7c3550ba10e1e361" providerId="LiveId" clId="{6BF96C73-3970-4B6E-B9CF-EFA1F3AC33E7}" dt="2020-05-02T01:23:53.470" v="1122" actId="1037"/>
          <ac:graphicFrameMkLst>
            <pc:docMk/>
            <pc:sldMk cId="390992405" sldId="284"/>
            <ac:graphicFrameMk id="15" creationId="{B59DBF18-2F18-4D7F-9F60-D339021CC1FE}"/>
          </ac:graphicFrameMkLst>
        </pc:graphicFrameChg>
      </pc:sldChg>
      <pc:sldChg chg="modSp add">
        <pc:chgData name="gojhchoi99@gmail.com" userId="7c3550ba10e1e361" providerId="LiveId" clId="{6BF96C73-3970-4B6E-B9CF-EFA1F3AC33E7}" dt="2020-05-02T01:09:18.460" v="770"/>
        <pc:sldMkLst>
          <pc:docMk/>
          <pc:sldMk cId="1755503271" sldId="286"/>
        </pc:sldMkLst>
        <pc:spChg chg="mod">
          <ac:chgData name="gojhchoi99@gmail.com" userId="7c3550ba10e1e361" providerId="LiveId" clId="{6BF96C73-3970-4B6E-B9CF-EFA1F3AC33E7}" dt="2020-05-02T01:09:18.460" v="770"/>
          <ac:spMkLst>
            <pc:docMk/>
            <pc:sldMk cId="1755503271" sldId="286"/>
            <ac:spMk id="7" creationId="{55129BCE-1BDF-4700-8336-62A3CA6EA33B}"/>
          </ac:spMkLst>
        </pc:spChg>
      </pc:sldChg>
      <pc:sldChg chg="addSp delSp modSp new ord modAnim">
        <pc:chgData name="gojhchoi99@gmail.com" userId="7c3550ba10e1e361" providerId="LiveId" clId="{6BF96C73-3970-4B6E-B9CF-EFA1F3AC33E7}" dt="2020-05-02T01:20:04.383" v="1020"/>
        <pc:sldMkLst>
          <pc:docMk/>
          <pc:sldMk cId="787703252" sldId="287"/>
        </pc:sldMkLst>
        <pc:spChg chg="del">
          <ac:chgData name="gojhchoi99@gmail.com" userId="7c3550ba10e1e361" providerId="LiveId" clId="{6BF96C73-3970-4B6E-B9CF-EFA1F3AC33E7}" dt="2020-05-02T01:00:51.645" v="260"/>
          <ac:spMkLst>
            <pc:docMk/>
            <pc:sldMk cId="787703252" sldId="287"/>
            <ac:spMk id="2" creationId="{6DD36ABD-58B2-40F4-B151-14CE5570B87A}"/>
          </ac:spMkLst>
        </pc:spChg>
        <pc:spChg chg="del">
          <ac:chgData name="gojhchoi99@gmail.com" userId="7c3550ba10e1e361" providerId="LiveId" clId="{6BF96C73-3970-4B6E-B9CF-EFA1F3AC33E7}" dt="2020-05-02T01:00:51.645" v="260"/>
          <ac:spMkLst>
            <pc:docMk/>
            <pc:sldMk cId="787703252" sldId="287"/>
            <ac:spMk id="3" creationId="{7517FEEE-0072-402E-90D4-0AA324BE68AD}"/>
          </ac:spMkLst>
        </pc:spChg>
        <pc:spChg chg="del">
          <ac:chgData name="gojhchoi99@gmail.com" userId="7c3550ba10e1e361" providerId="LiveId" clId="{6BF96C73-3970-4B6E-B9CF-EFA1F3AC33E7}" dt="2020-05-02T01:00:51.645" v="260"/>
          <ac:spMkLst>
            <pc:docMk/>
            <pc:sldMk cId="787703252" sldId="287"/>
            <ac:spMk id="4" creationId="{8AAF782F-FB4E-43CC-B5B3-220813EB769D}"/>
          </ac:spMkLst>
        </pc:spChg>
        <pc:spChg chg="add mod">
          <ac:chgData name="gojhchoi99@gmail.com" userId="7c3550ba10e1e361" providerId="LiveId" clId="{6BF96C73-3970-4B6E-B9CF-EFA1F3AC33E7}" dt="2020-05-02T01:09:39.223" v="781" actId="1076"/>
          <ac:spMkLst>
            <pc:docMk/>
            <pc:sldMk cId="787703252" sldId="287"/>
            <ac:spMk id="7" creationId="{92141D54-2226-46A0-BBF4-06EDAD0F23FB}"/>
          </ac:spMkLst>
        </pc:spChg>
        <pc:spChg chg="add">
          <ac:chgData name="gojhchoi99@gmail.com" userId="7c3550ba10e1e361" providerId="LiveId" clId="{6BF96C73-3970-4B6E-B9CF-EFA1F3AC33E7}" dt="2020-05-02T01:04:48.537" v="344"/>
          <ac:spMkLst>
            <pc:docMk/>
            <pc:sldMk cId="787703252" sldId="287"/>
            <ac:spMk id="8" creationId="{4B2ADD41-4489-4DDA-B87B-C3B648CEF2C5}"/>
          </ac:spMkLst>
        </pc:spChg>
        <pc:spChg chg="add mod">
          <ac:chgData name="gojhchoi99@gmail.com" userId="7c3550ba10e1e361" providerId="LiveId" clId="{6BF96C73-3970-4B6E-B9CF-EFA1F3AC33E7}" dt="2020-05-02T01:06:43.674" v="445"/>
          <ac:spMkLst>
            <pc:docMk/>
            <pc:sldMk cId="787703252" sldId="287"/>
            <ac:spMk id="9" creationId="{20E9B284-9732-4CD4-B807-F4DC835672BD}"/>
          </ac:spMkLst>
        </pc:spChg>
        <pc:spChg chg="add mod">
          <ac:chgData name="gojhchoi99@gmail.com" userId="7c3550ba10e1e361" providerId="LiveId" clId="{6BF96C73-3970-4B6E-B9CF-EFA1F3AC33E7}" dt="2020-05-02T01:07:42.894" v="584"/>
          <ac:spMkLst>
            <pc:docMk/>
            <pc:sldMk cId="787703252" sldId="287"/>
            <ac:spMk id="10" creationId="{CB8756E8-B2CB-45D9-8F0E-076BCBBB4D21}"/>
          </ac:spMkLst>
        </pc:spChg>
        <pc:spChg chg="add mod">
          <ac:chgData name="gojhchoi99@gmail.com" userId="7c3550ba10e1e361" providerId="LiveId" clId="{6BF96C73-3970-4B6E-B9CF-EFA1F3AC33E7}" dt="2020-05-02T01:08:05.229" v="671"/>
          <ac:spMkLst>
            <pc:docMk/>
            <pc:sldMk cId="787703252" sldId="287"/>
            <ac:spMk id="11" creationId="{0C7A7418-075C-4750-A313-2A20B0F518B8}"/>
          </ac:spMkLst>
        </pc:spChg>
        <pc:spChg chg="add mod">
          <ac:chgData name="gojhchoi99@gmail.com" userId="7c3550ba10e1e361" providerId="LiveId" clId="{6BF96C73-3970-4B6E-B9CF-EFA1F3AC33E7}" dt="2020-05-02T01:08:31.163" v="757"/>
          <ac:spMkLst>
            <pc:docMk/>
            <pc:sldMk cId="787703252" sldId="287"/>
            <ac:spMk id="12" creationId="{E8A62961-1B8D-4B35-B7AB-302DDB534584}"/>
          </ac:spMkLst>
        </pc:spChg>
        <pc:spChg chg="add mod">
          <ac:chgData name="gojhchoi99@gmail.com" userId="7c3550ba10e1e361" providerId="LiveId" clId="{6BF96C73-3970-4B6E-B9CF-EFA1F3AC33E7}" dt="2020-05-02T01:07:21.291" v="524"/>
          <ac:spMkLst>
            <pc:docMk/>
            <pc:sldMk cId="787703252" sldId="287"/>
            <ac:spMk id="13" creationId="{F70AE33C-FE3B-45F9-84F6-D047BDBF83AB}"/>
          </ac:spMkLst>
        </pc:spChg>
        <pc:spChg chg="add">
          <ac:chgData name="gojhchoi99@gmail.com" userId="7c3550ba10e1e361" providerId="LiveId" clId="{6BF96C73-3970-4B6E-B9CF-EFA1F3AC33E7}" dt="2020-05-02T01:04:48.537" v="344"/>
          <ac:spMkLst>
            <pc:docMk/>
            <pc:sldMk cId="787703252" sldId="287"/>
            <ac:spMk id="14" creationId="{EF95A8BE-85EF-44ED-AB7A-9B096D645553}"/>
          </ac:spMkLst>
        </pc:spChg>
        <pc:picChg chg="add mod">
          <ac:chgData name="gojhchoi99@gmail.com" userId="7c3550ba10e1e361" providerId="LiveId" clId="{6BF96C73-3970-4B6E-B9CF-EFA1F3AC33E7}" dt="2020-05-02T01:09:39.223" v="781" actId="1076"/>
          <ac:picMkLst>
            <pc:docMk/>
            <pc:sldMk cId="787703252" sldId="287"/>
            <ac:picMk id="5" creationId="{5DE28BBC-277C-449B-8543-8C3E35C08957}"/>
          </ac:picMkLst>
        </pc:picChg>
        <pc:picChg chg="add del">
          <ac:chgData name="gojhchoi99@gmail.com" userId="7c3550ba10e1e361" providerId="LiveId" clId="{6BF96C73-3970-4B6E-B9CF-EFA1F3AC33E7}" dt="2020-05-02T01:04:53.529" v="345" actId="478"/>
          <ac:picMkLst>
            <pc:docMk/>
            <pc:sldMk cId="787703252" sldId="287"/>
            <ac:picMk id="6" creationId="{2D7899C6-6676-4032-8DCD-615BE9485B36}"/>
          </ac:picMkLst>
        </pc:picChg>
      </pc:sldChg>
      <pc:sldChg chg="addSp delSp modSp new modAnim">
        <pc:chgData name="gojhchoi99@gmail.com" userId="7c3550ba10e1e361" providerId="LiveId" clId="{6BF96C73-3970-4B6E-B9CF-EFA1F3AC33E7}" dt="2020-05-02T01:11:47.295" v="869" actId="1038"/>
        <pc:sldMkLst>
          <pc:docMk/>
          <pc:sldMk cId="1382946478" sldId="288"/>
        </pc:sldMkLst>
        <pc:spChg chg="add mod">
          <ac:chgData name="gojhchoi99@gmail.com" userId="7c3550ba10e1e361" providerId="LiveId" clId="{6BF96C73-3970-4B6E-B9CF-EFA1F3AC33E7}" dt="2020-05-02T01:10:39.509" v="805"/>
          <ac:spMkLst>
            <pc:docMk/>
            <pc:sldMk cId="1382946478" sldId="288"/>
            <ac:spMk id="2" creationId="{FC899DBD-B7BE-418B-AEAD-995BA9EFF73B}"/>
          </ac:spMkLst>
        </pc:spChg>
        <pc:spChg chg="add mod">
          <ac:chgData name="gojhchoi99@gmail.com" userId="7c3550ba10e1e361" providerId="LiveId" clId="{6BF96C73-3970-4B6E-B9CF-EFA1F3AC33E7}" dt="2020-05-02T01:11:09.763" v="826" actId="255"/>
          <ac:spMkLst>
            <pc:docMk/>
            <pc:sldMk cId="1382946478" sldId="288"/>
            <ac:spMk id="3" creationId="{CC8EF101-B706-4494-B3A5-8B7228D8CCFC}"/>
          </ac:spMkLst>
        </pc:spChg>
        <pc:spChg chg="add">
          <ac:chgData name="gojhchoi99@gmail.com" userId="7c3550ba10e1e361" providerId="LiveId" clId="{6BF96C73-3970-4B6E-B9CF-EFA1F3AC33E7}" dt="2020-05-02T01:10:08.717" v="786"/>
          <ac:spMkLst>
            <pc:docMk/>
            <pc:sldMk cId="1382946478" sldId="288"/>
            <ac:spMk id="4" creationId="{584AA68E-B2BB-4F6D-912F-D4D43BD232C3}"/>
          </ac:spMkLst>
        </pc:spChg>
        <pc:spChg chg="add">
          <ac:chgData name="gojhchoi99@gmail.com" userId="7c3550ba10e1e361" providerId="LiveId" clId="{6BF96C73-3970-4B6E-B9CF-EFA1F3AC33E7}" dt="2020-05-02T01:10:08.717" v="786"/>
          <ac:spMkLst>
            <pc:docMk/>
            <pc:sldMk cId="1382946478" sldId="288"/>
            <ac:spMk id="5" creationId="{D7F09260-CD59-4DE6-8731-209934F5AAFD}"/>
          </ac:spMkLst>
        </pc:spChg>
        <pc:spChg chg="add mod">
          <ac:chgData name="gojhchoi99@gmail.com" userId="7c3550ba10e1e361" providerId="LiveId" clId="{6BF96C73-3970-4B6E-B9CF-EFA1F3AC33E7}" dt="2020-05-02T01:11:34.926" v="850" actId="1038"/>
          <ac:spMkLst>
            <pc:docMk/>
            <pc:sldMk cId="1382946478" sldId="288"/>
            <ac:spMk id="8" creationId="{2F96426D-9E2E-4469-ABC9-2ECCF7383EAE}"/>
          </ac:spMkLst>
        </pc:spChg>
        <pc:spChg chg="add mod">
          <ac:chgData name="gojhchoi99@gmail.com" userId="7c3550ba10e1e361" providerId="LiveId" clId="{6BF96C73-3970-4B6E-B9CF-EFA1F3AC33E7}" dt="2020-05-02T01:11:47.295" v="869" actId="1038"/>
          <ac:spMkLst>
            <pc:docMk/>
            <pc:sldMk cId="1382946478" sldId="288"/>
            <ac:spMk id="9" creationId="{C9824289-7ECF-412E-89F6-C7268F7E3D17}"/>
          </ac:spMkLst>
        </pc:spChg>
        <pc:picChg chg="add del">
          <ac:chgData name="gojhchoi99@gmail.com" userId="7c3550ba10e1e361" providerId="LiveId" clId="{6BF96C73-3970-4B6E-B9CF-EFA1F3AC33E7}" dt="2020-05-02T01:10:15.053" v="788" actId="478"/>
          <ac:picMkLst>
            <pc:docMk/>
            <pc:sldMk cId="1382946478" sldId="288"/>
            <ac:picMk id="6" creationId="{05570FB1-224D-4FEA-AA55-084BD4A12E28}"/>
          </ac:picMkLst>
        </pc:picChg>
        <pc:picChg chg="add del">
          <ac:chgData name="gojhchoi99@gmail.com" userId="7c3550ba10e1e361" providerId="LiveId" clId="{6BF96C73-3970-4B6E-B9CF-EFA1F3AC33E7}" dt="2020-05-02T01:10:13.074" v="787" actId="478"/>
          <ac:picMkLst>
            <pc:docMk/>
            <pc:sldMk cId="1382946478" sldId="288"/>
            <ac:picMk id="7" creationId="{441C797F-CD65-498F-A49B-CEEB75CA7ED1}"/>
          </ac:picMkLst>
        </pc:picChg>
        <pc:picChg chg="add mod">
          <ac:chgData name="gojhchoi99@gmail.com" userId="7c3550ba10e1e361" providerId="LiveId" clId="{6BF96C73-3970-4B6E-B9CF-EFA1F3AC33E7}" dt="2020-05-02T01:10:34.324" v="793" actId="1076"/>
          <ac:picMkLst>
            <pc:docMk/>
            <pc:sldMk cId="1382946478" sldId="288"/>
            <ac:picMk id="10" creationId="{C1657265-544E-481D-84E7-A3A90553D93D}"/>
          </ac:picMkLst>
        </pc:picChg>
        <pc:picChg chg="add mod">
          <ac:chgData name="gojhchoi99@gmail.com" userId="7c3550ba10e1e361" providerId="LiveId" clId="{6BF96C73-3970-4B6E-B9CF-EFA1F3AC33E7}" dt="2020-05-02T01:11:00.115" v="810" actId="1076"/>
          <ac:picMkLst>
            <pc:docMk/>
            <pc:sldMk cId="1382946478" sldId="288"/>
            <ac:picMk id="11" creationId="{76849C51-5AC5-4C3D-804F-FBF9FCF42291}"/>
          </ac:picMkLst>
        </pc:picChg>
      </pc:sldChg>
      <pc:sldChg chg="addSp delSp modSp new modAnim">
        <pc:chgData name="gojhchoi99@gmail.com" userId="7c3550ba10e1e361" providerId="LiveId" clId="{6BF96C73-3970-4B6E-B9CF-EFA1F3AC33E7}" dt="2020-05-02T01:13:19.644" v="919" actId="1035"/>
        <pc:sldMkLst>
          <pc:docMk/>
          <pc:sldMk cId="1121315517" sldId="289"/>
        </pc:sldMkLst>
        <pc:spChg chg="add mod">
          <ac:chgData name="gojhchoi99@gmail.com" userId="7c3550ba10e1e361" providerId="LiveId" clId="{6BF96C73-3970-4B6E-B9CF-EFA1F3AC33E7}" dt="2020-05-02T01:12:40.085" v="893" actId="255"/>
          <ac:spMkLst>
            <pc:docMk/>
            <pc:sldMk cId="1121315517" sldId="289"/>
            <ac:spMk id="2" creationId="{3603B3D8-A756-4915-BB0F-F589117CFCCB}"/>
          </ac:spMkLst>
        </pc:spChg>
        <pc:spChg chg="add">
          <ac:chgData name="gojhchoi99@gmail.com" userId="7c3550ba10e1e361" providerId="LiveId" clId="{6BF96C73-3970-4B6E-B9CF-EFA1F3AC33E7}" dt="2020-05-02T01:12:10.357" v="870"/>
          <ac:spMkLst>
            <pc:docMk/>
            <pc:sldMk cId="1121315517" sldId="289"/>
            <ac:spMk id="3" creationId="{36A0B2CE-5793-4C6C-83C5-3D61186A588F}"/>
          </ac:spMkLst>
        </pc:spChg>
        <pc:spChg chg="add mod">
          <ac:chgData name="gojhchoi99@gmail.com" userId="7c3550ba10e1e361" providerId="LiveId" clId="{6BF96C73-3970-4B6E-B9CF-EFA1F3AC33E7}" dt="2020-05-02T01:13:19.644" v="919" actId="1035"/>
          <ac:spMkLst>
            <pc:docMk/>
            <pc:sldMk cId="1121315517" sldId="289"/>
            <ac:spMk id="5" creationId="{70B3D7FE-9E78-472A-B110-B4FEF3AFD83B}"/>
          </ac:spMkLst>
        </pc:spChg>
        <pc:picChg chg="add del">
          <ac:chgData name="gojhchoi99@gmail.com" userId="7c3550ba10e1e361" providerId="LiveId" clId="{6BF96C73-3970-4B6E-B9CF-EFA1F3AC33E7}" dt="2020-05-02T01:12:12.723" v="871" actId="478"/>
          <ac:picMkLst>
            <pc:docMk/>
            <pc:sldMk cId="1121315517" sldId="289"/>
            <ac:picMk id="4" creationId="{489DEF23-66AF-41A9-8D55-25A47E014388}"/>
          </ac:picMkLst>
        </pc:picChg>
        <pc:picChg chg="add mod">
          <ac:chgData name="gojhchoi99@gmail.com" userId="7c3550ba10e1e361" providerId="LiveId" clId="{6BF96C73-3970-4B6E-B9CF-EFA1F3AC33E7}" dt="2020-05-02T01:12:29.166" v="876" actId="1076"/>
          <ac:picMkLst>
            <pc:docMk/>
            <pc:sldMk cId="1121315517" sldId="289"/>
            <ac:picMk id="6" creationId="{561939D5-32D8-4957-BFE6-ADB4F17B2E4A}"/>
          </ac:picMkLst>
        </pc:picChg>
      </pc:sldChg>
      <pc:sldChg chg="addSp delSp modSp new modAnim">
        <pc:chgData name="gojhchoi99@gmail.com" userId="7c3550ba10e1e361" providerId="LiveId" clId="{6BF96C73-3970-4B6E-B9CF-EFA1F3AC33E7}" dt="2020-05-02T01:17:21.162" v="980"/>
        <pc:sldMkLst>
          <pc:docMk/>
          <pc:sldMk cId="2242862225" sldId="290"/>
        </pc:sldMkLst>
        <pc:spChg chg="add mod">
          <ac:chgData name="gojhchoi99@gmail.com" userId="7c3550ba10e1e361" providerId="LiveId" clId="{6BF96C73-3970-4B6E-B9CF-EFA1F3AC33E7}" dt="2020-05-02T01:14:45.630" v="942"/>
          <ac:spMkLst>
            <pc:docMk/>
            <pc:sldMk cId="2242862225" sldId="290"/>
            <ac:spMk id="2" creationId="{89A16F66-0F2E-4335-B8E5-3F0C21D93007}"/>
          </ac:spMkLst>
        </pc:spChg>
        <pc:spChg chg="add mod">
          <ac:chgData name="gojhchoi99@gmail.com" userId="7c3550ba10e1e361" providerId="LiveId" clId="{6BF96C73-3970-4B6E-B9CF-EFA1F3AC33E7}" dt="2020-05-02T01:15:09.173" v="958"/>
          <ac:spMkLst>
            <pc:docMk/>
            <pc:sldMk cId="2242862225" sldId="290"/>
            <ac:spMk id="3" creationId="{3E999B9F-9681-471D-8C6E-1DE1C9558282}"/>
          </ac:spMkLst>
        </pc:spChg>
        <pc:spChg chg="add">
          <ac:chgData name="gojhchoi99@gmail.com" userId="7c3550ba10e1e361" providerId="LiveId" clId="{6BF96C73-3970-4B6E-B9CF-EFA1F3AC33E7}" dt="2020-05-02T01:14:15.035" v="920"/>
          <ac:spMkLst>
            <pc:docMk/>
            <pc:sldMk cId="2242862225" sldId="290"/>
            <ac:spMk id="4" creationId="{413703FC-AD3C-429A-B864-383BF5D229AB}"/>
          </ac:spMkLst>
        </pc:spChg>
        <pc:spChg chg="add">
          <ac:chgData name="gojhchoi99@gmail.com" userId="7c3550ba10e1e361" providerId="LiveId" clId="{6BF96C73-3970-4B6E-B9CF-EFA1F3AC33E7}" dt="2020-05-02T01:14:15.035" v="920"/>
          <ac:spMkLst>
            <pc:docMk/>
            <pc:sldMk cId="2242862225" sldId="290"/>
            <ac:spMk id="5" creationId="{5B137D44-6B9F-4311-8BFE-DF15B0E3062B}"/>
          </ac:spMkLst>
        </pc:spChg>
        <pc:spChg chg="add mod">
          <ac:chgData name="gojhchoi99@gmail.com" userId="7c3550ba10e1e361" providerId="LiveId" clId="{6BF96C73-3970-4B6E-B9CF-EFA1F3AC33E7}" dt="2020-05-02T01:15:16.327" v="960" actId="1076"/>
          <ac:spMkLst>
            <pc:docMk/>
            <pc:sldMk cId="2242862225" sldId="290"/>
            <ac:spMk id="8" creationId="{7B722EDA-A010-41AB-89B1-6DD438FD2266}"/>
          </ac:spMkLst>
        </pc:spChg>
        <pc:spChg chg="add mod">
          <ac:chgData name="gojhchoi99@gmail.com" userId="7c3550ba10e1e361" providerId="LiveId" clId="{6BF96C73-3970-4B6E-B9CF-EFA1F3AC33E7}" dt="2020-05-02T01:15:26.869" v="963" actId="14100"/>
          <ac:spMkLst>
            <pc:docMk/>
            <pc:sldMk cId="2242862225" sldId="290"/>
            <ac:spMk id="9" creationId="{54B48C19-8BDE-41CC-9D80-0ABFBFF95DE1}"/>
          </ac:spMkLst>
        </pc:spChg>
        <pc:spChg chg="add mod">
          <ac:chgData name="gojhchoi99@gmail.com" userId="7c3550ba10e1e361" providerId="LiveId" clId="{6BF96C73-3970-4B6E-B9CF-EFA1F3AC33E7}" dt="2020-05-02T01:15:45.263" v="970"/>
          <ac:spMkLst>
            <pc:docMk/>
            <pc:sldMk cId="2242862225" sldId="290"/>
            <ac:spMk id="12" creationId="{7EBB9A5B-1E95-4E26-AFD8-A9129B3DB58F}"/>
          </ac:spMkLst>
        </pc:spChg>
        <pc:spChg chg="add mod">
          <ac:chgData name="gojhchoi99@gmail.com" userId="7c3550ba10e1e361" providerId="LiveId" clId="{6BF96C73-3970-4B6E-B9CF-EFA1F3AC33E7}" dt="2020-05-02T01:15:53.576" v="975" actId="1076"/>
          <ac:spMkLst>
            <pc:docMk/>
            <pc:sldMk cId="2242862225" sldId="290"/>
            <ac:spMk id="13" creationId="{C0C9D0E4-61CE-4B91-B3C3-525AB9A311F2}"/>
          </ac:spMkLst>
        </pc:spChg>
        <pc:picChg chg="add del">
          <ac:chgData name="gojhchoi99@gmail.com" userId="7c3550ba10e1e361" providerId="LiveId" clId="{6BF96C73-3970-4B6E-B9CF-EFA1F3AC33E7}" dt="2020-05-02T01:14:46.376" v="943" actId="478"/>
          <ac:picMkLst>
            <pc:docMk/>
            <pc:sldMk cId="2242862225" sldId="290"/>
            <ac:picMk id="6" creationId="{30647115-E097-417E-BDA6-34FB2337D426}"/>
          </ac:picMkLst>
        </pc:picChg>
        <pc:picChg chg="add del">
          <ac:chgData name="gojhchoi99@gmail.com" userId="7c3550ba10e1e361" providerId="LiveId" clId="{6BF96C73-3970-4B6E-B9CF-EFA1F3AC33E7}" dt="2020-05-02T01:14:23.867" v="922" actId="478"/>
          <ac:picMkLst>
            <pc:docMk/>
            <pc:sldMk cId="2242862225" sldId="290"/>
            <ac:picMk id="7" creationId="{B0817DD1-A25F-4AF0-B16B-9F3D3A70677A}"/>
          </ac:picMkLst>
        </pc:picChg>
        <pc:picChg chg="add mod">
          <ac:chgData name="gojhchoi99@gmail.com" userId="7c3550ba10e1e361" providerId="LiveId" clId="{6BF96C73-3970-4B6E-B9CF-EFA1F3AC33E7}" dt="2020-05-02T01:14:38.181" v="927" actId="1076"/>
          <ac:picMkLst>
            <pc:docMk/>
            <pc:sldMk cId="2242862225" sldId="290"/>
            <ac:picMk id="10" creationId="{41248C12-CA35-4264-9C44-CD2D17A169AC}"/>
          </ac:picMkLst>
        </pc:picChg>
        <pc:picChg chg="add mod">
          <ac:chgData name="gojhchoi99@gmail.com" userId="7c3550ba10e1e361" providerId="LiveId" clId="{6BF96C73-3970-4B6E-B9CF-EFA1F3AC33E7}" dt="2020-05-02T01:15:02.512" v="946" actId="1076"/>
          <ac:picMkLst>
            <pc:docMk/>
            <pc:sldMk cId="2242862225" sldId="290"/>
            <ac:picMk id="11" creationId="{B59A6158-3600-4798-A318-FF7A2DA92C3B}"/>
          </ac:picMkLst>
        </pc:picChg>
      </pc:sldChg>
      <pc:sldChg chg="addSp delSp modSp new modAnim">
        <pc:chgData name="gojhchoi99@gmail.com" userId="7c3550ba10e1e361" providerId="LiveId" clId="{6BF96C73-3970-4B6E-B9CF-EFA1F3AC33E7}" dt="2020-05-02T01:18:47.134" v="1018"/>
        <pc:sldMkLst>
          <pc:docMk/>
          <pc:sldMk cId="3756244492" sldId="291"/>
        </pc:sldMkLst>
        <pc:spChg chg="add mod">
          <ac:chgData name="gojhchoi99@gmail.com" userId="7c3550ba10e1e361" providerId="LiveId" clId="{6BF96C73-3970-4B6E-B9CF-EFA1F3AC33E7}" dt="2020-05-02T01:17:56.477" v="995"/>
          <ac:spMkLst>
            <pc:docMk/>
            <pc:sldMk cId="3756244492" sldId="291"/>
            <ac:spMk id="2" creationId="{07C536F3-4454-4521-A7E8-BC69D7D704C3}"/>
          </ac:spMkLst>
        </pc:spChg>
        <pc:spChg chg="add mod">
          <ac:chgData name="gojhchoi99@gmail.com" userId="7c3550ba10e1e361" providerId="LiveId" clId="{6BF96C73-3970-4B6E-B9CF-EFA1F3AC33E7}" dt="2020-05-02T01:18:47.134" v="1018"/>
          <ac:spMkLst>
            <pc:docMk/>
            <pc:sldMk cId="3756244492" sldId="291"/>
            <ac:spMk id="3" creationId="{76854B48-F693-43C0-86B0-7B39F60F8331}"/>
          </ac:spMkLst>
        </pc:spChg>
        <pc:spChg chg="add">
          <ac:chgData name="gojhchoi99@gmail.com" userId="7c3550ba10e1e361" providerId="LiveId" clId="{6BF96C73-3970-4B6E-B9CF-EFA1F3AC33E7}" dt="2020-05-02T01:14:16.817" v="921"/>
          <ac:spMkLst>
            <pc:docMk/>
            <pc:sldMk cId="3756244492" sldId="291"/>
            <ac:spMk id="4" creationId="{CBC1ED35-6218-43D4-84C5-67ADB9455A42}"/>
          </ac:spMkLst>
        </pc:spChg>
        <pc:spChg chg="add">
          <ac:chgData name="gojhchoi99@gmail.com" userId="7c3550ba10e1e361" providerId="LiveId" clId="{6BF96C73-3970-4B6E-B9CF-EFA1F3AC33E7}" dt="2020-05-02T01:14:16.817" v="921"/>
          <ac:spMkLst>
            <pc:docMk/>
            <pc:sldMk cId="3756244492" sldId="291"/>
            <ac:spMk id="5" creationId="{B26E2322-B5F7-48B9-A07B-A28D9078EBA5}"/>
          </ac:spMkLst>
        </pc:spChg>
        <pc:spChg chg="add">
          <ac:chgData name="gojhchoi99@gmail.com" userId="7c3550ba10e1e361" providerId="LiveId" clId="{6BF96C73-3970-4B6E-B9CF-EFA1F3AC33E7}" dt="2020-05-02T01:14:16.817" v="921"/>
          <ac:spMkLst>
            <pc:docMk/>
            <pc:sldMk cId="3756244492" sldId="291"/>
            <ac:spMk id="8" creationId="{3D1BB382-F941-4685-84F0-80D4E0794619}"/>
          </ac:spMkLst>
        </pc:spChg>
        <pc:spChg chg="add">
          <ac:chgData name="gojhchoi99@gmail.com" userId="7c3550ba10e1e361" providerId="LiveId" clId="{6BF96C73-3970-4B6E-B9CF-EFA1F3AC33E7}" dt="2020-05-02T01:14:16.817" v="921"/>
          <ac:spMkLst>
            <pc:docMk/>
            <pc:sldMk cId="3756244492" sldId="291"/>
            <ac:spMk id="9" creationId="{78BA1580-5B4E-4B9C-B33F-246866AB8275}"/>
          </ac:spMkLst>
        </pc:spChg>
        <pc:picChg chg="add del">
          <ac:chgData name="gojhchoi99@gmail.com" userId="7c3550ba10e1e361" providerId="LiveId" clId="{6BF96C73-3970-4B6E-B9CF-EFA1F3AC33E7}" dt="2020-05-02T01:17:31.184" v="982" actId="478"/>
          <ac:picMkLst>
            <pc:docMk/>
            <pc:sldMk cId="3756244492" sldId="291"/>
            <ac:picMk id="6" creationId="{66D9BF2F-4890-4423-8666-2A968E6239C3}"/>
          </ac:picMkLst>
        </pc:picChg>
        <pc:picChg chg="add del">
          <ac:chgData name="gojhchoi99@gmail.com" userId="7c3550ba10e1e361" providerId="LiveId" clId="{6BF96C73-3970-4B6E-B9CF-EFA1F3AC33E7}" dt="2020-05-02T01:17:29.363" v="981" actId="478"/>
          <ac:picMkLst>
            <pc:docMk/>
            <pc:sldMk cId="3756244492" sldId="291"/>
            <ac:picMk id="7" creationId="{5C5FC37B-F02D-4771-A5C0-69E2FC500CB6}"/>
          </ac:picMkLst>
        </pc:picChg>
        <pc:picChg chg="add mod">
          <ac:chgData name="gojhchoi99@gmail.com" userId="7c3550ba10e1e361" providerId="LiveId" clId="{6BF96C73-3970-4B6E-B9CF-EFA1F3AC33E7}" dt="2020-05-02T01:18:26.666" v="1004" actId="1076"/>
          <ac:picMkLst>
            <pc:docMk/>
            <pc:sldMk cId="3756244492" sldId="291"/>
            <ac:picMk id="10" creationId="{C22F8325-D787-4825-B2B6-31ECB01A62D1}"/>
          </ac:picMkLst>
        </pc:picChg>
        <pc:picChg chg="add mod">
          <ac:chgData name="gojhchoi99@gmail.com" userId="7c3550ba10e1e361" providerId="LiveId" clId="{6BF96C73-3970-4B6E-B9CF-EFA1F3AC33E7}" dt="2020-05-02T01:18:12.672" v="1000" actId="1076"/>
          <ac:picMkLst>
            <pc:docMk/>
            <pc:sldMk cId="3756244492" sldId="291"/>
            <ac:picMk id="11" creationId="{166696EA-A750-4201-809C-A2AC1AC85E92}"/>
          </ac:picMkLst>
        </pc:picChg>
      </pc:sldChg>
      <pc:sldChg chg="addSp modSp new">
        <pc:chgData name="gojhchoi99@gmail.com" userId="7c3550ba10e1e361" providerId="LiveId" clId="{6BF96C73-3970-4B6E-B9CF-EFA1F3AC33E7}" dt="2020-05-02T01:20:29.943" v="1050" actId="207"/>
        <pc:sldMkLst>
          <pc:docMk/>
          <pc:sldMk cId="2983148892" sldId="292"/>
        </pc:sldMkLst>
        <pc:spChg chg="add mod">
          <ac:chgData name="gojhchoi99@gmail.com" userId="7c3550ba10e1e361" providerId="LiveId" clId="{6BF96C73-3970-4B6E-B9CF-EFA1F3AC33E7}" dt="2020-05-02T01:20:29.943" v="1050" actId="207"/>
          <ac:spMkLst>
            <pc:docMk/>
            <pc:sldMk cId="2983148892" sldId="292"/>
            <ac:spMk id="2" creationId="{E66A4969-7DAA-4F98-A2FE-231F5E11C80B}"/>
          </ac:spMkLst>
        </pc:spChg>
        <pc:spChg chg="add">
          <ac:chgData name="gojhchoi99@gmail.com" userId="7c3550ba10e1e361" providerId="LiveId" clId="{6BF96C73-3970-4B6E-B9CF-EFA1F3AC33E7}" dt="2020-05-02T01:20:14.731" v="1022"/>
          <ac:spMkLst>
            <pc:docMk/>
            <pc:sldMk cId="2983148892" sldId="292"/>
            <ac:spMk id="3" creationId="{6AE2239B-435C-481B-B28D-A23FD63D2914}"/>
          </ac:spMkLst>
        </pc:spChg>
      </pc:sldChg>
      <pc:sldChg chg="new del">
        <pc:chgData name="gojhchoi99@gmail.com" userId="7c3550ba10e1e361" providerId="LiveId" clId="{6BF96C73-3970-4B6E-B9CF-EFA1F3AC33E7}" dt="2020-05-02T01:21:13.639" v="1055" actId="47"/>
        <pc:sldMkLst>
          <pc:docMk/>
          <pc:sldMk cId="1784525848" sldId="293"/>
        </pc:sldMkLst>
      </pc:sldChg>
      <pc:sldChg chg="modSp add mod modAnim">
        <pc:chgData name="gojhchoi99@gmail.com" userId="7c3550ba10e1e361" providerId="LiveId" clId="{6BF96C73-3970-4B6E-B9CF-EFA1F3AC33E7}" dt="2020-05-04T08:02:40.222" v="1715" actId="1076"/>
        <pc:sldMkLst>
          <pc:docMk/>
          <pc:sldMk cId="854656810" sldId="297"/>
        </pc:sldMkLst>
        <pc:spChg chg="mod">
          <ac:chgData name="gojhchoi99@gmail.com" userId="7c3550ba10e1e361" providerId="LiveId" clId="{6BF96C73-3970-4B6E-B9CF-EFA1F3AC33E7}" dt="2020-05-02T01:22:29.284" v="1091" actId="1076"/>
          <ac:spMkLst>
            <pc:docMk/>
            <pc:sldMk cId="854656810" sldId="297"/>
            <ac:spMk id="2" creationId="{A750F106-3E4F-4326-825E-BC5F3E7BE516}"/>
          </ac:spMkLst>
        </pc:spChg>
        <pc:spChg chg="mod">
          <ac:chgData name="gojhchoi99@gmail.com" userId="7c3550ba10e1e361" providerId="LiveId" clId="{6BF96C73-3970-4B6E-B9CF-EFA1F3AC33E7}" dt="2020-05-04T08:02:40.222" v="1715" actId="1076"/>
          <ac:spMkLst>
            <pc:docMk/>
            <pc:sldMk cId="854656810" sldId="297"/>
            <ac:spMk id="3" creationId="{D6586AA5-8FD1-4A0E-9248-28D4EB60AB64}"/>
          </ac:spMkLst>
        </pc:spChg>
        <pc:spChg chg="mod">
          <ac:chgData name="gojhchoi99@gmail.com" userId="7c3550ba10e1e361" providerId="LiveId" clId="{6BF96C73-3970-4B6E-B9CF-EFA1F3AC33E7}" dt="2020-05-02T01:22:04.017" v="1070"/>
          <ac:spMkLst>
            <pc:docMk/>
            <pc:sldMk cId="854656810" sldId="297"/>
            <ac:spMk id="4" creationId="{812FE2E5-CA6F-457B-9022-53B295A074B3}"/>
          </ac:spMkLst>
        </pc:spChg>
        <pc:spChg chg="mod">
          <ac:chgData name="gojhchoi99@gmail.com" userId="7c3550ba10e1e361" providerId="LiveId" clId="{6BF96C73-3970-4B6E-B9CF-EFA1F3AC33E7}" dt="2020-05-02T01:22:05.195" v="1073" actId="20577"/>
          <ac:spMkLst>
            <pc:docMk/>
            <pc:sldMk cId="854656810" sldId="297"/>
            <ac:spMk id="5" creationId="{58D4D6C3-FAF9-4561-AE2F-9DF644484CAE}"/>
          </ac:spMkLst>
        </pc:spChg>
        <pc:spChg chg="mod">
          <ac:chgData name="gojhchoi99@gmail.com" userId="7c3550ba10e1e361" providerId="LiveId" clId="{6BF96C73-3970-4B6E-B9CF-EFA1F3AC33E7}" dt="2020-05-02T01:22:08.345" v="1077"/>
          <ac:spMkLst>
            <pc:docMk/>
            <pc:sldMk cId="854656810" sldId="297"/>
            <ac:spMk id="6" creationId="{20D07CF9-E822-4E14-9763-D30FBD2A8D72}"/>
          </ac:spMkLst>
        </pc:spChg>
        <pc:spChg chg="mod">
          <ac:chgData name="gojhchoi99@gmail.com" userId="7c3550ba10e1e361" providerId="LiveId" clId="{6BF96C73-3970-4B6E-B9CF-EFA1F3AC33E7}" dt="2020-05-02T01:22:11.648" v="1083"/>
          <ac:spMkLst>
            <pc:docMk/>
            <pc:sldMk cId="854656810" sldId="297"/>
            <ac:spMk id="7" creationId="{9EED759C-9D4B-4ABE-916A-D9EC607AD278}"/>
          </ac:spMkLst>
        </pc:spChg>
        <pc:spChg chg="mod">
          <ac:chgData name="gojhchoi99@gmail.com" userId="7c3550ba10e1e361" providerId="LiveId" clId="{6BF96C73-3970-4B6E-B9CF-EFA1F3AC33E7}" dt="2020-05-02T01:22:13.813" v="1087"/>
          <ac:spMkLst>
            <pc:docMk/>
            <pc:sldMk cId="854656810" sldId="297"/>
            <ac:spMk id="8" creationId="{35327E2A-AE1A-41E1-A0E5-83B6DC232D2D}"/>
          </ac:spMkLst>
        </pc:spChg>
        <pc:spChg chg="mod">
          <ac:chgData name="gojhchoi99@gmail.com" userId="7c3550ba10e1e361" providerId="LiveId" clId="{6BF96C73-3970-4B6E-B9CF-EFA1F3AC33E7}" dt="2020-05-02T01:22:15.062" v="1090" actId="20577"/>
          <ac:spMkLst>
            <pc:docMk/>
            <pc:sldMk cId="854656810" sldId="297"/>
            <ac:spMk id="9" creationId="{76354F22-B889-4F7F-80B2-269036715F54}"/>
          </ac:spMkLst>
        </pc:spChg>
      </pc:sldChg>
      <pc:sldChg chg="addSp delSp modSp new del modAnim">
        <pc:chgData name="gojhchoi99@gmail.com" userId="7c3550ba10e1e361" providerId="LiveId" clId="{6BF96C73-3970-4B6E-B9CF-EFA1F3AC33E7}" dt="2020-05-02T01:30:47.930" v="1252" actId="47"/>
        <pc:sldMkLst>
          <pc:docMk/>
          <pc:sldMk cId="858754908" sldId="298"/>
        </pc:sldMkLst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5" creationId="{7D9DBD6B-137F-4494-8245-0B01ED029C5C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6" creationId="{E318AFFF-8CD9-41C4-96AD-92D69F7751E8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7" creationId="{8C7E33A9-5F64-41DD-A6D8-97E1E4FAEDFA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8" creationId="{91A3973D-7609-4BEE-9082-4856B687FACE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9" creationId="{8C8ECAB8-E298-4707-A886-F8E056A97B2A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10" creationId="{AB486414-C79C-4022-99A0-E6F8619DFF8E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11" creationId="{AB553314-5E0B-4AEA-9B48-039593F7C749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12" creationId="{36E49626-4E3F-43C3-A1FE-A099C576B941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14" creationId="{63433C77-D2F9-4CA9-A6C5-DD15E493B383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15" creationId="{D41EB59F-7286-41BF-AEDD-10E5A2D3DB9E}"/>
          </ac:spMkLst>
        </pc:spChg>
        <pc:spChg chg="add del">
          <ac:chgData name="gojhchoi99@gmail.com" userId="7c3550ba10e1e361" providerId="LiveId" clId="{6BF96C73-3970-4B6E-B9CF-EFA1F3AC33E7}" dt="2020-05-02T01:27:26.188" v="1150"/>
          <ac:spMkLst>
            <pc:docMk/>
            <pc:sldMk cId="858754908" sldId="298"/>
            <ac:spMk id="16" creationId="{A9191CEE-8EB6-4264-AB7F-3F815D009183}"/>
          </ac:spMkLst>
        </pc:spChg>
        <pc:graphicFrameChg chg="add del">
          <ac:chgData name="gojhchoi99@gmail.com" userId="7c3550ba10e1e361" providerId="LiveId" clId="{6BF96C73-3970-4B6E-B9CF-EFA1F3AC33E7}" dt="2020-05-02T01:27:26.188" v="1150"/>
          <ac:graphicFrameMkLst>
            <pc:docMk/>
            <pc:sldMk cId="858754908" sldId="298"/>
            <ac:graphicFrameMk id="13" creationId="{81BC88C0-B1B2-4BBB-A19F-671100E5CA3E}"/>
          </ac:graphicFrameMkLst>
        </pc:graphicFrameChg>
        <pc:graphicFrameChg chg="add del">
          <ac:chgData name="gojhchoi99@gmail.com" userId="7c3550ba10e1e361" providerId="LiveId" clId="{6BF96C73-3970-4B6E-B9CF-EFA1F3AC33E7}" dt="2020-05-02T01:27:26.188" v="1150"/>
          <ac:graphicFrameMkLst>
            <pc:docMk/>
            <pc:sldMk cId="858754908" sldId="298"/>
            <ac:graphicFrameMk id="20" creationId="{CA9032A9-C13C-419F-AA39-B8437DB1C1D5}"/>
          </ac:graphicFrameMkLst>
        </pc:graphicFrameChg>
        <pc:graphicFrameChg chg="add del">
          <ac:chgData name="gojhchoi99@gmail.com" userId="7c3550ba10e1e361" providerId="LiveId" clId="{6BF96C73-3970-4B6E-B9CF-EFA1F3AC33E7}" dt="2020-05-02T01:27:26.188" v="1150"/>
          <ac:graphicFrameMkLst>
            <pc:docMk/>
            <pc:sldMk cId="858754908" sldId="298"/>
            <ac:graphicFrameMk id="21" creationId="{CB3DCCC2-B604-4D1F-849F-F85B9B6AED0A}"/>
          </ac:graphicFrameMkLst>
        </pc:graphicFrameChg>
        <pc:picChg chg="add mod">
          <ac:chgData name="gojhchoi99@gmail.com" userId="7c3550ba10e1e361" providerId="LiveId" clId="{6BF96C73-3970-4B6E-B9CF-EFA1F3AC33E7}" dt="2020-05-02T01:26:19.053" v="1145" actId="14100"/>
          <ac:picMkLst>
            <pc:docMk/>
            <pc:sldMk cId="858754908" sldId="298"/>
            <ac:picMk id="2" creationId="{396D9660-BCF0-4EC3-AE0C-0D16D866FB0A}"/>
          </ac:picMkLst>
        </pc:picChg>
        <pc:picChg chg="add mod">
          <ac:chgData name="gojhchoi99@gmail.com" userId="7c3550ba10e1e361" providerId="LiveId" clId="{6BF96C73-3970-4B6E-B9CF-EFA1F3AC33E7}" dt="2020-05-02T01:26:24.120" v="1148" actId="1076"/>
          <ac:picMkLst>
            <pc:docMk/>
            <pc:sldMk cId="858754908" sldId="298"/>
            <ac:picMk id="3" creationId="{6E7605A3-6C96-4048-821E-7CC7C57955EB}"/>
          </ac:picMkLst>
        </pc:picChg>
        <pc:picChg chg="add mod modCrop">
          <ac:chgData name="gojhchoi99@gmail.com" userId="7c3550ba10e1e361" providerId="LiveId" clId="{6BF96C73-3970-4B6E-B9CF-EFA1F3AC33E7}" dt="2020-05-02T01:26:14.994" v="1144" actId="14100"/>
          <ac:picMkLst>
            <pc:docMk/>
            <pc:sldMk cId="858754908" sldId="298"/>
            <ac:picMk id="4" creationId="{6A457878-B95E-4431-829C-D19DCC970187}"/>
          </ac:picMkLst>
        </pc:picChg>
        <pc:picChg chg="add del">
          <ac:chgData name="gojhchoi99@gmail.com" userId="7c3550ba10e1e361" providerId="LiveId" clId="{6BF96C73-3970-4B6E-B9CF-EFA1F3AC33E7}" dt="2020-05-02T01:27:26.188" v="1150"/>
          <ac:picMkLst>
            <pc:docMk/>
            <pc:sldMk cId="858754908" sldId="298"/>
            <ac:picMk id="22" creationId="{A678B9ED-8492-449A-ABD9-0CFE949EFCD3}"/>
          </ac:picMkLst>
        </pc:picChg>
        <pc:picChg chg="add del">
          <ac:chgData name="gojhchoi99@gmail.com" userId="7c3550ba10e1e361" providerId="LiveId" clId="{6BF96C73-3970-4B6E-B9CF-EFA1F3AC33E7}" dt="2020-05-02T01:27:26.188" v="1150"/>
          <ac:picMkLst>
            <pc:docMk/>
            <pc:sldMk cId="858754908" sldId="298"/>
            <ac:picMk id="23" creationId="{5590EA9F-32E4-4F77-B650-E32C1AC0D66A}"/>
          </ac:picMkLst>
        </pc:picChg>
        <pc:picChg chg="add del">
          <ac:chgData name="gojhchoi99@gmail.com" userId="7c3550ba10e1e361" providerId="LiveId" clId="{6BF96C73-3970-4B6E-B9CF-EFA1F3AC33E7}" dt="2020-05-02T01:27:26.188" v="1150"/>
          <ac:picMkLst>
            <pc:docMk/>
            <pc:sldMk cId="858754908" sldId="298"/>
            <ac:picMk id="24" creationId="{A0D4296E-6931-4F01-8B99-1682235202A5}"/>
          </ac:picMkLst>
        </pc:picChg>
        <pc:cxnChg chg="add del">
          <ac:chgData name="gojhchoi99@gmail.com" userId="7c3550ba10e1e361" providerId="LiveId" clId="{6BF96C73-3970-4B6E-B9CF-EFA1F3AC33E7}" dt="2020-05-02T01:27:26.188" v="1150"/>
          <ac:cxnSpMkLst>
            <pc:docMk/>
            <pc:sldMk cId="858754908" sldId="298"/>
            <ac:cxnSpMk id="17" creationId="{8B378C55-D4BF-47BF-8075-799E88D39B3A}"/>
          </ac:cxnSpMkLst>
        </pc:cxnChg>
        <pc:cxnChg chg="add del">
          <ac:chgData name="gojhchoi99@gmail.com" userId="7c3550ba10e1e361" providerId="LiveId" clId="{6BF96C73-3970-4B6E-B9CF-EFA1F3AC33E7}" dt="2020-05-02T01:27:26.188" v="1150"/>
          <ac:cxnSpMkLst>
            <pc:docMk/>
            <pc:sldMk cId="858754908" sldId="298"/>
            <ac:cxnSpMk id="18" creationId="{589A6DE2-409A-46C9-9833-DFED3F6BA90D}"/>
          </ac:cxnSpMkLst>
        </pc:cxnChg>
        <pc:cxnChg chg="add del">
          <ac:chgData name="gojhchoi99@gmail.com" userId="7c3550ba10e1e361" providerId="LiveId" clId="{6BF96C73-3970-4B6E-B9CF-EFA1F3AC33E7}" dt="2020-05-02T01:27:26.188" v="1150"/>
          <ac:cxnSpMkLst>
            <pc:docMk/>
            <pc:sldMk cId="858754908" sldId="298"/>
            <ac:cxnSpMk id="19" creationId="{E4A19DE9-7D63-46A4-B43D-F377AC75BD15}"/>
          </ac:cxnSpMkLst>
        </pc:cxnChg>
      </pc:sldChg>
      <pc:sldChg chg="addSp delSp modSp new modAnim">
        <pc:chgData name="gojhchoi99@gmail.com" userId="7c3550ba10e1e361" providerId="LiveId" clId="{6BF96C73-3970-4B6E-B9CF-EFA1F3AC33E7}" dt="2020-05-02T01:49:39.237" v="1597"/>
        <pc:sldMkLst>
          <pc:docMk/>
          <pc:sldMk cId="3799096111" sldId="299"/>
        </pc:sldMkLst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2" creationId="{78DA4B36-6F48-42A1-BC8F-1CB1CB2D10C0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3" creationId="{A4217991-7ECC-49F8-BADE-FEBDD05E2B4D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4" creationId="{A3F090C5-2AE5-4A71-BBD9-2B86D6AB9A37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5" creationId="{0DA0B38F-28EE-4A56-B5D2-41F3C76B2F99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6" creationId="{337026ED-D9DA-4E48-8335-4E906F985810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7" creationId="{044527AD-1E69-418F-B500-F26A53FF3EDF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8" creationId="{CC3946A5-7B04-4AA0-92F7-38C34DC88986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9" creationId="{3E17F3C2-05A3-498D-938D-175452A605E4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11" creationId="{1F032229-66FE-4914-B6CB-7999BA9ECB38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12" creationId="{B46CDDEE-79C2-4F8F-B17C-663EA1AE0641}"/>
          </ac:spMkLst>
        </pc:spChg>
        <pc:spChg chg="add">
          <ac:chgData name="gojhchoi99@gmail.com" userId="7c3550ba10e1e361" providerId="LiveId" clId="{6BF96C73-3970-4B6E-B9CF-EFA1F3AC33E7}" dt="2020-05-02T01:27:29.175" v="1152"/>
          <ac:spMkLst>
            <pc:docMk/>
            <pc:sldMk cId="3799096111" sldId="299"/>
            <ac:spMk id="13" creationId="{78D1944A-FE89-45E9-B90F-81E17297AD54}"/>
          </ac:spMkLst>
        </pc:spChg>
        <pc:graphicFrameChg chg="add mod modGraphic">
          <ac:chgData name="gojhchoi99@gmail.com" userId="7c3550ba10e1e361" providerId="LiveId" clId="{6BF96C73-3970-4B6E-B9CF-EFA1F3AC33E7}" dt="2020-05-02T01:30:19.916" v="1235"/>
          <ac:graphicFrameMkLst>
            <pc:docMk/>
            <pc:sldMk cId="3799096111" sldId="299"/>
            <ac:graphicFrameMk id="10" creationId="{6A3CC919-9728-47F8-9621-2DDB710B9942}"/>
          </ac:graphicFrameMkLst>
        </pc:graphicFrameChg>
        <pc:graphicFrameChg chg="add mod modGraphic">
          <ac:chgData name="gojhchoi99@gmail.com" userId="7c3550ba10e1e361" providerId="LiveId" clId="{6BF96C73-3970-4B6E-B9CF-EFA1F3AC33E7}" dt="2020-05-02T01:30:14.885" v="1223"/>
          <ac:graphicFrameMkLst>
            <pc:docMk/>
            <pc:sldMk cId="3799096111" sldId="299"/>
            <ac:graphicFrameMk id="17" creationId="{932DD78A-B679-48C0-A0A2-23D66A680D27}"/>
          </ac:graphicFrameMkLst>
        </pc:graphicFrameChg>
        <pc:graphicFrameChg chg="add mod modGraphic">
          <ac:chgData name="gojhchoi99@gmail.com" userId="7c3550ba10e1e361" providerId="LiveId" clId="{6BF96C73-3970-4B6E-B9CF-EFA1F3AC33E7}" dt="2020-05-02T01:30:28.155" v="1251" actId="255"/>
          <ac:graphicFrameMkLst>
            <pc:docMk/>
            <pc:sldMk cId="3799096111" sldId="299"/>
            <ac:graphicFrameMk id="18" creationId="{A4E19082-BD7E-464A-9096-1CAD032B5F6E}"/>
          </ac:graphicFrameMkLst>
        </pc:graphicFrameChg>
        <pc:picChg chg="add del">
          <ac:chgData name="gojhchoi99@gmail.com" userId="7c3550ba10e1e361" providerId="LiveId" clId="{6BF96C73-3970-4B6E-B9CF-EFA1F3AC33E7}" dt="2020-05-02T01:27:33.691" v="1154" actId="478"/>
          <ac:picMkLst>
            <pc:docMk/>
            <pc:sldMk cId="3799096111" sldId="299"/>
            <ac:picMk id="19" creationId="{7BDC92BE-5D03-44FF-A12B-F29496AD8CF9}"/>
          </ac:picMkLst>
        </pc:picChg>
        <pc:picChg chg="add del">
          <ac:chgData name="gojhchoi99@gmail.com" userId="7c3550ba10e1e361" providerId="LiveId" clId="{6BF96C73-3970-4B6E-B9CF-EFA1F3AC33E7}" dt="2020-05-02T01:27:35.287" v="1155" actId="478"/>
          <ac:picMkLst>
            <pc:docMk/>
            <pc:sldMk cId="3799096111" sldId="299"/>
            <ac:picMk id="20" creationId="{7BDF0617-66B7-447C-A690-1E2EF9BF9167}"/>
          </ac:picMkLst>
        </pc:picChg>
        <pc:picChg chg="add del">
          <ac:chgData name="gojhchoi99@gmail.com" userId="7c3550ba10e1e361" providerId="LiveId" clId="{6BF96C73-3970-4B6E-B9CF-EFA1F3AC33E7}" dt="2020-05-02T01:27:31.789" v="1153" actId="478"/>
          <ac:picMkLst>
            <pc:docMk/>
            <pc:sldMk cId="3799096111" sldId="299"/>
            <ac:picMk id="21" creationId="{972C0A80-687F-43E4-80C8-4C6BDFBFBE90}"/>
          </ac:picMkLst>
        </pc:picChg>
        <pc:picChg chg="add mod">
          <ac:chgData name="gojhchoi99@gmail.com" userId="7c3550ba10e1e361" providerId="LiveId" clId="{6BF96C73-3970-4B6E-B9CF-EFA1F3AC33E7}" dt="2020-05-02T01:28:39.883" v="1171" actId="14100"/>
          <ac:picMkLst>
            <pc:docMk/>
            <pc:sldMk cId="3799096111" sldId="299"/>
            <ac:picMk id="22" creationId="{5B3E610D-832C-419F-9866-835D181CCC7C}"/>
          </ac:picMkLst>
        </pc:picChg>
        <pc:picChg chg="add mod">
          <ac:chgData name="gojhchoi99@gmail.com" userId="7c3550ba10e1e361" providerId="LiveId" clId="{6BF96C73-3970-4B6E-B9CF-EFA1F3AC33E7}" dt="2020-05-02T01:28:55.112" v="1182" actId="1036"/>
          <ac:picMkLst>
            <pc:docMk/>
            <pc:sldMk cId="3799096111" sldId="299"/>
            <ac:picMk id="23" creationId="{75BA78D6-C21D-4A49-9A7B-96CB521CADC5}"/>
          </ac:picMkLst>
        </pc:picChg>
        <pc:picChg chg="add mod">
          <ac:chgData name="gojhchoi99@gmail.com" userId="7c3550ba10e1e361" providerId="LiveId" clId="{6BF96C73-3970-4B6E-B9CF-EFA1F3AC33E7}" dt="2020-05-02T01:28:58.662" v="1185" actId="1036"/>
          <ac:picMkLst>
            <pc:docMk/>
            <pc:sldMk cId="3799096111" sldId="299"/>
            <ac:picMk id="24" creationId="{42466DDD-3FC1-40BF-A0A4-E377632213EB}"/>
          </ac:picMkLst>
        </pc:picChg>
        <pc:cxnChg chg="add mod">
          <ac:chgData name="gojhchoi99@gmail.com" userId="7c3550ba10e1e361" providerId="LiveId" clId="{6BF96C73-3970-4B6E-B9CF-EFA1F3AC33E7}" dt="2020-05-02T01:29:41.773" v="1210" actId="14100"/>
          <ac:cxnSpMkLst>
            <pc:docMk/>
            <pc:sldMk cId="3799096111" sldId="299"/>
            <ac:cxnSpMk id="14" creationId="{838FD364-49C7-4A5C-BD49-80908C0A8642}"/>
          </ac:cxnSpMkLst>
        </pc:cxnChg>
        <pc:cxnChg chg="add mod">
          <ac:chgData name="gojhchoi99@gmail.com" userId="7c3550ba10e1e361" providerId="LiveId" clId="{6BF96C73-3970-4B6E-B9CF-EFA1F3AC33E7}" dt="2020-05-02T01:29:52.717" v="1211" actId="1076"/>
          <ac:cxnSpMkLst>
            <pc:docMk/>
            <pc:sldMk cId="3799096111" sldId="299"/>
            <ac:cxnSpMk id="15" creationId="{9DB9A95E-F8E6-4BB1-8DB8-353C78E9CD09}"/>
          </ac:cxnSpMkLst>
        </pc:cxnChg>
        <pc:cxnChg chg="add mod">
          <ac:chgData name="gojhchoi99@gmail.com" userId="7c3550ba10e1e361" providerId="LiveId" clId="{6BF96C73-3970-4B6E-B9CF-EFA1F3AC33E7}" dt="2020-05-02T01:30:08.344" v="1215" actId="14100"/>
          <ac:cxnSpMkLst>
            <pc:docMk/>
            <pc:sldMk cId="3799096111" sldId="299"/>
            <ac:cxnSpMk id="16" creationId="{2D8C5B4D-B1A5-488E-926B-EDBB6CF0A457}"/>
          </ac:cxnSpMkLst>
        </pc:cxnChg>
      </pc:sldChg>
      <pc:sldMasterChg chg="delSldLayout">
        <pc:chgData name="gojhchoi99@gmail.com" userId="7c3550ba10e1e361" providerId="LiveId" clId="{6BF96C73-3970-4B6E-B9CF-EFA1F3AC33E7}" dt="2020-05-02T00:34:30.775" v="3" actId="47"/>
        <pc:sldMasterMkLst>
          <pc:docMk/>
          <pc:sldMasterMk cId="0" sldId="2147483660"/>
        </pc:sldMasterMkLst>
        <pc:sldLayoutChg chg="del">
          <pc:chgData name="gojhchoi99@gmail.com" userId="7c3550ba10e1e361" providerId="LiveId" clId="{6BF96C73-3970-4B6E-B9CF-EFA1F3AC33E7}" dt="2020-05-02T00:34:30.775" v="3" actId="47"/>
          <pc:sldLayoutMkLst>
            <pc:docMk/>
            <pc:sldMasterMk cId="0" sldId="2147483660"/>
            <pc:sldLayoutMk cId="0" sldId="214748364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카메라 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174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4c36d8d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4c36d8d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74c36d8da5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74c36d8da5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4c36d8d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4c36d8d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코</a:t>
            </a:r>
            <a:r>
              <a:rPr lang="en-US" altLang="ko-KR" dirty="0"/>
              <a:t>.</a:t>
            </a:r>
            <a:r>
              <a:rPr lang="ko-KR" altLang="en-US" dirty="0"/>
              <a:t>알</a:t>
            </a:r>
            <a:r>
              <a:rPr lang="en-US" altLang="ko-KR" dirty="0"/>
              <a:t>.</a:t>
            </a:r>
            <a:r>
              <a:rPr lang="ko-KR" altLang="en-US" dirty="0"/>
              <a:t>라 중에 한 </a:t>
            </a:r>
            <a:r>
              <a:rPr lang="ko-KR" altLang="en-US" dirty="0" err="1"/>
              <a:t>글자씩</a:t>
            </a:r>
            <a:r>
              <a:rPr lang="ko-KR" altLang="en-US" dirty="0"/>
              <a:t> 빼면서 게임을 해 봅니다</a:t>
            </a:r>
            <a:r>
              <a:rPr lang="en-US" altLang="ko-KR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단어에 </a:t>
            </a:r>
            <a:r>
              <a:rPr lang="ko-KR" altLang="en-US" dirty="0" err="1"/>
              <a:t>익숙해짐은</a:t>
            </a:r>
            <a:r>
              <a:rPr lang="ko-KR" altLang="en-US" dirty="0"/>
              <a:t> 물론 게임을 통해 한글발음 하는 법도 조금 더 유창해 질 수 있습니다</a:t>
            </a:r>
            <a:r>
              <a:rPr lang="en-US" altLang="ko-KR"/>
              <a:t>.  </a:t>
            </a: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93" name="Google Shape;1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172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7KxIFxy-v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cdxxnYdoF8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8yWTkg-7gX0?feature=oembed" TargetMode="External"/><Relationship Id="rId6" Type="http://schemas.openxmlformats.org/officeDocument/2006/relationships/hyperlink" Target="https://youtu.be/8yWTkg-7gX0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FcdxxnYdoF8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K7KxIFxy-v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8yWTkg-7gX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youtu.be/7JnWRyxz-r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_11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3;p18">
            <a:extLst>
              <a:ext uri="{FF2B5EF4-FFF2-40B4-BE49-F238E27FC236}">
                <a16:creationId xmlns:a16="http://schemas.microsoft.com/office/drawing/2014/main" id="{FC899DBD-B7BE-418B-AEAD-995BA9EFF73B}"/>
              </a:ext>
            </a:extLst>
          </p:cNvPr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카메라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24;p18">
            <a:extLst>
              <a:ext uri="{FF2B5EF4-FFF2-40B4-BE49-F238E27FC236}">
                <a16:creationId xmlns:a16="http://schemas.microsoft.com/office/drawing/2014/main" id="{CC8EF101-B706-4494-B3A5-8B7228D8CCFC}"/>
              </a:ext>
            </a:extLst>
          </p:cNvPr>
          <p:cNvSpPr txBox="1"/>
          <p:nvPr/>
        </p:nvSpPr>
        <p:spPr>
          <a:xfrm>
            <a:off x="609600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/>
              <a:t>카멜레온</a:t>
            </a:r>
            <a:endParaRPr sz="11000" dirty="0">
              <a:solidFill>
                <a:srgbClr val="000000"/>
              </a:solidFill>
            </a:endParaRPr>
          </a:p>
        </p:txBody>
      </p:sp>
      <p:sp>
        <p:nvSpPr>
          <p:cNvPr id="4" name="Google Shape;125;p18">
            <a:extLst>
              <a:ext uri="{FF2B5EF4-FFF2-40B4-BE49-F238E27FC236}">
                <a16:creationId xmlns:a16="http://schemas.microsoft.com/office/drawing/2014/main" id="{584AA68E-B2BB-4F6D-912F-D4D43BD232C3}"/>
              </a:ext>
            </a:extLst>
          </p:cNvPr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26;p18">
            <a:extLst>
              <a:ext uri="{FF2B5EF4-FFF2-40B4-BE49-F238E27FC236}">
                <a16:creationId xmlns:a16="http://schemas.microsoft.com/office/drawing/2014/main" id="{D7F09260-CD59-4DE6-8731-209934F5AAFD}"/>
              </a:ext>
            </a:extLst>
          </p:cNvPr>
          <p:cNvSpPr txBox="1"/>
          <p:nvPr/>
        </p:nvSpPr>
        <p:spPr>
          <a:xfrm>
            <a:off x="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Google Shape;129;p18">
            <a:extLst>
              <a:ext uri="{FF2B5EF4-FFF2-40B4-BE49-F238E27FC236}">
                <a16:creationId xmlns:a16="http://schemas.microsoft.com/office/drawing/2014/main" id="{2F96426D-9E2E-4469-ABC9-2ECCF7383EAE}"/>
              </a:ext>
            </a:extLst>
          </p:cNvPr>
          <p:cNvSpPr txBox="1"/>
          <p:nvPr/>
        </p:nvSpPr>
        <p:spPr>
          <a:xfrm>
            <a:off x="6185940" y="4156050"/>
            <a:ext cx="1848300" cy="19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>
                <a:solidFill>
                  <a:srgbClr val="FF0000"/>
                </a:solidFill>
              </a:rPr>
              <a:t>카</a:t>
            </a:r>
            <a:endParaRPr sz="11000" dirty="0">
              <a:solidFill>
                <a:srgbClr val="FF0000"/>
              </a:solidFill>
            </a:endParaRPr>
          </a:p>
        </p:txBody>
      </p:sp>
      <p:sp>
        <p:nvSpPr>
          <p:cNvPr id="9" name="Google Shape;130;p18">
            <a:extLst>
              <a:ext uri="{FF2B5EF4-FFF2-40B4-BE49-F238E27FC236}">
                <a16:creationId xmlns:a16="http://schemas.microsoft.com/office/drawing/2014/main" id="{C9824289-7ECF-412E-89F6-C7268F7E3D17}"/>
              </a:ext>
            </a:extLst>
          </p:cNvPr>
          <p:cNvSpPr txBox="1"/>
          <p:nvPr/>
        </p:nvSpPr>
        <p:spPr>
          <a:xfrm>
            <a:off x="6541681" y="569689"/>
            <a:ext cx="1848300" cy="19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FF0000"/>
                </a:solidFill>
              </a:rPr>
              <a:t>카</a:t>
            </a:r>
            <a:endParaRPr sz="12800" dirty="0">
              <a:solidFill>
                <a:srgbClr val="FF0000"/>
              </a:solidFill>
            </a:endParaRPr>
          </a:p>
        </p:txBody>
      </p:sp>
      <p:pic>
        <p:nvPicPr>
          <p:cNvPr id="10" name="Google Shape;137;p19">
            <a:extLst>
              <a:ext uri="{FF2B5EF4-FFF2-40B4-BE49-F238E27FC236}">
                <a16:creationId xmlns:a16="http://schemas.microsoft.com/office/drawing/2014/main" id="{C1657265-544E-481D-84E7-A3A90553D93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5174" y="344774"/>
            <a:ext cx="4166550" cy="2659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9;p19">
            <a:extLst>
              <a:ext uri="{FF2B5EF4-FFF2-40B4-BE49-F238E27FC236}">
                <a16:creationId xmlns:a16="http://schemas.microsoft.com/office/drawing/2014/main" id="{76849C51-5AC5-4C3D-804F-FBF9FCF4229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1108" y="4069100"/>
            <a:ext cx="3558117" cy="2353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294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7;p20">
            <a:extLst>
              <a:ext uri="{FF2B5EF4-FFF2-40B4-BE49-F238E27FC236}">
                <a16:creationId xmlns:a16="http://schemas.microsoft.com/office/drawing/2014/main" id="{3603B3D8-A756-4915-BB0F-F589117CFCCB}"/>
              </a:ext>
            </a:extLst>
          </p:cNvPr>
          <p:cNvSpPr txBox="1"/>
          <p:nvPr/>
        </p:nvSpPr>
        <p:spPr>
          <a:xfrm>
            <a:off x="6095992" y="17146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/>
              <a:t>카네이션</a:t>
            </a:r>
            <a:endParaRPr sz="11000" dirty="0">
              <a:solidFill>
                <a:srgbClr val="000000"/>
              </a:solidFill>
            </a:endParaRPr>
          </a:p>
        </p:txBody>
      </p:sp>
      <p:sp>
        <p:nvSpPr>
          <p:cNvPr id="3" name="Google Shape;148;p20">
            <a:extLst>
              <a:ext uri="{FF2B5EF4-FFF2-40B4-BE49-F238E27FC236}">
                <a16:creationId xmlns:a16="http://schemas.microsoft.com/office/drawing/2014/main" id="{36A0B2CE-5793-4C6C-83C5-3D61186A588F}"/>
              </a:ext>
            </a:extLst>
          </p:cNvPr>
          <p:cNvSpPr txBox="1"/>
          <p:nvPr/>
        </p:nvSpPr>
        <p:spPr>
          <a:xfrm>
            <a:off x="0" y="17146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47;p20">
            <a:extLst>
              <a:ext uri="{FF2B5EF4-FFF2-40B4-BE49-F238E27FC236}">
                <a16:creationId xmlns:a16="http://schemas.microsoft.com/office/drawing/2014/main" id="{70B3D7FE-9E78-472A-B110-B4FEF3AFD83B}"/>
              </a:ext>
            </a:extLst>
          </p:cNvPr>
          <p:cNvSpPr txBox="1"/>
          <p:nvPr/>
        </p:nvSpPr>
        <p:spPr>
          <a:xfrm>
            <a:off x="6108315" y="2515537"/>
            <a:ext cx="1801326" cy="161696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>
                <a:solidFill>
                  <a:srgbClr val="FF0000"/>
                </a:solidFill>
              </a:rPr>
              <a:t>카</a:t>
            </a:r>
            <a:r>
              <a:rPr lang="en" sz="12800" dirty="0"/>
              <a:t>     </a:t>
            </a:r>
            <a:endParaRPr sz="12800" dirty="0">
              <a:solidFill>
                <a:srgbClr val="000000"/>
              </a:solidFill>
            </a:endParaRPr>
          </a:p>
        </p:txBody>
      </p:sp>
      <p:pic>
        <p:nvPicPr>
          <p:cNvPr id="6" name="Google Shape;141;p19">
            <a:extLst>
              <a:ext uri="{FF2B5EF4-FFF2-40B4-BE49-F238E27FC236}">
                <a16:creationId xmlns:a16="http://schemas.microsoft.com/office/drawing/2014/main" id="{561939D5-32D8-4957-BFE6-ADB4F17B2E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87928" y="2184766"/>
            <a:ext cx="3753489" cy="2488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31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19">
            <a:extLst>
              <a:ext uri="{FF2B5EF4-FFF2-40B4-BE49-F238E27FC236}">
                <a16:creationId xmlns:a16="http://schemas.microsoft.com/office/drawing/2014/main" id="{89A16F66-0F2E-4335-B8E5-3F0C21D93007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코알라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6;p19">
            <a:extLst>
              <a:ext uri="{FF2B5EF4-FFF2-40B4-BE49-F238E27FC236}">
                <a16:creationId xmlns:a16="http://schemas.microsoft.com/office/drawing/2014/main" id="{3E999B9F-9681-471D-8C6E-1DE1C9558282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코뿔소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7;p19">
            <a:extLst>
              <a:ext uri="{FF2B5EF4-FFF2-40B4-BE49-F238E27FC236}">
                <a16:creationId xmlns:a16="http://schemas.microsoft.com/office/drawing/2014/main" id="{413703FC-AD3C-429A-B864-383BF5D229AB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8;p19">
            <a:extLst>
              <a:ext uri="{FF2B5EF4-FFF2-40B4-BE49-F238E27FC236}">
                <a16:creationId xmlns:a16="http://schemas.microsoft.com/office/drawing/2014/main" id="{5B137D44-6B9F-4311-8BFE-DF15B0E3062B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7B722EDA-A010-41AB-89B1-6DD438FD2266}"/>
              </a:ext>
            </a:extLst>
          </p:cNvPr>
          <p:cNvSpPr/>
          <p:nvPr/>
        </p:nvSpPr>
        <p:spPr>
          <a:xfrm rot="2212377">
            <a:off x="6152742" y="489360"/>
            <a:ext cx="867189" cy="594803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54B48C19-8BDE-41CC-9D80-0ABFBFF95DE1}"/>
              </a:ext>
            </a:extLst>
          </p:cNvPr>
          <p:cNvSpPr/>
          <p:nvPr/>
        </p:nvSpPr>
        <p:spPr>
          <a:xfrm rot="845433">
            <a:off x="5903701" y="4347071"/>
            <a:ext cx="892552" cy="640889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Google Shape;150;p20">
            <a:extLst>
              <a:ext uri="{FF2B5EF4-FFF2-40B4-BE49-F238E27FC236}">
                <a16:creationId xmlns:a16="http://schemas.microsoft.com/office/drawing/2014/main" id="{41248C12-CA35-4264-9C44-CD2D17A169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7897" r="21371" b="13314"/>
          <a:stretch/>
        </p:blipFill>
        <p:spPr>
          <a:xfrm>
            <a:off x="1139252" y="524656"/>
            <a:ext cx="3460387" cy="24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1;p20">
            <a:extLst>
              <a:ext uri="{FF2B5EF4-FFF2-40B4-BE49-F238E27FC236}">
                <a16:creationId xmlns:a16="http://schemas.microsoft.com/office/drawing/2014/main" id="{B59A6158-3600-4798-A318-FF7A2DA92C3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9252" y="3953356"/>
            <a:ext cx="3955065" cy="25622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30;p18">
            <a:extLst>
              <a:ext uri="{FF2B5EF4-FFF2-40B4-BE49-F238E27FC236}">
                <a16:creationId xmlns:a16="http://schemas.microsoft.com/office/drawing/2014/main" id="{7EBB9A5B-1E95-4E26-AFD8-A9129B3DB58F}"/>
              </a:ext>
            </a:extLst>
          </p:cNvPr>
          <p:cNvSpPr txBox="1"/>
          <p:nvPr/>
        </p:nvSpPr>
        <p:spPr>
          <a:xfrm>
            <a:off x="6541681" y="569689"/>
            <a:ext cx="1848300" cy="19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FF0000"/>
                </a:solidFill>
              </a:rPr>
              <a:t>코</a:t>
            </a:r>
            <a:endParaRPr sz="12800" dirty="0">
              <a:solidFill>
                <a:srgbClr val="FF0000"/>
              </a:solidFill>
            </a:endParaRPr>
          </a:p>
        </p:txBody>
      </p:sp>
      <p:sp>
        <p:nvSpPr>
          <p:cNvPr id="13" name="Google Shape;130;p18">
            <a:extLst>
              <a:ext uri="{FF2B5EF4-FFF2-40B4-BE49-F238E27FC236}">
                <a16:creationId xmlns:a16="http://schemas.microsoft.com/office/drawing/2014/main" id="{C0C9D0E4-61CE-4B91-B3C3-525AB9A311F2}"/>
              </a:ext>
            </a:extLst>
          </p:cNvPr>
          <p:cNvSpPr txBox="1"/>
          <p:nvPr/>
        </p:nvSpPr>
        <p:spPr>
          <a:xfrm>
            <a:off x="6541681" y="3998389"/>
            <a:ext cx="1848300" cy="19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FF0000"/>
                </a:solidFill>
              </a:rPr>
              <a:t>코</a:t>
            </a:r>
            <a:endParaRPr sz="1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6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19">
            <a:extLst>
              <a:ext uri="{FF2B5EF4-FFF2-40B4-BE49-F238E27FC236}">
                <a16:creationId xmlns:a16="http://schemas.microsoft.com/office/drawing/2014/main" id="{07C536F3-4454-4521-A7E8-BC69D7D704C3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쿠키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6;p19">
            <a:extLst>
              <a:ext uri="{FF2B5EF4-FFF2-40B4-BE49-F238E27FC236}">
                <a16:creationId xmlns:a16="http://schemas.microsoft.com/office/drawing/2014/main" id="{76854B48-F693-43C0-86B0-7B39F60F8331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케이크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7;p19">
            <a:extLst>
              <a:ext uri="{FF2B5EF4-FFF2-40B4-BE49-F238E27FC236}">
                <a16:creationId xmlns:a16="http://schemas.microsoft.com/office/drawing/2014/main" id="{CBC1ED35-6218-43D4-84C5-67ADB9455A42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8;p19">
            <a:extLst>
              <a:ext uri="{FF2B5EF4-FFF2-40B4-BE49-F238E27FC236}">
                <a16:creationId xmlns:a16="http://schemas.microsoft.com/office/drawing/2014/main" id="{B26E2322-B5F7-48B9-A07B-A28D9078EBA5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3D1BB382-F941-4685-84F0-80D4E0794619}"/>
              </a:ext>
            </a:extLst>
          </p:cNvPr>
          <p:cNvSpPr/>
          <p:nvPr/>
        </p:nvSpPr>
        <p:spPr>
          <a:xfrm rot="2212377">
            <a:off x="6846699" y="598601"/>
            <a:ext cx="874844" cy="688162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78BA1580-5B4E-4B9C-B33F-246866AB8275}"/>
              </a:ext>
            </a:extLst>
          </p:cNvPr>
          <p:cNvSpPr/>
          <p:nvPr/>
        </p:nvSpPr>
        <p:spPr>
          <a:xfrm rot="845433">
            <a:off x="5710636" y="4395470"/>
            <a:ext cx="947491" cy="64235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Google Shape;155;p20">
            <a:extLst>
              <a:ext uri="{FF2B5EF4-FFF2-40B4-BE49-F238E27FC236}">
                <a16:creationId xmlns:a16="http://schemas.microsoft.com/office/drawing/2014/main" id="{C22F8325-D787-4825-B2B6-31ECB01A62D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8579" y="222638"/>
            <a:ext cx="4691923" cy="3124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7;p20">
            <a:extLst>
              <a:ext uri="{FF2B5EF4-FFF2-40B4-BE49-F238E27FC236}">
                <a16:creationId xmlns:a16="http://schemas.microsoft.com/office/drawing/2014/main" id="{166696EA-A750-4201-809C-A2AC1AC85E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054" t="22688" r="7123" b="7886"/>
          <a:stretch/>
        </p:blipFill>
        <p:spPr>
          <a:xfrm>
            <a:off x="1152190" y="4084939"/>
            <a:ext cx="3584702" cy="235715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EA473F78-45B4-478E-BC49-4B9CD9B02385}"/>
              </a:ext>
            </a:extLst>
          </p:cNvPr>
          <p:cNvSpPr/>
          <p:nvPr/>
        </p:nvSpPr>
        <p:spPr>
          <a:xfrm rot="3389215">
            <a:off x="9001644" y="236066"/>
            <a:ext cx="876938" cy="661090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3A6DB3CE-A500-4339-8BEB-748A2D342428}"/>
              </a:ext>
            </a:extLst>
          </p:cNvPr>
          <p:cNvSpPr/>
          <p:nvPr/>
        </p:nvSpPr>
        <p:spPr>
          <a:xfrm rot="2800628">
            <a:off x="10050879" y="3667340"/>
            <a:ext cx="889945" cy="650356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624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/>
        </p:nvSpPr>
        <p:spPr>
          <a:xfrm>
            <a:off x="3232296" y="90721"/>
            <a:ext cx="4232400" cy="3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FF"/>
                </a:solidFill>
                <a:latin typeface="Batang"/>
                <a:ea typeface="Batang"/>
                <a:cs typeface="Batang"/>
                <a:sym typeface="Batang"/>
              </a:rPr>
              <a:t>ㅋ</a:t>
            </a:r>
            <a:endParaRPr sz="33300" dirty="0">
              <a:solidFill>
                <a:srgbClr val="FF00FF"/>
              </a:solidFill>
              <a:latin typeface="Batang"/>
              <a:ea typeface="Batang"/>
              <a:cs typeface="Batang"/>
              <a:sym typeface="Batang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5346765" y="370991"/>
            <a:ext cx="4158300" cy="3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4A86E8"/>
                </a:solidFill>
                <a:latin typeface="Batang"/>
                <a:ea typeface="Batang"/>
                <a:cs typeface="Batang"/>
                <a:sym typeface="Batang"/>
              </a:rPr>
              <a:t>ㅣ</a:t>
            </a:r>
            <a:endParaRPr sz="33300" dirty="0">
              <a:solidFill>
                <a:srgbClr val="4A86E8"/>
              </a:solidFill>
              <a:latin typeface="Batang"/>
              <a:ea typeface="Batang"/>
              <a:cs typeface="Batang"/>
              <a:sym typeface="Batang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5614566" y="411029"/>
            <a:ext cx="4232400" cy="3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4A86E8"/>
                </a:solidFill>
                <a:latin typeface="Batang"/>
                <a:ea typeface="Batang"/>
                <a:cs typeface="Batang"/>
                <a:sym typeface="Batang"/>
              </a:rPr>
              <a:t>ㅏ</a:t>
            </a:r>
            <a:endParaRPr sz="33300" dirty="0">
              <a:solidFill>
                <a:srgbClr val="4A86E8"/>
              </a:solidFill>
              <a:latin typeface="Batang"/>
              <a:ea typeface="Batang"/>
              <a:cs typeface="Batang"/>
              <a:sym typeface="Batang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3012795" y="2513606"/>
            <a:ext cx="4333200" cy="26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4A86E8"/>
                </a:solidFill>
                <a:latin typeface="Batang"/>
                <a:ea typeface="Batang"/>
                <a:cs typeface="Batang"/>
                <a:sym typeface="Batang"/>
              </a:rPr>
              <a:t>ㅗ</a:t>
            </a:r>
            <a:endParaRPr sz="33300" dirty="0">
              <a:solidFill>
                <a:srgbClr val="4A86E8"/>
              </a:solidFill>
              <a:latin typeface="Batang"/>
              <a:ea typeface="Batang"/>
              <a:cs typeface="Batang"/>
              <a:sym typeface="Batang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2921911" y="1732093"/>
            <a:ext cx="4595700" cy="32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700">
                <a:solidFill>
                  <a:srgbClr val="4A86E8"/>
                </a:solidFill>
                <a:latin typeface="Batang"/>
                <a:ea typeface="Batang"/>
                <a:cs typeface="Batang"/>
                <a:sym typeface="Batang"/>
              </a:rPr>
              <a:t>ㅜ</a:t>
            </a:r>
            <a:endParaRPr sz="30700"/>
          </a:p>
        </p:txBody>
      </p:sp>
      <p:pic>
        <p:nvPicPr>
          <p:cNvPr id="167" name="Google Shape;16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9970" y="260381"/>
            <a:ext cx="2796405" cy="1608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31304" y="2139983"/>
            <a:ext cx="2376936" cy="1539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46825" y="4035356"/>
            <a:ext cx="2259814" cy="1647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25" y="110900"/>
            <a:ext cx="3008605" cy="155765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1"/>
          <p:cNvSpPr txBox="1"/>
          <p:nvPr/>
        </p:nvSpPr>
        <p:spPr>
          <a:xfrm>
            <a:off x="682926" y="1351248"/>
            <a:ext cx="2574900" cy="1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/>
              <a:t>쿠키</a:t>
            </a:r>
            <a:endParaRPr sz="8000"/>
          </a:p>
        </p:txBody>
      </p:sp>
      <p:pic>
        <p:nvPicPr>
          <p:cNvPr id="172" name="Google Shape;172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3125" y="4192891"/>
            <a:ext cx="2796404" cy="1608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1"/>
          <p:cNvPicPr preferRelativeResize="0"/>
          <p:nvPr/>
        </p:nvPicPr>
        <p:blipFill rotWithShape="1">
          <a:blip r:embed="rId8">
            <a:alphaModFix/>
          </a:blip>
          <a:srcRect l="17897" r="21371" b="13314"/>
          <a:stretch/>
        </p:blipFill>
        <p:spPr>
          <a:xfrm>
            <a:off x="297542" y="2666006"/>
            <a:ext cx="2624369" cy="149018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/>
        </p:nvSpPr>
        <p:spPr>
          <a:xfrm>
            <a:off x="3080762" y="1514004"/>
            <a:ext cx="4595700" cy="32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700" dirty="0">
                <a:solidFill>
                  <a:srgbClr val="4A86E8"/>
                </a:solidFill>
                <a:latin typeface="Batang"/>
                <a:ea typeface="Batang"/>
                <a:cs typeface="Batang"/>
                <a:sym typeface="Batang"/>
              </a:rPr>
              <a:t>ㅡ</a:t>
            </a:r>
            <a:endParaRPr sz="30700" dirty="0"/>
          </a:p>
        </p:txBody>
      </p:sp>
      <p:pic>
        <p:nvPicPr>
          <p:cNvPr id="175" name="Google Shape;175;p21"/>
          <p:cNvPicPr preferRelativeResize="0"/>
          <p:nvPr/>
        </p:nvPicPr>
        <p:blipFill rotWithShape="1">
          <a:blip r:embed="rId9">
            <a:alphaModFix/>
          </a:blip>
          <a:srcRect l="7054" t="22688" r="7123" b="7886"/>
          <a:stretch/>
        </p:blipFill>
        <p:spPr>
          <a:xfrm>
            <a:off x="399159" y="2499756"/>
            <a:ext cx="2624338" cy="143333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1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1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5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1"/>
                            </p:stCondLst>
                            <p:childTnLst>
                              <p:par>
                                <p:cTn id="1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1"/>
                            </p:stCondLst>
                            <p:childTnLst>
                              <p:par>
                                <p:cTn id="127" presetID="34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163" grpId="0" build="allAtOnce"/>
      <p:bldP spid="164" grpId="0" build="allAtOnce"/>
      <p:bldP spid="16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66A4969-7DAA-4F98-A2FE-231F5E11C80B}"/>
              </a:ext>
            </a:extLst>
          </p:cNvPr>
          <p:cNvSpPr/>
          <p:nvPr/>
        </p:nvSpPr>
        <p:spPr>
          <a:xfrm>
            <a:off x="1362183" y="2088212"/>
            <a:ext cx="9467656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ㅋ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카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콩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쥐팥쥐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을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6AE2239B-435C-481B-B28D-A23FD63D291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3148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/>
        </p:nvSpPr>
        <p:spPr>
          <a:xfrm>
            <a:off x="10706" y="2634709"/>
            <a:ext cx="4906500" cy="1675200"/>
          </a:xfrm>
          <a:prstGeom prst="rect">
            <a:avLst/>
          </a:prstGeom>
          <a:noFill/>
          <a:ln>
            <a:noFill/>
          </a:ln>
          <a:effectLst>
            <a:outerShdw blurRad="57150" dist="95250" dir="7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b="1" dirty="0">
                <a:solidFill>
                  <a:srgbClr val="FFFF00"/>
                </a:solidFill>
              </a:rPr>
              <a:t>콩쥐팥쥐</a:t>
            </a:r>
            <a:endParaRPr sz="7500" dirty="0"/>
          </a:p>
        </p:txBody>
      </p:sp>
      <p:sp>
        <p:nvSpPr>
          <p:cNvPr id="110" name="Google Shape;110;p16"/>
          <p:cNvSpPr txBox="1"/>
          <p:nvPr/>
        </p:nvSpPr>
        <p:spPr>
          <a:xfrm>
            <a:off x="409091" y="4183076"/>
            <a:ext cx="4727100" cy="12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 dirty="0">
                <a:solidFill>
                  <a:schemeClr val="hlink"/>
                </a:solidFill>
                <a:hlinkClick r:id="rId3"/>
              </a:rPr>
              <a:t>https://youtu.be/K7KxIFxy-vo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8:19 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1" name="Google Shape;111;p16"/>
          <p:cNvSpPr txBox="1"/>
          <p:nvPr/>
        </p:nvSpPr>
        <p:spPr>
          <a:xfrm>
            <a:off x="480150" y="1087486"/>
            <a:ext cx="3348300" cy="1185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[ 11 주차 동화책 읽기 ]</a:t>
            </a:r>
            <a:endParaRPr sz="1900" dirty="0"/>
          </a:p>
        </p:txBody>
      </p:sp>
      <p:sp>
        <p:nvSpPr>
          <p:cNvPr id="112" name="Google Shape;112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D45CBD4-C00D-424A-B1B6-5FDF42862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957" y="1162436"/>
            <a:ext cx="6034943" cy="41372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91668B52-D9D4-4EDE-A4D3-7F7225EDFE86}"/>
              </a:ext>
            </a:extLst>
          </p:cNvPr>
          <p:cNvSpPr/>
          <p:nvPr/>
        </p:nvSpPr>
        <p:spPr>
          <a:xfrm>
            <a:off x="10639603" y="5329703"/>
            <a:ext cx="11621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씨앗독서 아람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코로나19의 백수인간">
            <a:extLst>
              <a:ext uri="{FF2B5EF4-FFF2-40B4-BE49-F238E27FC236}">
                <a16:creationId xmlns:a16="http://schemas.microsoft.com/office/drawing/2014/main" id="{5DE28BBC-277C-449B-8543-8C3E35C08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484" y="1866753"/>
            <a:ext cx="5262884" cy="34327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92141D54-2226-46A0-BBF4-06EDAD0F23FB}"/>
              </a:ext>
            </a:extLst>
          </p:cNvPr>
          <p:cNvSpPr/>
          <p:nvPr/>
        </p:nvSpPr>
        <p:spPr>
          <a:xfrm>
            <a:off x="5335807" y="5365675"/>
            <a:ext cx="14359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블로그 사막여우</a:t>
            </a:r>
          </a:p>
        </p:txBody>
      </p:sp>
      <p:sp>
        <p:nvSpPr>
          <p:cNvPr id="8" name="두루마리 모양: 가로로 말림 7">
            <a:extLst>
              <a:ext uri="{FF2B5EF4-FFF2-40B4-BE49-F238E27FC236}">
                <a16:creationId xmlns:a16="http://schemas.microsoft.com/office/drawing/2014/main" id="{4B2ADD41-4489-4DDA-B87B-C3B648CEF2C5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0E9B284-9732-4CD4-B807-F4DC835672BD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콩쥐팥쥐에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CB8756E8-B2CB-45D9-8F0E-076BCBBB4D21}"/>
              </a:ext>
            </a:extLst>
          </p:cNvPr>
          <p:cNvSpPr/>
          <p:nvPr/>
        </p:nvSpPr>
        <p:spPr>
          <a:xfrm>
            <a:off x="7256690" y="2998351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어떤 동물들이 어떻게 콩쥐를 도와주었나요</a:t>
            </a:r>
            <a:r>
              <a:rPr lang="en-US" altLang="ko-KR" sz="1600" dirty="0"/>
              <a:t>?</a:t>
            </a:r>
            <a:endParaRPr lang="ko-KR" altLang="en-US" sz="1600" dirty="0"/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0C7A7418-075C-4750-A313-2A20B0F518B8}"/>
              </a:ext>
            </a:extLst>
          </p:cNvPr>
          <p:cNvSpPr/>
          <p:nvPr/>
        </p:nvSpPr>
        <p:spPr>
          <a:xfrm>
            <a:off x="7256688" y="3843292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선녀는 콩쥐에게 무엇을 해 주었나요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E8A62961-1B8D-4B35-B7AB-302DDB534584}"/>
              </a:ext>
            </a:extLst>
          </p:cNvPr>
          <p:cNvSpPr/>
          <p:nvPr/>
        </p:nvSpPr>
        <p:spPr>
          <a:xfrm>
            <a:off x="7256688" y="4688234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원님은 콩쥐를 어떤 방법으로 찾았나요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3" name="사각형: 잘린 대각선 방향 모서리 12">
            <a:extLst>
              <a:ext uri="{FF2B5EF4-FFF2-40B4-BE49-F238E27FC236}">
                <a16:creationId xmlns:a16="http://schemas.microsoft.com/office/drawing/2014/main" id="{F70AE33C-FE3B-45F9-84F6-D047BDBF83AB}"/>
              </a:ext>
            </a:extLst>
          </p:cNvPr>
          <p:cNvSpPr/>
          <p:nvPr/>
        </p:nvSpPr>
        <p:spPr>
          <a:xfrm>
            <a:off x="7256687" y="2191837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새어머니는 콩쥐에게 어떤 일을 시켰나요</a:t>
            </a:r>
            <a:r>
              <a:rPr lang="en-US" altLang="ko-KR" sz="1400" dirty="0"/>
              <a:t>?</a:t>
            </a:r>
            <a:r>
              <a:rPr lang="ko-KR" altLang="en-US" sz="1400" dirty="0"/>
              <a:t> </a:t>
            </a:r>
          </a:p>
        </p:txBody>
      </p:sp>
      <p:sp>
        <p:nvSpPr>
          <p:cNvPr id="14" name="Google Shape;112;p16">
            <a:extLst>
              <a:ext uri="{FF2B5EF4-FFF2-40B4-BE49-F238E27FC236}">
                <a16:creationId xmlns:a16="http://schemas.microsoft.com/office/drawing/2014/main" id="{EF95A8BE-85EF-44ED-AB7A-9B096D645553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70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1;p24">
            <a:extLst>
              <a:ext uri="{FF2B5EF4-FFF2-40B4-BE49-F238E27FC236}">
                <a16:creationId xmlns:a16="http://schemas.microsoft.com/office/drawing/2014/main" id="{A750F106-3E4F-4326-825E-BC5F3E7BE516}"/>
              </a:ext>
            </a:extLst>
          </p:cNvPr>
          <p:cNvSpPr txBox="1"/>
          <p:nvPr/>
        </p:nvSpPr>
        <p:spPr>
          <a:xfrm>
            <a:off x="2469031" y="235175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ㅋ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sz="20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                                            </a:t>
            </a:r>
            <a:r>
              <a:rPr lang="en-US" sz="20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https://youtu.be/FcdxxnYdoF8</a:t>
            </a:r>
            <a:endParaRPr lang="en-US" sz="20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sz="20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" name="Google Shape;228;p24">
            <a:extLst>
              <a:ext uri="{FF2B5EF4-FFF2-40B4-BE49-F238E27FC236}">
                <a16:creationId xmlns:a16="http://schemas.microsoft.com/office/drawing/2014/main" id="{D6586AA5-8FD1-4A0E-9248-28D4EB60AB64}"/>
              </a:ext>
            </a:extLst>
          </p:cNvPr>
          <p:cNvSpPr txBox="1"/>
          <p:nvPr/>
        </p:nvSpPr>
        <p:spPr>
          <a:xfrm>
            <a:off x="-4610" y="6185979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5;p24">
            <a:extLst>
              <a:ext uri="{FF2B5EF4-FFF2-40B4-BE49-F238E27FC236}">
                <a16:creationId xmlns:a16="http://schemas.microsoft.com/office/drawing/2014/main" id="{812FE2E5-CA6F-457B-9022-53B295A074B3}"/>
              </a:ext>
            </a:extLst>
          </p:cNvPr>
          <p:cNvSpPr txBox="1"/>
          <p:nvPr/>
        </p:nvSpPr>
        <p:spPr>
          <a:xfrm>
            <a:off x="485731" y="2097476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0000"/>
                </a:solidFill>
              </a:rPr>
              <a:t>카</a:t>
            </a:r>
            <a:endParaRPr sz="12000" dirty="0">
              <a:solidFill>
                <a:srgbClr val="FF0000"/>
              </a:solidFill>
            </a:endParaRPr>
          </a:p>
        </p:txBody>
      </p:sp>
      <p:sp>
        <p:nvSpPr>
          <p:cNvPr id="5" name="Google Shape;216;p24">
            <a:extLst>
              <a:ext uri="{FF2B5EF4-FFF2-40B4-BE49-F238E27FC236}">
                <a16:creationId xmlns:a16="http://schemas.microsoft.com/office/drawing/2014/main" id="{58D4D6C3-FAF9-4561-AE2F-9DF644484CAE}"/>
              </a:ext>
            </a:extLst>
          </p:cNvPr>
          <p:cNvSpPr txBox="1"/>
          <p:nvPr/>
        </p:nvSpPr>
        <p:spPr>
          <a:xfrm>
            <a:off x="233064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9900"/>
                </a:solidFill>
              </a:rPr>
              <a:t>커</a:t>
            </a:r>
            <a:endParaRPr sz="12000" dirty="0">
              <a:solidFill>
                <a:srgbClr val="FF9900"/>
              </a:solidFill>
            </a:endParaRPr>
          </a:p>
        </p:txBody>
      </p:sp>
      <p:sp>
        <p:nvSpPr>
          <p:cNvPr id="6" name="Google Shape;217;p24">
            <a:extLst>
              <a:ext uri="{FF2B5EF4-FFF2-40B4-BE49-F238E27FC236}">
                <a16:creationId xmlns:a16="http://schemas.microsoft.com/office/drawing/2014/main" id="{20D07CF9-E822-4E14-9763-D30FBD2A8D72}"/>
              </a:ext>
            </a:extLst>
          </p:cNvPr>
          <p:cNvSpPr txBox="1"/>
          <p:nvPr/>
        </p:nvSpPr>
        <p:spPr>
          <a:xfrm>
            <a:off x="4209976" y="3589121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FF00"/>
                </a:solidFill>
              </a:rPr>
              <a:t>코</a:t>
            </a:r>
            <a:endParaRPr sz="12000" dirty="0">
              <a:solidFill>
                <a:srgbClr val="FFFF00"/>
              </a:solidFill>
            </a:endParaRPr>
          </a:p>
        </p:txBody>
      </p:sp>
      <p:sp>
        <p:nvSpPr>
          <p:cNvPr id="7" name="Google Shape;218;p24">
            <a:extLst>
              <a:ext uri="{FF2B5EF4-FFF2-40B4-BE49-F238E27FC236}">
                <a16:creationId xmlns:a16="http://schemas.microsoft.com/office/drawing/2014/main" id="{9EED759C-9D4B-4ABE-916A-D9EC607AD278}"/>
              </a:ext>
            </a:extLst>
          </p:cNvPr>
          <p:cNvSpPr txBox="1"/>
          <p:nvPr/>
        </p:nvSpPr>
        <p:spPr>
          <a:xfrm>
            <a:off x="6091390" y="307173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FF00"/>
                </a:solidFill>
              </a:rPr>
              <a:t>쿠</a:t>
            </a:r>
            <a:endParaRPr sz="12000" dirty="0">
              <a:solidFill>
                <a:srgbClr val="00FF00"/>
              </a:solidFill>
            </a:endParaRPr>
          </a:p>
        </p:txBody>
      </p:sp>
      <p:sp>
        <p:nvSpPr>
          <p:cNvPr id="8" name="Google Shape;219;p24">
            <a:extLst>
              <a:ext uri="{FF2B5EF4-FFF2-40B4-BE49-F238E27FC236}">
                <a16:creationId xmlns:a16="http://schemas.microsoft.com/office/drawing/2014/main" id="{35327E2A-AE1A-41E1-A0E5-83B6DC232D2D}"/>
              </a:ext>
            </a:extLst>
          </p:cNvPr>
          <p:cNvSpPr txBox="1"/>
          <p:nvPr/>
        </p:nvSpPr>
        <p:spPr>
          <a:xfrm>
            <a:off x="803042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00FF"/>
                </a:solidFill>
              </a:rPr>
              <a:t>크</a:t>
            </a:r>
            <a:endParaRPr sz="12000" dirty="0">
              <a:solidFill>
                <a:srgbClr val="0000FF"/>
              </a:solidFill>
            </a:endParaRPr>
          </a:p>
        </p:txBody>
      </p:sp>
      <p:sp>
        <p:nvSpPr>
          <p:cNvPr id="9" name="Google Shape;220;p24">
            <a:extLst>
              <a:ext uri="{FF2B5EF4-FFF2-40B4-BE49-F238E27FC236}">
                <a16:creationId xmlns:a16="http://schemas.microsoft.com/office/drawing/2014/main" id="{76354F22-B889-4F7F-80B2-269036715F54}"/>
              </a:ext>
            </a:extLst>
          </p:cNvPr>
          <p:cNvSpPr txBox="1"/>
          <p:nvPr/>
        </p:nvSpPr>
        <p:spPr>
          <a:xfrm>
            <a:off x="10027769" y="324858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9900FF"/>
                </a:solidFill>
              </a:rPr>
              <a:t>키</a:t>
            </a:r>
            <a:endParaRPr sz="12000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5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9587BF93-FE13-4A10-A08F-3083C1D4788B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0FC389-23C7-401A-9584-C0918A3B0058}"/>
              </a:ext>
            </a:extLst>
          </p:cNvPr>
          <p:cNvSpPr/>
          <p:nvPr/>
        </p:nvSpPr>
        <p:spPr>
          <a:xfrm>
            <a:off x="434279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ㅋ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C609F8C5-AD4A-4C2A-AD42-85BB1084B59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400FCAAE-FC02-46AA-890D-CA568E898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311949"/>
              </p:ext>
            </p:extLst>
          </p:nvPr>
        </p:nvGraphicFramePr>
        <p:xfrm>
          <a:off x="1165096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D234AB2E-2E75-4A76-AC83-9A4FFFB960AF}"/>
              </a:ext>
            </a:extLst>
          </p:cNvPr>
          <p:cNvSpPr/>
          <p:nvPr/>
        </p:nvSpPr>
        <p:spPr>
          <a:xfrm rot="5400000">
            <a:off x="1165096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ㅋ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C1A8835B-081B-4F7B-BAF0-5389186E0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086896"/>
              </p:ext>
            </p:extLst>
          </p:nvPr>
        </p:nvGraphicFramePr>
        <p:xfrm>
          <a:off x="6636168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AF2DB3-93E0-433F-9896-6AA41303FC24}"/>
              </a:ext>
            </a:extLst>
          </p:cNvPr>
          <p:cNvSpPr/>
          <p:nvPr/>
        </p:nvSpPr>
        <p:spPr>
          <a:xfrm>
            <a:off x="6696272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ㅋ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3" name="표 8">
            <a:extLst>
              <a:ext uri="{FF2B5EF4-FFF2-40B4-BE49-F238E27FC236}">
                <a16:creationId xmlns:a16="http://schemas.microsoft.com/office/drawing/2014/main" id="{5F9BD1D2-1831-4692-886B-88FAD36C3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444608"/>
              </p:ext>
            </p:extLst>
          </p:nvPr>
        </p:nvGraphicFramePr>
        <p:xfrm>
          <a:off x="3855705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FBAB99-D84E-438D-B91D-892E8AA957DD}"/>
              </a:ext>
            </a:extLst>
          </p:cNvPr>
          <p:cNvSpPr/>
          <p:nvPr/>
        </p:nvSpPr>
        <p:spPr>
          <a:xfrm rot="16200000">
            <a:off x="3855706" y="2845375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ㅋ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B59DBF18-2F18-4D7F-9F60-D339021CC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783113"/>
              </p:ext>
            </p:extLst>
          </p:nvPr>
        </p:nvGraphicFramePr>
        <p:xfrm>
          <a:off x="9318488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192601-7503-47FC-94E9-9BA408712DFB}"/>
              </a:ext>
            </a:extLst>
          </p:cNvPr>
          <p:cNvSpPr/>
          <p:nvPr/>
        </p:nvSpPr>
        <p:spPr>
          <a:xfrm flipV="1">
            <a:off x="9318488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ㅋ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9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2" grpId="2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89178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[ 11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490033" y="773378"/>
            <a:ext cx="11487254" cy="53343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ㅊ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차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ㅋ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ㅋ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콩쥐팥쥐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글자를 포함한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코알라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동요와 율동을 이용해서 함께 놀이해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509C67E4-C898-4690-9CBB-2BD6CFC32C85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8F2D7A-2018-4927-B77D-3FC7DA0DA48C}"/>
              </a:ext>
            </a:extLst>
          </p:cNvPr>
          <p:cNvSpPr/>
          <p:nvPr/>
        </p:nvSpPr>
        <p:spPr>
          <a:xfrm>
            <a:off x="319731" y="1346472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자음과 모음이 합쳐지면 어떤 글자가 될지 선으로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FA5B5AB2-3D43-4538-9904-B9A2480C62C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D094C3B9-5207-4644-9286-6748CA2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484263"/>
              </p:ext>
            </p:extLst>
          </p:nvPr>
        </p:nvGraphicFramePr>
        <p:xfrm>
          <a:off x="1055607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ㅋ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27D9B020-816C-4B23-A2AF-66512B1F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123895"/>
              </p:ext>
            </p:extLst>
          </p:nvPr>
        </p:nvGraphicFramePr>
        <p:xfrm>
          <a:off x="2695844" y="2118767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98BBFE-EF19-415A-8BF0-ED8696766AC7}"/>
              </a:ext>
            </a:extLst>
          </p:cNvPr>
          <p:cNvSpPr txBox="1"/>
          <p:nvPr/>
        </p:nvSpPr>
        <p:spPr>
          <a:xfrm>
            <a:off x="2076343" y="2205083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C7AD8-FF2E-4F69-9705-F17E819A8361}"/>
              </a:ext>
            </a:extLst>
          </p:cNvPr>
          <p:cNvSpPr txBox="1"/>
          <p:nvPr/>
        </p:nvSpPr>
        <p:spPr>
          <a:xfrm>
            <a:off x="3762429" y="2205082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D701909-B7A1-4556-902D-C2B49B56B080}"/>
              </a:ext>
            </a:extLst>
          </p:cNvPr>
          <p:cNvSpPr/>
          <p:nvPr/>
        </p:nvSpPr>
        <p:spPr>
          <a:xfrm>
            <a:off x="3948192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F91320BF-19D7-4675-8FA3-C2B10F03A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823387"/>
              </p:ext>
            </p:extLst>
          </p:nvPr>
        </p:nvGraphicFramePr>
        <p:xfrm>
          <a:off x="1055607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08373ACC-681A-49E7-ADA1-4C666CFD4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875159"/>
              </p:ext>
            </p:extLst>
          </p:nvPr>
        </p:nvGraphicFramePr>
        <p:xfrm>
          <a:off x="2695844" y="3418838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ㅠ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7AA6C87-69C5-4716-9C2F-586268CAC123}"/>
              </a:ext>
            </a:extLst>
          </p:cNvPr>
          <p:cNvSpPr txBox="1"/>
          <p:nvPr/>
        </p:nvSpPr>
        <p:spPr>
          <a:xfrm>
            <a:off x="2076343" y="3505154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5E5B2-A0B3-4FE7-A620-0A26D1405EA5}"/>
              </a:ext>
            </a:extLst>
          </p:cNvPr>
          <p:cNvSpPr txBox="1"/>
          <p:nvPr/>
        </p:nvSpPr>
        <p:spPr>
          <a:xfrm>
            <a:off x="3762429" y="3505153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8DF21328-351C-44D5-89B4-1C244FAD476D}"/>
              </a:ext>
            </a:extLst>
          </p:cNvPr>
          <p:cNvSpPr/>
          <p:nvPr/>
        </p:nvSpPr>
        <p:spPr>
          <a:xfrm>
            <a:off x="3948192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8">
            <a:extLst>
              <a:ext uri="{FF2B5EF4-FFF2-40B4-BE49-F238E27FC236}">
                <a16:creationId xmlns:a16="http://schemas.microsoft.com/office/drawing/2014/main" id="{2608E6EC-85A8-48FE-920B-FA05E8EB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970788"/>
              </p:ext>
            </p:extLst>
          </p:nvPr>
        </p:nvGraphicFramePr>
        <p:xfrm>
          <a:off x="1055607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A66B0D39-2CFA-448A-97D2-3DE8D948D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717962"/>
              </p:ext>
            </p:extLst>
          </p:nvPr>
        </p:nvGraphicFramePr>
        <p:xfrm>
          <a:off x="2695844" y="4801469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45F0D42A-BC30-48FB-859D-EF4FB3F21E4F}"/>
              </a:ext>
            </a:extLst>
          </p:cNvPr>
          <p:cNvSpPr txBox="1"/>
          <p:nvPr/>
        </p:nvSpPr>
        <p:spPr>
          <a:xfrm>
            <a:off x="2076343" y="4887785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0C48D-4D7A-4EB9-98BB-AEA4AC31C78D}"/>
              </a:ext>
            </a:extLst>
          </p:cNvPr>
          <p:cNvSpPr txBox="1"/>
          <p:nvPr/>
        </p:nvSpPr>
        <p:spPr>
          <a:xfrm>
            <a:off x="3762429" y="4887784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07E77BA0-1075-4F68-9ABC-D0F752C32DC4}"/>
              </a:ext>
            </a:extLst>
          </p:cNvPr>
          <p:cNvSpPr/>
          <p:nvPr/>
        </p:nvSpPr>
        <p:spPr>
          <a:xfrm>
            <a:off x="3948192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표 8">
            <a:extLst>
              <a:ext uri="{FF2B5EF4-FFF2-40B4-BE49-F238E27FC236}">
                <a16:creationId xmlns:a16="http://schemas.microsoft.com/office/drawing/2014/main" id="{2B355CEE-3C43-498C-BF3A-BD340B74A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055210"/>
              </p:ext>
            </p:extLst>
          </p:nvPr>
        </p:nvGraphicFramePr>
        <p:xfrm>
          <a:off x="10177220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A32B04D-E217-4798-817A-3EC54A6E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855231"/>
              </p:ext>
            </p:extLst>
          </p:nvPr>
        </p:nvGraphicFramePr>
        <p:xfrm>
          <a:off x="10177220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0" name="표 8">
            <a:extLst>
              <a:ext uri="{FF2B5EF4-FFF2-40B4-BE49-F238E27FC236}">
                <a16:creationId xmlns:a16="http://schemas.microsoft.com/office/drawing/2014/main" id="{1A7A3DB1-2388-46D5-9FFC-0F841AA6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775901"/>
              </p:ext>
            </p:extLst>
          </p:nvPr>
        </p:nvGraphicFramePr>
        <p:xfrm>
          <a:off x="10177220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D316C5C6-48AA-42D0-9ACA-786529CAFD63}"/>
              </a:ext>
            </a:extLst>
          </p:cNvPr>
          <p:cNvSpPr/>
          <p:nvPr/>
        </p:nvSpPr>
        <p:spPr>
          <a:xfrm>
            <a:off x="9678583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2739CCF3-5804-49C9-B9FE-99D4D85D0ECE}"/>
              </a:ext>
            </a:extLst>
          </p:cNvPr>
          <p:cNvSpPr/>
          <p:nvPr/>
        </p:nvSpPr>
        <p:spPr>
          <a:xfrm>
            <a:off x="9678583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9A64C0C8-79DD-4B69-AC71-9CF8478A24C3}"/>
              </a:ext>
            </a:extLst>
          </p:cNvPr>
          <p:cNvSpPr/>
          <p:nvPr/>
        </p:nvSpPr>
        <p:spPr>
          <a:xfrm>
            <a:off x="9678583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18BF584-2BDA-495A-A23A-9FDF6866B092}"/>
              </a:ext>
            </a:extLst>
          </p:cNvPr>
          <p:cNvCxnSpPr>
            <a:cxnSpLocks/>
            <a:endCxn id="33" idx="2"/>
          </p:cNvCxnSpPr>
          <p:nvPr/>
        </p:nvCxnSpPr>
        <p:spPr>
          <a:xfrm>
            <a:off x="4010185" y="2623626"/>
            <a:ext cx="5668398" cy="23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CEF21B1-5128-4CC8-A12E-6D7A8A0E6B1D}"/>
              </a:ext>
            </a:extLst>
          </p:cNvPr>
          <p:cNvCxnSpPr>
            <a:cxnSpLocks/>
            <a:endCxn id="34" idx="2"/>
          </p:cNvCxnSpPr>
          <p:nvPr/>
        </p:nvCxnSpPr>
        <p:spPr>
          <a:xfrm>
            <a:off x="4010185" y="3925983"/>
            <a:ext cx="5668398" cy="7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4900A0D4-6193-4192-ABFB-09579372EA83}"/>
              </a:ext>
            </a:extLst>
          </p:cNvPr>
          <p:cNvCxnSpPr>
            <a:cxnSpLocks/>
            <a:endCxn id="35" idx="2"/>
          </p:cNvCxnSpPr>
          <p:nvPr/>
        </p:nvCxnSpPr>
        <p:spPr>
          <a:xfrm>
            <a:off x="4019927" y="5289346"/>
            <a:ext cx="5658656" cy="1934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5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78DA4B36-6F48-42A1-BC8F-1CB1CB2D10C0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4217991-7ECC-49F8-BADE-FEBDD05E2B4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3F090C5-2AE5-4A71-BBD9-2B86D6AB9A3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0DA0B38F-28EE-4A56-B5D2-41F3C76B2F99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7026ED-D9DA-4E48-8335-4E906F985810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7" name="순서도: 연결자 6">
            <a:extLst>
              <a:ext uri="{FF2B5EF4-FFF2-40B4-BE49-F238E27FC236}">
                <a16:creationId xmlns:a16="http://schemas.microsoft.com/office/drawing/2014/main" id="{044527AD-1E69-418F-B500-F26A53FF3EDF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3946A5-7B04-4AA0-92F7-38C34DC88986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3E17F3C2-05A3-498D-938D-175452A605E4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6A3CC919-9728-47F8-9621-2DDB710B9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949921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코알라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순서도: 연결자 10">
            <a:extLst>
              <a:ext uri="{FF2B5EF4-FFF2-40B4-BE49-F238E27FC236}">
                <a16:creationId xmlns:a16="http://schemas.microsoft.com/office/drawing/2014/main" id="{1F032229-66FE-4914-B6CB-7999BA9ECB38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순서도: 연결자 11">
            <a:extLst>
              <a:ext uri="{FF2B5EF4-FFF2-40B4-BE49-F238E27FC236}">
                <a16:creationId xmlns:a16="http://schemas.microsoft.com/office/drawing/2014/main" id="{B46CDDEE-79C2-4F8F-B17C-663EA1AE0641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78D1944A-FE89-45E9-B90F-81E17297AD54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838FD364-49C7-4A5C-BD49-80908C0A8642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3106290" y="5379803"/>
            <a:ext cx="5668936" cy="1682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9DB9A95E-F8E6-4BB1-8DB8-353C78E9CD09}"/>
              </a:ext>
            </a:extLst>
          </p:cNvPr>
          <p:cNvCxnSpPr>
            <a:cxnSpLocks/>
          </p:cNvCxnSpPr>
          <p:nvPr/>
        </p:nvCxnSpPr>
        <p:spPr>
          <a:xfrm>
            <a:off x="3058116" y="2650179"/>
            <a:ext cx="5699395" cy="131135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2D8C5B4D-B1A5-488E-926B-EDBB6CF0A457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3140533" y="2697101"/>
            <a:ext cx="5634693" cy="129177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표 8">
            <a:extLst>
              <a:ext uri="{FF2B5EF4-FFF2-40B4-BE49-F238E27FC236}">
                <a16:creationId xmlns:a16="http://schemas.microsoft.com/office/drawing/2014/main" id="{932DD78A-B679-48C0-A0A2-23D66A680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840226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쿠키</a:t>
                      </a:r>
                      <a:endParaRPr lang="ko-KR" alt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8" name="표 8">
            <a:extLst>
              <a:ext uri="{FF2B5EF4-FFF2-40B4-BE49-F238E27FC236}">
                <a16:creationId xmlns:a16="http://schemas.microsoft.com/office/drawing/2014/main" id="{A4E19082-BD7E-464A-9096-1CAD032B5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789962"/>
              </p:ext>
            </p:extLst>
          </p:nvPr>
        </p:nvGraphicFramePr>
        <p:xfrm>
          <a:off x="9217586" y="4956728"/>
          <a:ext cx="2062929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600" b="0" dirty="0">
                          <a:solidFill>
                            <a:schemeClr val="tx1"/>
                          </a:solidFill>
                        </a:rPr>
                        <a:t>카네이션</a:t>
                      </a:r>
                      <a:endParaRPr lang="ko-KR" alt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pic>
        <p:nvPicPr>
          <p:cNvPr id="22" name="Google Shape;141;p19">
            <a:extLst>
              <a:ext uri="{FF2B5EF4-FFF2-40B4-BE49-F238E27FC236}">
                <a16:creationId xmlns:a16="http://schemas.microsoft.com/office/drawing/2014/main" id="{5B3E610D-832C-419F-9866-835D181CCC7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8359" y="4849034"/>
            <a:ext cx="1684114" cy="1245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50;p20">
            <a:extLst>
              <a:ext uri="{FF2B5EF4-FFF2-40B4-BE49-F238E27FC236}">
                <a16:creationId xmlns:a16="http://schemas.microsoft.com/office/drawing/2014/main" id="{75BA78D6-C21D-4A49-9A7B-96CB521CAD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7897" r="21371" b="13314"/>
          <a:stretch/>
        </p:blipFill>
        <p:spPr>
          <a:xfrm>
            <a:off x="930166" y="1934873"/>
            <a:ext cx="1629690" cy="120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55;p20">
            <a:extLst>
              <a:ext uri="{FF2B5EF4-FFF2-40B4-BE49-F238E27FC236}">
                <a16:creationId xmlns:a16="http://schemas.microsoft.com/office/drawing/2014/main" id="{42466DDD-3FC1-40BF-A0A4-E377632213E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375" t="14253" r="7922" b="15096"/>
          <a:stretch/>
        </p:blipFill>
        <p:spPr>
          <a:xfrm>
            <a:off x="740980" y="3413234"/>
            <a:ext cx="1998762" cy="1169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09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726BD9EB-8E5B-47E1-8870-625D69C9548C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822C2BDB-B3EE-47C8-A1C1-4AD39660AB86}"/>
              </a:ext>
            </a:extLst>
          </p:cNvPr>
          <p:cNvGraphicFramePr>
            <a:graphicFrameLocks noGrp="1"/>
          </p:cNvGraphicFramePr>
          <p:nvPr/>
        </p:nvGraphicFramePr>
        <p:xfrm>
          <a:off x="84671" y="21403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8" name="표 6">
            <a:extLst>
              <a:ext uri="{FF2B5EF4-FFF2-40B4-BE49-F238E27FC236}">
                <a16:creationId xmlns:a16="http://schemas.microsoft.com/office/drawing/2014/main" id="{1D6BF524-F030-4C28-81AE-1BFB46C8A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087635"/>
              </p:ext>
            </p:extLst>
          </p:nvPr>
        </p:nvGraphicFramePr>
        <p:xfrm>
          <a:off x="84667" y="35403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72FE045E-9995-4782-A828-3A1BC61E7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157450"/>
              </p:ext>
            </p:extLst>
          </p:nvPr>
        </p:nvGraphicFramePr>
        <p:xfrm>
          <a:off x="84667" y="46455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FE079B-D8CD-4910-916B-68382FA31409}"/>
              </a:ext>
            </a:extLst>
          </p:cNvPr>
          <p:cNvSpPr/>
          <p:nvPr/>
        </p:nvSpPr>
        <p:spPr>
          <a:xfrm>
            <a:off x="133559" y="14668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ㅋ과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12" name="Google Shape;163;p22">
            <a:extLst>
              <a:ext uri="{FF2B5EF4-FFF2-40B4-BE49-F238E27FC236}">
                <a16:creationId xmlns:a16="http://schemas.microsoft.com/office/drawing/2014/main" id="{DD15AD0D-C86D-4743-AEA4-F8E2D5CCBC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660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293524" y="179650"/>
            <a:ext cx="11714375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동요 수업 </a:t>
            </a:r>
            <a:r>
              <a:rPr lang="ko-KR" altLang="en-US" sz="2400" dirty="0">
                <a:solidFill>
                  <a:srgbClr val="000000"/>
                </a:solidFill>
              </a:rPr>
              <a:t>및 특별활동</a:t>
            </a:r>
            <a:r>
              <a:rPr lang="en" sz="2400" dirty="0">
                <a:solidFill>
                  <a:srgbClr val="000000"/>
                </a:solidFill>
              </a:rPr>
              <a:t> ] - </a:t>
            </a:r>
            <a:r>
              <a:rPr lang="en" sz="2400" dirty="0"/>
              <a:t>숲 속 작은 집 코알라 </a:t>
            </a:r>
            <a:r>
              <a:rPr lang="en" sz="1800" dirty="0"/>
              <a:t>(놀이동요/ 율동과 함께 배워보세요!)  </a:t>
            </a:r>
            <a:endParaRPr sz="1800" dirty="0"/>
          </a:p>
        </p:txBody>
      </p:sp>
      <p:sp>
        <p:nvSpPr>
          <p:cNvPr id="183" name="Google Shape;183;p22"/>
          <p:cNvSpPr txBox="1"/>
          <p:nvPr/>
        </p:nvSpPr>
        <p:spPr>
          <a:xfrm>
            <a:off x="1258982" y="1017041"/>
            <a:ext cx="6118800" cy="45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숲 속 작은 집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아무 것도 모르는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엄마 품</a:t>
            </a:r>
            <a:r>
              <a:rPr lang="ko-KR" altLang="en-US" sz="3600" dirty="0">
                <a:latin typeface="Calibri"/>
                <a:ea typeface="Calibri"/>
                <a:cs typeface="Calibri"/>
                <a:sym typeface="Calibri"/>
              </a:rPr>
              <a:t>에 안겨서 잠이 들었네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코코코코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2"/>
          <p:cNvSpPr txBox="1"/>
          <p:nvPr/>
        </p:nvSpPr>
        <p:spPr>
          <a:xfrm>
            <a:off x="4143174" y="1495352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코알라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2"/>
          <p:cNvSpPr txBox="1"/>
          <p:nvPr/>
        </p:nvSpPr>
        <p:spPr>
          <a:xfrm>
            <a:off x="4952624" y="2691252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코알라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2"/>
          <p:cNvSpPr txBox="1"/>
          <p:nvPr/>
        </p:nvSpPr>
        <p:spPr>
          <a:xfrm>
            <a:off x="3372824" y="5165179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코알라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22"/>
          <p:cNvPicPr preferRelativeResize="0"/>
          <p:nvPr/>
        </p:nvPicPr>
        <p:blipFill rotWithShape="1">
          <a:blip r:embed="rId4">
            <a:alphaModFix/>
          </a:blip>
          <a:srcRect l="16844" t="17800" r="17048" b="15130"/>
          <a:stretch/>
        </p:blipFill>
        <p:spPr>
          <a:xfrm>
            <a:off x="4311693" y="1202728"/>
            <a:ext cx="1242761" cy="126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84650" y="1516150"/>
            <a:ext cx="4123250" cy="45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/>
          <p:cNvPicPr preferRelativeResize="0"/>
          <p:nvPr/>
        </p:nvPicPr>
        <p:blipFill rotWithShape="1">
          <a:blip r:embed="rId4">
            <a:alphaModFix/>
          </a:blip>
          <a:srcRect l="16844" t="17800" r="17048" b="15130"/>
          <a:stretch/>
        </p:blipFill>
        <p:spPr>
          <a:xfrm>
            <a:off x="4973013" y="2395828"/>
            <a:ext cx="1242761" cy="126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/>
          <p:cNvPicPr preferRelativeResize="0"/>
          <p:nvPr/>
        </p:nvPicPr>
        <p:blipFill rotWithShape="1">
          <a:blip r:embed="rId4">
            <a:alphaModFix/>
          </a:blip>
          <a:srcRect l="16844" t="17800" r="17048" b="15130"/>
          <a:stretch/>
        </p:blipFill>
        <p:spPr>
          <a:xfrm>
            <a:off x="3521793" y="4792986"/>
            <a:ext cx="1242761" cy="1260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BD0A6C3C-DBFA-4EE8-8A77-3DD57BE9111F}"/>
              </a:ext>
            </a:extLst>
          </p:cNvPr>
          <p:cNvSpPr/>
          <p:nvPr/>
        </p:nvSpPr>
        <p:spPr>
          <a:xfrm>
            <a:off x="8607165" y="1516150"/>
            <a:ext cx="2592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hlinkClick r:id="rId6"/>
              </a:rPr>
              <a:t>https://youtu.be/8yWTkg-7gX0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3" name="온라인 미디어 2" title="￬ﾈﾲ￬ﾆﾍ ￬ﾞﾑ￬ﾝﾀ ￬ﾧﾑ ￬ﾽﾔ￬ﾕﾌ￫ﾝﾼ ( ￫ﾅﾸ￫ﾞﾘ￬ﾙﾀ ￬ﾜﾨ￫ﾏﾙ )">
            <a:hlinkClick r:id="" action="ppaction://media"/>
            <a:extLst>
              <a:ext uri="{FF2B5EF4-FFF2-40B4-BE49-F238E27FC236}">
                <a16:creationId xmlns:a16="http://schemas.microsoft.com/office/drawing/2014/main" id="{79F65302-0CFD-4194-AE08-61822D5F6FD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9764623" y="810849"/>
            <a:ext cx="1331739" cy="749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90" accel="50000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911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" accel="50000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1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84;p23">
            <a:extLst>
              <a:ext uri="{FF2B5EF4-FFF2-40B4-BE49-F238E27FC236}">
                <a16:creationId xmlns:a16="http://schemas.microsoft.com/office/drawing/2014/main" id="{2E3C6AB7-7ECA-443F-B527-7F6C6A27BDC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47;p26">
            <a:extLst>
              <a:ext uri="{FF2B5EF4-FFF2-40B4-BE49-F238E27FC236}">
                <a16:creationId xmlns:a16="http://schemas.microsoft.com/office/drawing/2014/main" id="{87DACF5B-AAE3-4DA1-B19E-76147E01523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696569CA-233F-446F-91CF-0277F200BB85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8" name="Google Shape;101;p15">
            <a:extLst>
              <a:ext uri="{FF2B5EF4-FFF2-40B4-BE49-F238E27FC236}">
                <a16:creationId xmlns:a16="http://schemas.microsoft.com/office/drawing/2014/main" id="{CB4FF9B9-D620-467B-95F2-BFEA92798C7A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코뿔소 한글쓰기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단어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-US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u="sng" dirty="0">
                <a:solidFill>
                  <a:schemeClr val="tx1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https://youtu.be/K7KxIFxy-vo</a:t>
            </a:r>
            <a:endParaRPr lang="en-US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j-lt"/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https://youtu.be/FcdxxnYdoF8</a:t>
            </a:r>
            <a:endParaRPr lang="en-US" altLang="ko-KR" sz="1800" dirty="0">
              <a:solidFill>
                <a:schemeClr val="tx1"/>
              </a:solidFill>
              <a:latin typeface="+mj-lt"/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https://youtu.be/8yWTkg-7gX0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j-lt"/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  <a:latin typeface="+mj-lt"/>
              </a:rPr>
              <a:t>: google.com / youtube.com </a:t>
            </a:r>
          </a:p>
          <a:p>
            <a:pPr>
              <a:lnSpc>
                <a:spcPct val="15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 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씨앗독서 아람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 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블로그 사막여우</a:t>
            </a: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22209" y="317172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4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  <p:pic>
        <p:nvPicPr>
          <p:cNvPr id="2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6FD37CF8-0B27-4C83-B985-908E79BC722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40725" y="638367"/>
            <a:ext cx="3140675" cy="2524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117064" y="215548"/>
            <a:ext cx="30139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차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치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6" name="Google Shape;107;p16">
            <a:extLst>
              <a:ext uri="{FF2B5EF4-FFF2-40B4-BE49-F238E27FC236}">
                <a16:creationId xmlns:a16="http://schemas.microsoft.com/office/drawing/2014/main" id="{D6FACC13-675B-47B3-8596-C1850E1AD98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9D5BBF3-2E0B-4179-BEA6-06EF99571FFA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24808E8-6E6C-4AE3-AAFE-C01E0B0FE305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FD2CD97-C254-4B5C-98FF-7A5ECE017CD4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53D0240-6AC1-4D4D-BCF4-BB05F56B56B7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BDA339A-7802-4998-9122-664DE8D384B3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BD69516-0657-4D08-9283-DDF139F75380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3070742-8E43-4F75-8649-E9B71FC0BC9F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4FC04F4-F794-49B5-89DC-D1AAF9B0A020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FA568FA-7CE4-4C70-B29C-F423980D51EB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AEF2063-5984-4C98-AF35-1AD1196001E7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C569A7-6E32-4036-985D-7D1BB6512E58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F920D9A-7445-49B4-999E-C256BBDAF554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5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5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2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9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3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6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6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3" grpId="0"/>
      <p:bldP spid="23" grpId="1"/>
      <p:bldP spid="23" grpId="2"/>
      <p:bldP spid="24" grpId="0"/>
      <p:bldP spid="24" grpId="1"/>
      <p:bldP spid="24" grpId="2"/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  <p:bldP spid="39" grpId="2"/>
      <p:bldP spid="40" grpId="0"/>
      <p:bldP spid="40" grpId="1"/>
      <p:bldP spid="40" grpId="2"/>
      <p:bldP spid="41" grpId="0"/>
      <p:bldP spid="41" grpId="1"/>
      <p:bldP spid="41" grpId="2"/>
      <p:bldP spid="42" grpId="0"/>
      <p:bldP spid="42" grpId="1"/>
      <p:bldP spid="4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:a16="http://schemas.microsoft.com/office/drawing/2014/main" id="{7FD013BC-E8D4-40A7-B3E5-D5C39A62622B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20F5096-8529-4F28-8871-AB1C2C094C17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C082719-221D-45E4-891E-18394113F9A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8ADB8BE5-9A52-4788-8151-2BA6BA99E3FB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6278E80-48C3-4824-ADDD-3402FD823D6C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2717FA2-B067-43A9-8C0E-078A68220647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FC56B38-4C47-4DB9-877B-9C67AD9CD531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4454A75-5DDF-42BC-995A-9C300CD75AEB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B63CB7A-E0D4-41DB-B928-182AD584F52D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D6943A4-AD45-437F-8EA1-6264E6E0E37B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D3E489F4-84AC-44FF-9120-0CD9110EB0B7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FF27BCA-A951-458C-AE2C-5699FF771CA2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51D5017-6978-4DAD-8FD8-1D4F2A21FFB3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68F812A-002E-475C-B5AF-27AF515A8EF4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ED34FCAA-B41F-4DE7-919B-FBACB5E7796E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0" name="Google Shape;107;p16">
            <a:extLst>
              <a:ext uri="{FF2B5EF4-FFF2-40B4-BE49-F238E27FC236}">
                <a16:creationId xmlns:a16="http://schemas.microsoft.com/office/drawing/2014/main" id="{B6E4E3DE-5228-4371-AF63-71BE69D5A94A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605D034-2CAD-492B-8AFE-14BCE14F536E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4765527-F960-4289-B905-286984E7C9EE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E742131-0FB1-4314-8434-CB5D465FAB3B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E714C82-F69A-45DD-8CC1-D920F367BF0E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2655643-F1A5-4B0A-B30C-F696D7B5A902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4564DBAB-8A6A-4091-A588-96E178E47EB9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2202C01E-A5DF-42E7-BF77-714B183F7C13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3456616-6C39-4BF7-BCF0-8FD73BA8B057}"/>
              </a:ext>
            </a:extLst>
          </p:cNvPr>
          <p:cNvSpPr/>
          <p:nvPr/>
        </p:nvSpPr>
        <p:spPr>
          <a:xfrm>
            <a:off x="1260706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359BC203-AB86-42E1-BFB5-2EE71BF70218}"/>
              </a:ext>
            </a:extLst>
          </p:cNvPr>
          <p:cNvSpPr/>
          <p:nvPr/>
        </p:nvSpPr>
        <p:spPr>
          <a:xfrm>
            <a:off x="2776674" y="3651966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9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6FA3DDF-33CB-4127-B8A0-5D83993BD05A}"/>
              </a:ext>
            </a:extLst>
          </p:cNvPr>
          <p:cNvSpPr/>
          <p:nvPr/>
        </p:nvSpPr>
        <p:spPr>
          <a:xfrm>
            <a:off x="4282871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38B466DE-F1E4-4D44-B669-94CF45DB0607}"/>
              </a:ext>
            </a:extLst>
          </p:cNvPr>
          <p:cNvSpPr/>
          <p:nvPr/>
        </p:nvSpPr>
        <p:spPr>
          <a:xfrm>
            <a:off x="572007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0D74155F-02A4-4A57-A5EA-A6750E24CE4B}"/>
              </a:ext>
            </a:extLst>
          </p:cNvPr>
          <p:cNvSpPr/>
          <p:nvPr/>
        </p:nvSpPr>
        <p:spPr>
          <a:xfrm>
            <a:off x="714496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3959E302-DFE9-4121-B0E7-6F320E93FB95}"/>
              </a:ext>
            </a:extLst>
          </p:cNvPr>
          <p:cNvSpPr/>
          <p:nvPr/>
        </p:nvSpPr>
        <p:spPr>
          <a:xfrm>
            <a:off x="868486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E51EEDD3-9AB3-4D3B-B23F-BA5E6C68F77E}"/>
              </a:ext>
            </a:extLst>
          </p:cNvPr>
          <p:cNvSpPr/>
          <p:nvPr/>
        </p:nvSpPr>
        <p:spPr>
          <a:xfrm>
            <a:off x="1020083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D0CF48FE-1F06-4790-8320-BA6FC1DC98F6}"/>
              </a:ext>
            </a:extLst>
          </p:cNvPr>
          <p:cNvSpPr/>
          <p:nvPr/>
        </p:nvSpPr>
        <p:spPr>
          <a:xfrm>
            <a:off x="4764821" y="3651966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45BACE0D-5476-417C-856B-5E1E7ED20D91}"/>
              </a:ext>
            </a:extLst>
          </p:cNvPr>
          <p:cNvSpPr/>
          <p:nvPr/>
        </p:nvSpPr>
        <p:spPr>
          <a:xfrm>
            <a:off x="5222410" y="4229160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키  읔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0"/>
                            </p:stCondLst>
                            <p:childTnLst>
                              <p:par>
                                <p:cTn id="2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-0.00378 -0.30162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-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  <p:bldP spid="65" grpId="1"/>
      <p:bldP spid="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ㅋ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673A2096-5D8A-457B-B298-578D8B1532BB}"/>
              </a:ext>
            </a:extLst>
          </p:cNvPr>
          <p:cNvGrpSpPr/>
          <p:nvPr/>
        </p:nvGrpSpPr>
        <p:grpSpPr>
          <a:xfrm>
            <a:off x="5916640" y="2969019"/>
            <a:ext cx="1173884" cy="1061363"/>
            <a:chOff x="5916640" y="2969019"/>
            <a:chExt cx="1173884" cy="1061363"/>
          </a:xfrm>
        </p:grpSpPr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621EDD3-EF49-49AE-A2F5-64D8BD88792A}"/>
                </a:ext>
              </a:extLst>
            </p:cNvPr>
            <p:cNvSpPr/>
            <p:nvPr/>
          </p:nvSpPr>
          <p:spPr>
            <a:xfrm>
              <a:off x="5916640" y="2969019"/>
              <a:ext cx="960520" cy="105537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60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ㅓ</a:t>
              </a:r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48DA6A8-04A4-4A0E-AE13-45AC2B24666C}"/>
                </a:ext>
              </a:extLst>
            </p:cNvPr>
            <p:cNvSpPr/>
            <p:nvPr/>
          </p:nvSpPr>
          <p:spPr>
            <a:xfrm>
              <a:off x="6130004" y="2975010"/>
              <a:ext cx="960520" cy="105537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60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ㅣ</a:t>
              </a:r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9CBD0F0-4BB2-4A65-8BEF-078F837C4948}"/>
              </a:ext>
            </a:extLst>
          </p:cNvPr>
          <p:cNvSpPr/>
          <p:nvPr/>
        </p:nvSpPr>
        <p:spPr>
          <a:xfrm>
            <a:off x="7268133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9" name="Google Shape;137;p19">
            <a:extLst>
              <a:ext uri="{FF2B5EF4-FFF2-40B4-BE49-F238E27FC236}">
                <a16:creationId xmlns:a16="http://schemas.microsoft.com/office/drawing/2014/main" id="{0A2E0694-CCB3-41E1-B54A-2D6C82BDEE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5712" y="3938251"/>
            <a:ext cx="1475778" cy="92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81481E-6 L 0.15247 -0.1347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7917 0.09282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40131 0.01412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65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7 0.01088 L 0.2155 0.14259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51" y="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03412 0.0928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" y="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9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ㅋ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카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1823D0E-D3B3-49B3-B9EA-FED9A6F61DDF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C2D81AD-0727-453D-B698-76FE106DEDD3}"/>
              </a:ext>
            </a:extLst>
          </p:cNvPr>
          <p:cNvSpPr/>
          <p:nvPr/>
        </p:nvSpPr>
        <p:spPr>
          <a:xfrm rot="10800000" flipV="1">
            <a:off x="4743527" y="3845395"/>
            <a:ext cx="3086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976C55C4-552F-42A0-8069-508953DE87F4}"/>
              </a:ext>
            </a:extLst>
          </p:cNvPr>
          <p:cNvCxnSpPr>
            <a:cxnSpLocks/>
          </p:cNvCxnSpPr>
          <p:nvPr/>
        </p:nvCxnSpPr>
        <p:spPr>
          <a:xfrm>
            <a:off x="9837137" y="1512640"/>
            <a:ext cx="0" cy="3849069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56FA58C5-A556-48BA-95FE-53BA93F05E80}"/>
              </a:ext>
            </a:extLst>
          </p:cNvPr>
          <p:cNvCxnSpPr>
            <a:cxnSpLocks/>
          </p:cNvCxnSpPr>
          <p:nvPr/>
        </p:nvCxnSpPr>
        <p:spPr>
          <a:xfrm>
            <a:off x="4428186" y="2368785"/>
            <a:ext cx="0" cy="1933392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D4C25E8D-E290-481E-98E4-1CB562115D01}"/>
              </a:ext>
            </a:extLst>
          </p:cNvPr>
          <p:cNvCxnSpPr>
            <a:cxnSpLocks/>
          </p:cNvCxnSpPr>
          <p:nvPr/>
        </p:nvCxnSpPr>
        <p:spPr>
          <a:xfrm>
            <a:off x="2014461" y="3371877"/>
            <a:ext cx="2453471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89EE9F9-56DB-4869-B05C-D19812A05D39}"/>
              </a:ext>
            </a:extLst>
          </p:cNvPr>
          <p:cNvSpPr/>
          <p:nvPr/>
        </p:nvSpPr>
        <p:spPr>
          <a:xfrm rot="10800000" flipV="1">
            <a:off x="4743526" y="3050598"/>
            <a:ext cx="3086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333B52AF-C3E1-4A25-9150-7863047D9E6A}"/>
              </a:ext>
            </a:extLst>
          </p:cNvPr>
          <p:cNvCxnSpPr/>
          <p:nvPr/>
        </p:nvCxnSpPr>
        <p:spPr>
          <a:xfrm>
            <a:off x="1984481" y="2383433"/>
            <a:ext cx="2453471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53999CB0-9C26-41B3-BD5D-7C2D6C55E4F1}"/>
              </a:ext>
            </a:extLst>
          </p:cNvPr>
          <p:cNvCxnSpPr>
            <a:cxnSpLocks/>
          </p:cNvCxnSpPr>
          <p:nvPr/>
        </p:nvCxnSpPr>
        <p:spPr>
          <a:xfrm>
            <a:off x="7113615" y="1966207"/>
            <a:ext cx="1700601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A2040A9-182F-4B6B-A59A-8341CBB738BA}"/>
              </a:ext>
            </a:extLst>
          </p:cNvPr>
          <p:cNvSpPr/>
          <p:nvPr/>
        </p:nvSpPr>
        <p:spPr>
          <a:xfrm>
            <a:off x="7045377" y="1978702"/>
            <a:ext cx="1768839" cy="2398426"/>
          </a:xfrm>
          <a:custGeom>
            <a:avLst/>
            <a:gdLst>
              <a:gd name="connsiteX0" fmla="*/ 1768839 w 1768839"/>
              <a:gd name="connsiteY0" fmla="*/ 0 h 2398426"/>
              <a:gd name="connsiteX1" fmla="*/ 1738859 w 1768839"/>
              <a:gd name="connsiteY1" fmla="*/ 344773 h 2398426"/>
              <a:gd name="connsiteX2" fmla="*/ 1603948 w 1768839"/>
              <a:gd name="connsiteY2" fmla="*/ 839449 h 2398426"/>
              <a:gd name="connsiteX3" fmla="*/ 1394085 w 1768839"/>
              <a:gd name="connsiteY3" fmla="*/ 1214203 h 2398426"/>
              <a:gd name="connsiteX4" fmla="*/ 1064302 w 1768839"/>
              <a:gd name="connsiteY4" fmla="*/ 1648918 h 2398426"/>
              <a:gd name="connsiteX5" fmla="*/ 584616 w 1768839"/>
              <a:gd name="connsiteY5" fmla="*/ 2068642 h 2398426"/>
              <a:gd name="connsiteX6" fmla="*/ 0 w 1768839"/>
              <a:gd name="connsiteY6" fmla="*/ 2398426 h 239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8839" h="2398426">
                <a:moveTo>
                  <a:pt x="1768839" y="0"/>
                </a:moveTo>
                <a:cubicBezTo>
                  <a:pt x="1767590" y="102432"/>
                  <a:pt x="1766341" y="204865"/>
                  <a:pt x="1738859" y="344773"/>
                </a:cubicBezTo>
                <a:cubicBezTo>
                  <a:pt x="1711377" y="484681"/>
                  <a:pt x="1661410" y="694544"/>
                  <a:pt x="1603948" y="839449"/>
                </a:cubicBezTo>
                <a:cubicBezTo>
                  <a:pt x="1546486" y="984354"/>
                  <a:pt x="1484026" y="1079292"/>
                  <a:pt x="1394085" y="1214203"/>
                </a:cubicBezTo>
                <a:cubicBezTo>
                  <a:pt x="1304144" y="1349114"/>
                  <a:pt x="1199213" y="1506512"/>
                  <a:pt x="1064302" y="1648918"/>
                </a:cubicBezTo>
                <a:cubicBezTo>
                  <a:pt x="929391" y="1791324"/>
                  <a:pt x="762000" y="1943724"/>
                  <a:pt x="584616" y="2068642"/>
                </a:cubicBezTo>
                <a:cubicBezTo>
                  <a:pt x="407232" y="2193560"/>
                  <a:pt x="203616" y="2295993"/>
                  <a:pt x="0" y="2398426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749FCB4-82FA-4F37-B787-295306ED0819}"/>
              </a:ext>
            </a:extLst>
          </p:cNvPr>
          <p:cNvSpPr/>
          <p:nvPr/>
        </p:nvSpPr>
        <p:spPr>
          <a:xfrm rot="10800000" flipV="1">
            <a:off x="7655304" y="4103793"/>
            <a:ext cx="3086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BF384CB3-1A40-477C-89EC-A163DAA45FA4}"/>
              </a:ext>
            </a:extLst>
          </p:cNvPr>
          <p:cNvCxnSpPr>
            <a:cxnSpLocks/>
          </p:cNvCxnSpPr>
          <p:nvPr/>
        </p:nvCxnSpPr>
        <p:spPr>
          <a:xfrm flipV="1">
            <a:off x="7045377" y="2893102"/>
            <a:ext cx="1439056" cy="122737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AD4CE1C-77C3-40A5-9501-3DAF2D594EAC}"/>
              </a:ext>
            </a:extLst>
          </p:cNvPr>
          <p:cNvSpPr/>
          <p:nvPr/>
        </p:nvSpPr>
        <p:spPr>
          <a:xfrm rot="10800000" flipV="1">
            <a:off x="8865895" y="2662082"/>
            <a:ext cx="3086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CE12E58-87F0-4DF9-A38F-EB7C0A83E4A9}"/>
              </a:ext>
            </a:extLst>
          </p:cNvPr>
          <p:cNvSpPr/>
          <p:nvPr/>
        </p:nvSpPr>
        <p:spPr>
          <a:xfrm rot="10800000" flipV="1">
            <a:off x="10179244" y="4943086"/>
            <a:ext cx="3086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2A322702-F401-4EA1-97DF-A01128CA2ED8}"/>
              </a:ext>
            </a:extLst>
          </p:cNvPr>
          <p:cNvCxnSpPr>
            <a:cxnSpLocks/>
          </p:cNvCxnSpPr>
          <p:nvPr/>
        </p:nvCxnSpPr>
        <p:spPr>
          <a:xfrm>
            <a:off x="9837137" y="3250372"/>
            <a:ext cx="830863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085D0BE-9704-49EB-858C-E15814B0F09C}"/>
              </a:ext>
            </a:extLst>
          </p:cNvPr>
          <p:cNvSpPr/>
          <p:nvPr/>
        </p:nvSpPr>
        <p:spPr>
          <a:xfrm>
            <a:off x="10738522" y="2944797"/>
            <a:ext cx="3765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  <p:bldP spid="16" grpId="0" animBg="1"/>
      <p:bldP spid="21" grpId="0"/>
      <p:bldP spid="23" grpId="0"/>
      <p:bldP spid="25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ㅋ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카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922</Words>
  <Application>Microsoft Office PowerPoint</Application>
  <PresentationFormat>와이드스크린</PresentationFormat>
  <Paragraphs>274</Paragraphs>
  <Slides>24</Slides>
  <Notes>8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1" baseType="lpstr">
      <vt:lpstr>Batang</vt:lpstr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 유아유치반_11 </dc:title>
  <cp:lastModifiedBy>gojhchoi99@gmail.com</cp:lastModifiedBy>
  <cp:revision>6</cp:revision>
  <dcterms:modified xsi:type="dcterms:W3CDTF">2020-06-11T22:01:35Z</dcterms:modified>
</cp:coreProperties>
</file>