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7"/>
  </p:notesMasterIdLst>
  <p:sldIdLst>
    <p:sldId id="269" r:id="rId2"/>
    <p:sldId id="270" r:id="rId3"/>
    <p:sldId id="271" r:id="rId4"/>
    <p:sldId id="272" r:id="rId5"/>
    <p:sldId id="273" r:id="rId6"/>
    <p:sldId id="267" r:id="rId7"/>
    <p:sldId id="275" r:id="rId8"/>
    <p:sldId id="257" r:id="rId9"/>
    <p:sldId id="286" r:id="rId10"/>
    <p:sldId id="262" r:id="rId11"/>
    <p:sldId id="263" r:id="rId12"/>
    <p:sldId id="264" r:id="rId13"/>
    <p:sldId id="289" r:id="rId14"/>
    <p:sldId id="261" r:id="rId15"/>
    <p:sldId id="288" r:id="rId16"/>
    <p:sldId id="258" r:id="rId17"/>
    <p:sldId id="287" r:id="rId18"/>
    <p:sldId id="260" r:id="rId19"/>
    <p:sldId id="296" r:id="rId20"/>
    <p:sldId id="284" r:id="rId21"/>
    <p:sldId id="283" r:id="rId22"/>
    <p:sldId id="281" r:id="rId23"/>
    <p:sldId id="265" r:id="rId24"/>
    <p:sldId id="297" r:id="rId25"/>
    <p:sldId id="266" r:id="rId2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2A00"/>
    <a:srgbClr val="FFD89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52046-E0F1-4536-980E-CA5E7763DE44}" v="61" dt="2020-06-11T21:59:43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87918" autoAdjust="0"/>
  </p:normalViewPr>
  <p:slideViewPr>
    <p:cSldViewPr snapToGrid="0">
      <p:cViewPr varScale="1">
        <p:scale>
          <a:sx n="59" d="100"/>
          <a:sy n="59" d="100"/>
        </p:scale>
        <p:origin x="110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525FFD04-3DFA-4D04-9B0E-95926FCC7E9C}"/>
    <pc:docChg chg="undo custSel addSld delSld modSld sldOrd">
      <pc:chgData name="gojhchoi99@gmail.com" userId="7c3550ba10e1e361" providerId="LiveId" clId="{525FFD04-3DFA-4D04-9B0E-95926FCC7E9C}" dt="2020-05-04T08:30:54.406" v="1791"/>
      <pc:docMkLst>
        <pc:docMk/>
      </pc:docMkLst>
      <pc:sldChg chg="del">
        <pc:chgData name="gojhchoi99@gmail.com" userId="7c3550ba10e1e361" providerId="LiveId" clId="{525FFD04-3DFA-4D04-9B0E-95926FCC7E9C}" dt="2020-04-30T07:12:40.339" v="15" actId="47"/>
        <pc:sldMkLst>
          <pc:docMk/>
          <pc:sldMk cId="0" sldId="256"/>
        </pc:sldMkLst>
      </pc:sldChg>
      <pc:sldChg chg="addSp delSp modSp modAnim">
        <pc:chgData name="gojhchoi99@gmail.com" userId="7c3550ba10e1e361" providerId="LiveId" clId="{525FFD04-3DFA-4D04-9B0E-95926FCC7E9C}" dt="2020-04-30T07:35:53.963" v="258"/>
        <pc:sldMkLst>
          <pc:docMk/>
          <pc:sldMk cId="0" sldId="257"/>
        </pc:sldMkLst>
        <pc:spChg chg="add mod">
          <ac:chgData name="gojhchoi99@gmail.com" userId="7c3550ba10e1e361" providerId="LiveId" clId="{525FFD04-3DFA-4D04-9B0E-95926FCC7E9C}" dt="2020-04-30T07:27:40.302" v="200" actId="1076"/>
          <ac:spMkLst>
            <pc:docMk/>
            <pc:sldMk cId="0" sldId="257"/>
            <ac:spMk id="6" creationId="{D4D8FEDA-FD99-48B7-BCD0-B276A3F907A8}"/>
          </ac:spMkLst>
        </pc:spChg>
        <pc:spChg chg="add mod">
          <ac:chgData name="gojhchoi99@gmail.com" userId="7c3550ba10e1e361" providerId="LiveId" clId="{525FFD04-3DFA-4D04-9B0E-95926FCC7E9C}" dt="2020-04-30T07:30:21.679" v="213"/>
          <ac:spMkLst>
            <pc:docMk/>
            <pc:sldMk cId="0" sldId="257"/>
            <ac:spMk id="7" creationId="{E9794213-FDA9-421C-ABE6-4A5B45B46190}"/>
          </ac:spMkLst>
        </pc:spChg>
        <pc:spChg chg="add mod">
          <ac:chgData name="gojhchoi99@gmail.com" userId="7c3550ba10e1e361" providerId="LiveId" clId="{525FFD04-3DFA-4D04-9B0E-95926FCC7E9C}" dt="2020-04-30T07:26:15.442" v="190" actId="1076"/>
          <ac:spMkLst>
            <pc:docMk/>
            <pc:sldMk cId="0" sldId="257"/>
            <ac:spMk id="8" creationId="{0218E588-04C9-44F4-9577-C921ED453A77}"/>
          </ac:spMkLst>
        </pc:spChg>
        <pc:spChg chg="add mod">
          <ac:chgData name="gojhchoi99@gmail.com" userId="7c3550ba10e1e361" providerId="LiveId" clId="{525FFD04-3DFA-4D04-9B0E-95926FCC7E9C}" dt="2020-04-30T07:27:51.523" v="201" actId="1076"/>
          <ac:spMkLst>
            <pc:docMk/>
            <pc:sldMk cId="0" sldId="257"/>
            <ac:spMk id="9" creationId="{D2FF339D-9E8E-47E1-8A19-F061C1EE2F01}"/>
          </ac:spMkLst>
        </pc:spChg>
        <pc:spChg chg="add mod">
          <ac:chgData name="gojhchoi99@gmail.com" userId="7c3550ba10e1e361" providerId="LiveId" clId="{525FFD04-3DFA-4D04-9B0E-95926FCC7E9C}" dt="2020-04-30T07:29:00.086" v="206" actId="1076"/>
          <ac:spMkLst>
            <pc:docMk/>
            <pc:sldMk cId="0" sldId="257"/>
            <ac:spMk id="10" creationId="{F2D4C103-3814-4A44-BF15-13760A6E3764}"/>
          </ac:spMkLst>
        </pc:spChg>
        <pc:spChg chg="add mod">
          <ac:chgData name="gojhchoi99@gmail.com" userId="7c3550ba10e1e361" providerId="LiveId" clId="{525FFD04-3DFA-4D04-9B0E-95926FCC7E9C}" dt="2020-04-30T07:29:09.061" v="210" actId="20577"/>
          <ac:spMkLst>
            <pc:docMk/>
            <pc:sldMk cId="0" sldId="257"/>
            <ac:spMk id="15" creationId="{7CBB1851-0FCF-4096-AF3A-92CD3074DB55}"/>
          </ac:spMkLst>
        </pc:spChg>
        <pc:spChg chg="add">
          <ac:chgData name="gojhchoi99@gmail.com" userId="7c3550ba10e1e361" providerId="LiveId" clId="{525FFD04-3DFA-4D04-9B0E-95926FCC7E9C}" dt="2020-04-30T07:29:29.530" v="211"/>
          <ac:spMkLst>
            <pc:docMk/>
            <pc:sldMk cId="0" sldId="257"/>
            <ac:spMk id="16" creationId="{553F0A3C-B869-4148-89F2-E0387EEC1C2D}"/>
          </ac:spMkLst>
        </pc:spChg>
        <pc:spChg chg="add del">
          <ac:chgData name="gojhchoi99@gmail.com" userId="7c3550ba10e1e361" providerId="LiveId" clId="{525FFD04-3DFA-4D04-9B0E-95926FCC7E9C}" dt="2020-04-30T07:31:01.181" v="215"/>
          <ac:spMkLst>
            <pc:docMk/>
            <pc:sldMk cId="0" sldId="257"/>
            <ac:spMk id="17" creationId="{2E740334-30C0-4F77-8EFA-B916FD7BAB18}"/>
          </ac:spMkLst>
        </pc:spChg>
        <pc:spChg chg="add del">
          <ac:chgData name="gojhchoi99@gmail.com" userId="7c3550ba10e1e361" providerId="LiveId" clId="{525FFD04-3DFA-4D04-9B0E-95926FCC7E9C}" dt="2020-04-30T07:31:01.181" v="215"/>
          <ac:spMkLst>
            <pc:docMk/>
            <pc:sldMk cId="0" sldId="257"/>
            <ac:spMk id="18" creationId="{2CBB289F-CB8C-4249-8823-1515AED921BC}"/>
          </ac:spMkLst>
        </pc:spChg>
        <pc:spChg chg="add del">
          <ac:chgData name="gojhchoi99@gmail.com" userId="7c3550ba10e1e361" providerId="LiveId" clId="{525FFD04-3DFA-4D04-9B0E-95926FCC7E9C}" dt="2020-04-30T07:31:01.181" v="215"/>
          <ac:spMkLst>
            <pc:docMk/>
            <pc:sldMk cId="0" sldId="257"/>
            <ac:spMk id="19" creationId="{86A33D95-D002-49C7-A268-30B293755E57}"/>
          </ac:spMkLst>
        </pc:spChg>
        <pc:spChg chg="add del">
          <ac:chgData name="gojhchoi99@gmail.com" userId="7c3550ba10e1e361" providerId="LiveId" clId="{525FFD04-3DFA-4D04-9B0E-95926FCC7E9C}" dt="2020-04-30T07:31:01.181" v="215"/>
          <ac:spMkLst>
            <pc:docMk/>
            <pc:sldMk cId="0" sldId="257"/>
            <ac:spMk id="20" creationId="{C53BB124-DDB5-4D6F-BC31-F7350140AB3C}"/>
          </ac:spMkLst>
        </pc:spChg>
        <pc:spChg chg="add del">
          <ac:chgData name="gojhchoi99@gmail.com" userId="7c3550ba10e1e361" providerId="LiveId" clId="{525FFD04-3DFA-4D04-9B0E-95926FCC7E9C}" dt="2020-04-30T07:31:01.181" v="215"/>
          <ac:spMkLst>
            <pc:docMk/>
            <pc:sldMk cId="0" sldId="257"/>
            <ac:spMk id="21" creationId="{6D244FEA-BE82-4F1B-B33B-18D4069D5A18}"/>
          </ac:spMkLst>
        </pc:spChg>
        <pc:spChg chg="add mod">
          <ac:chgData name="gojhchoi99@gmail.com" userId="7c3550ba10e1e361" providerId="LiveId" clId="{525FFD04-3DFA-4D04-9B0E-95926FCC7E9C}" dt="2020-04-30T07:34:34.193" v="246"/>
          <ac:spMkLst>
            <pc:docMk/>
            <pc:sldMk cId="0" sldId="257"/>
            <ac:spMk id="22" creationId="{326B40F5-1C17-429E-B54D-D3AB057E42E7}"/>
          </ac:spMkLst>
        </pc:spChg>
        <pc:spChg chg="add mod">
          <ac:chgData name="gojhchoi99@gmail.com" userId="7c3550ba10e1e361" providerId="LiveId" clId="{525FFD04-3DFA-4D04-9B0E-95926FCC7E9C}" dt="2020-04-30T07:35:53.963" v="258"/>
          <ac:spMkLst>
            <pc:docMk/>
            <pc:sldMk cId="0" sldId="257"/>
            <ac:spMk id="23" creationId="{9BD6B186-6259-42F5-891A-B0D864700452}"/>
          </ac:spMkLst>
        </pc:spChg>
        <pc:spChg chg="add mod">
          <ac:chgData name="gojhchoi99@gmail.com" userId="7c3550ba10e1e361" providerId="LiveId" clId="{525FFD04-3DFA-4D04-9B0E-95926FCC7E9C}" dt="2020-04-30T07:32:41.536" v="231" actId="1076"/>
          <ac:spMkLst>
            <pc:docMk/>
            <pc:sldMk cId="0" sldId="257"/>
            <ac:spMk id="24" creationId="{83B3821B-25E9-47A5-B413-72A7755DB988}"/>
          </ac:spMkLst>
        </pc:spChg>
        <pc:spChg chg="add mod">
          <ac:chgData name="gojhchoi99@gmail.com" userId="7c3550ba10e1e361" providerId="LiveId" clId="{525FFD04-3DFA-4D04-9B0E-95926FCC7E9C}" dt="2020-04-30T07:32:35.732" v="230" actId="20577"/>
          <ac:spMkLst>
            <pc:docMk/>
            <pc:sldMk cId="0" sldId="257"/>
            <ac:spMk id="25" creationId="{2AC863D2-56E6-4838-AA35-7A74113B8C65}"/>
          </ac:spMkLst>
        </pc:spChg>
        <pc:spChg chg="add mod">
          <ac:chgData name="gojhchoi99@gmail.com" userId="7c3550ba10e1e361" providerId="LiveId" clId="{525FFD04-3DFA-4D04-9B0E-95926FCC7E9C}" dt="2020-04-30T07:31:56.342" v="222" actId="1076"/>
          <ac:spMkLst>
            <pc:docMk/>
            <pc:sldMk cId="0" sldId="257"/>
            <ac:spMk id="26" creationId="{DBE659F4-4195-443F-86FD-C0515517D0A2}"/>
          </ac:spMkLst>
        </pc:spChg>
        <pc:spChg chg="add mod">
          <ac:chgData name="gojhchoi99@gmail.com" userId="7c3550ba10e1e361" providerId="LiveId" clId="{525FFD04-3DFA-4D04-9B0E-95926FCC7E9C}" dt="2020-04-30T07:34:20.391" v="245" actId="1076"/>
          <ac:spMkLst>
            <pc:docMk/>
            <pc:sldMk cId="0" sldId="257"/>
            <ac:spMk id="29" creationId="{A16C346B-AB72-410A-96CE-E64BC1272F60}"/>
          </ac:spMkLst>
        </pc:spChg>
        <pc:spChg chg="add mod">
          <ac:chgData name="gojhchoi99@gmail.com" userId="7c3550ba10e1e361" providerId="LiveId" clId="{525FFD04-3DFA-4D04-9B0E-95926FCC7E9C}" dt="2020-04-30T07:33:08.250" v="239" actId="1038"/>
          <ac:spMkLst>
            <pc:docMk/>
            <pc:sldMk cId="0" sldId="257"/>
            <ac:spMk id="35" creationId="{17A8FE37-EF04-4B93-A004-A20B43F3F036}"/>
          </ac:spMkLst>
        </pc:spChg>
        <pc:spChg chg="add mod">
          <ac:chgData name="gojhchoi99@gmail.com" userId="7c3550ba10e1e361" providerId="LiveId" clId="{525FFD04-3DFA-4D04-9B0E-95926FCC7E9C}" dt="2020-04-30T07:33:08.250" v="239" actId="1038"/>
          <ac:spMkLst>
            <pc:docMk/>
            <pc:sldMk cId="0" sldId="257"/>
            <ac:spMk id="36" creationId="{555C55C6-A900-4BA5-AD2D-438F223F9B02}"/>
          </ac:spMkLst>
        </pc:spChg>
        <pc:cxnChg chg="add del">
          <ac:chgData name="gojhchoi99@gmail.com" userId="7c3550ba10e1e361" providerId="LiveId" clId="{525FFD04-3DFA-4D04-9B0E-95926FCC7E9C}" dt="2020-04-30T07:27:05.333" v="195" actId="11529"/>
          <ac:cxnSpMkLst>
            <pc:docMk/>
            <pc:sldMk cId="0" sldId="257"/>
            <ac:cxnSpMk id="3" creationId="{237BB26F-EE1F-4CF0-AF3A-1682D4D5FAB0}"/>
          </ac:cxnSpMkLst>
        </pc:cxnChg>
        <pc:cxnChg chg="add mod">
          <ac:chgData name="gojhchoi99@gmail.com" userId="7c3550ba10e1e361" providerId="LiveId" clId="{525FFD04-3DFA-4D04-9B0E-95926FCC7E9C}" dt="2020-04-30T07:25:19.817" v="170" actId="1076"/>
          <ac:cxnSpMkLst>
            <pc:docMk/>
            <pc:sldMk cId="0" sldId="257"/>
            <ac:cxnSpMk id="5" creationId="{0E12AF0C-AF03-429D-AA08-38C60B551E40}"/>
          </ac:cxnSpMkLst>
        </pc:cxnChg>
        <pc:cxnChg chg="add mod">
          <ac:chgData name="gojhchoi99@gmail.com" userId="7c3550ba10e1e361" providerId="LiveId" clId="{525FFD04-3DFA-4D04-9B0E-95926FCC7E9C}" dt="2020-04-30T07:27:35.195" v="199" actId="693"/>
          <ac:cxnSpMkLst>
            <pc:docMk/>
            <pc:sldMk cId="0" sldId="257"/>
            <ac:cxnSpMk id="11" creationId="{84D26287-5DF7-487F-A52E-EAB750EE9FA1}"/>
          </ac:cxnSpMkLst>
        </pc:cxnChg>
        <pc:cxnChg chg="add mod">
          <ac:chgData name="gojhchoi99@gmail.com" userId="7c3550ba10e1e361" providerId="LiveId" clId="{525FFD04-3DFA-4D04-9B0E-95926FCC7E9C}" dt="2020-04-30T07:31:56.342" v="222" actId="1076"/>
          <ac:cxnSpMkLst>
            <pc:docMk/>
            <pc:sldMk cId="0" sldId="257"/>
            <ac:cxnSpMk id="27" creationId="{C972820D-ED87-49B7-A342-3D3AC6FC5F44}"/>
          </ac:cxnSpMkLst>
        </pc:cxnChg>
        <pc:cxnChg chg="add mod">
          <ac:chgData name="gojhchoi99@gmail.com" userId="7c3550ba10e1e361" providerId="LiveId" clId="{525FFD04-3DFA-4D04-9B0E-95926FCC7E9C}" dt="2020-04-30T07:32:26.528" v="228" actId="14100"/>
          <ac:cxnSpMkLst>
            <pc:docMk/>
            <pc:sldMk cId="0" sldId="257"/>
            <ac:cxnSpMk id="28" creationId="{A81443F8-A567-4F25-960F-2C2ED6D7EB84}"/>
          </ac:cxnSpMkLst>
        </pc:cxnChg>
        <pc:cxnChg chg="add mod">
          <ac:chgData name="gojhchoi99@gmail.com" userId="7c3550ba10e1e361" providerId="LiveId" clId="{525FFD04-3DFA-4D04-9B0E-95926FCC7E9C}" dt="2020-04-30T07:33:08.250" v="239" actId="1038"/>
          <ac:cxnSpMkLst>
            <pc:docMk/>
            <pc:sldMk cId="0" sldId="257"/>
            <ac:cxnSpMk id="33" creationId="{EB635B3A-EF78-4E99-B111-ECA45FD1382B}"/>
          </ac:cxnSpMkLst>
        </pc:cxnChg>
        <pc:cxnChg chg="add mod">
          <ac:chgData name="gojhchoi99@gmail.com" userId="7c3550ba10e1e361" providerId="LiveId" clId="{525FFD04-3DFA-4D04-9B0E-95926FCC7E9C}" dt="2020-04-30T07:33:13.248" v="242" actId="1036"/>
          <ac:cxnSpMkLst>
            <pc:docMk/>
            <pc:sldMk cId="0" sldId="257"/>
            <ac:cxnSpMk id="34" creationId="{2B0FFE6B-8411-4B89-8F49-D85E55B75D63}"/>
          </ac:cxnSpMkLst>
        </pc:cxnChg>
      </pc:sldChg>
      <pc:sldChg chg="addSp delSp modSp">
        <pc:chgData name="gojhchoi99@gmail.com" userId="7c3550ba10e1e361" providerId="LiveId" clId="{525FFD04-3DFA-4D04-9B0E-95926FCC7E9C}" dt="2020-04-30T07:43:02.424" v="305" actId="1076"/>
        <pc:sldMkLst>
          <pc:docMk/>
          <pc:sldMk cId="0" sldId="258"/>
        </pc:sldMkLst>
        <pc:spChg chg="add del mod">
          <ac:chgData name="gojhchoi99@gmail.com" userId="7c3550ba10e1e361" providerId="LiveId" clId="{525FFD04-3DFA-4D04-9B0E-95926FCC7E9C}" dt="2020-04-30T07:42:49.181" v="303" actId="478"/>
          <ac:spMkLst>
            <pc:docMk/>
            <pc:sldMk cId="0" sldId="258"/>
            <ac:spMk id="5" creationId="{74C24301-7E4C-431A-BBB9-FCA5E49D4AC0}"/>
          </ac:spMkLst>
        </pc:spChg>
        <pc:spChg chg="add mod">
          <ac:chgData name="gojhchoi99@gmail.com" userId="7c3550ba10e1e361" providerId="LiveId" clId="{525FFD04-3DFA-4D04-9B0E-95926FCC7E9C}" dt="2020-04-30T07:43:02.424" v="305" actId="1076"/>
          <ac:spMkLst>
            <pc:docMk/>
            <pc:sldMk cId="0" sldId="258"/>
            <ac:spMk id="10" creationId="{01C20121-4515-4969-AA4C-59D4FBA84F99}"/>
          </ac:spMkLst>
        </pc:spChg>
        <pc:spChg chg="mod">
          <ac:chgData name="gojhchoi99@gmail.com" userId="7c3550ba10e1e361" providerId="LiveId" clId="{525FFD04-3DFA-4D04-9B0E-95926FCC7E9C}" dt="2020-04-30T07:41:25.984" v="271" actId="1076"/>
          <ac:spMkLst>
            <pc:docMk/>
            <pc:sldMk cId="0" sldId="258"/>
            <ac:spMk id="108" creationId="{00000000-0000-0000-0000-000000000000}"/>
          </ac:spMkLst>
        </pc:spChg>
        <pc:spChg chg="del mod">
          <ac:chgData name="gojhchoi99@gmail.com" userId="7c3550ba10e1e361" providerId="LiveId" clId="{525FFD04-3DFA-4D04-9B0E-95926FCC7E9C}" dt="2020-04-30T07:42:46.032" v="302" actId="478"/>
          <ac:spMkLst>
            <pc:docMk/>
            <pc:sldMk cId="0" sldId="258"/>
            <ac:spMk id="109" creationId="{00000000-0000-0000-0000-000000000000}"/>
          </ac:spMkLst>
        </pc:spChg>
        <pc:spChg chg="mod">
          <ac:chgData name="gojhchoi99@gmail.com" userId="7c3550ba10e1e361" providerId="LiveId" clId="{525FFD04-3DFA-4D04-9B0E-95926FCC7E9C}" dt="2020-04-30T07:41:51.800" v="278" actId="1076"/>
          <ac:spMkLst>
            <pc:docMk/>
            <pc:sldMk cId="0" sldId="258"/>
            <ac:spMk id="111" creationId="{00000000-0000-0000-0000-000000000000}"/>
          </ac:spMkLst>
        </pc:spChg>
        <pc:picChg chg="add mod">
          <ac:chgData name="gojhchoi99@gmail.com" userId="7c3550ba10e1e361" providerId="LiveId" clId="{525FFD04-3DFA-4D04-9B0E-95926FCC7E9C}" dt="2020-04-30T07:42:53.833" v="304" actId="1076"/>
          <ac:picMkLst>
            <pc:docMk/>
            <pc:sldMk cId="0" sldId="258"/>
            <ac:picMk id="2" creationId="{80AFCF57-E42C-4813-BDC1-B74B415CC582}"/>
          </ac:picMkLst>
        </pc:picChg>
        <pc:picChg chg="add del">
          <ac:chgData name="gojhchoi99@gmail.com" userId="7c3550ba10e1e361" providerId="LiveId" clId="{525FFD04-3DFA-4D04-9B0E-95926FCC7E9C}" dt="2020-04-30T07:41:37.783" v="274"/>
          <ac:picMkLst>
            <pc:docMk/>
            <pc:sldMk cId="0" sldId="258"/>
            <ac:picMk id="3" creationId="{C78A0DDF-E115-4067-AC7F-A170C5EC8539}"/>
          </ac:picMkLst>
        </pc:picChg>
        <pc:picChg chg="del mod">
          <ac:chgData name="gojhchoi99@gmail.com" userId="7c3550ba10e1e361" providerId="LiveId" clId="{525FFD04-3DFA-4D04-9B0E-95926FCC7E9C}" dt="2020-04-30T07:41:11.489" v="267" actId="478"/>
          <ac:picMkLst>
            <pc:docMk/>
            <pc:sldMk cId="0" sldId="258"/>
            <ac:picMk id="1026" creationId="{3EAE32C0-372D-4678-A533-A413B57B8125}"/>
          </ac:picMkLst>
        </pc:picChg>
      </pc:sldChg>
      <pc:sldChg chg="del">
        <pc:chgData name="gojhchoi99@gmail.com" userId="7c3550ba10e1e361" providerId="LiveId" clId="{525FFD04-3DFA-4D04-9B0E-95926FCC7E9C}" dt="2020-04-30T07:49:07.019" v="751" actId="2696"/>
        <pc:sldMkLst>
          <pc:docMk/>
          <pc:sldMk cId="0" sldId="259"/>
        </pc:sldMkLst>
      </pc:sldChg>
      <pc:sldChg chg="addSp delSp modSp delAnim">
        <pc:chgData name="gojhchoi99@gmail.com" userId="7c3550ba10e1e361" providerId="LiveId" clId="{525FFD04-3DFA-4D04-9B0E-95926FCC7E9C}" dt="2020-04-30T07:49:00.635" v="750" actId="1076"/>
        <pc:sldMkLst>
          <pc:docMk/>
          <pc:sldMk cId="0" sldId="260"/>
        </pc:sldMkLst>
        <pc:spChg chg="add mod">
          <ac:chgData name="gojhchoi99@gmail.com" userId="7c3550ba10e1e361" providerId="LiveId" clId="{525FFD04-3DFA-4D04-9B0E-95926FCC7E9C}" dt="2020-04-30T07:49:00.635" v="750" actId="1076"/>
          <ac:spMkLst>
            <pc:docMk/>
            <pc:sldMk cId="0" sldId="260"/>
            <ac:spMk id="8" creationId="{F2C73AF5-9911-4D76-A32F-CF520EC1AB78}"/>
          </ac:spMkLst>
        </pc:spChg>
        <pc:picChg chg="del">
          <ac:chgData name="gojhchoi99@gmail.com" userId="7c3550ba10e1e361" providerId="LiveId" clId="{525FFD04-3DFA-4D04-9B0E-95926FCC7E9C}" dt="2020-04-30T07:14:11.153" v="86" actId="478"/>
          <ac:picMkLst>
            <pc:docMk/>
            <pc:sldMk cId="0" sldId="260"/>
            <ac:picMk id="124" creationId="{00000000-0000-0000-0000-000000000000}"/>
          </ac:picMkLst>
        </pc:picChg>
        <pc:picChg chg="del">
          <ac:chgData name="gojhchoi99@gmail.com" userId="7c3550ba10e1e361" providerId="LiveId" clId="{525FFD04-3DFA-4D04-9B0E-95926FCC7E9C}" dt="2020-04-30T07:14:11.153" v="86" actId="478"/>
          <ac:picMkLst>
            <pc:docMk/>
            <pc:sldMk cId="0" sldId="260"/>
            <ac:picMk id="125" creationId="{00000000-0000-0000-0000-000000000000}"/>
          </ac:picMkLst>
        </pc:picChg>
        <pc:picChg chg="del">
          <ac:chgData name="gojhchoi99@gmail.com" userId="7c3550ba10e1e361" providerId="LiveId" clId="{525FFD04-3DFA-4D04-9B0E-95926FCC7E9C}" dt="2020-04-30T07:14:12.966" v="87" actId="478"/>
          <ac:picMkLst>
            <pc:docMk/>
            <pc:sldMk cId="0" sldId="260"/>
            <ac:picMk id="126" creationId="{00000000-0000-0000-0000-000000000000}"/>
          </ac:picMkLst>
        </pc:picChg>
        <pc:picChg chg="del">
          <ac:chgData name="gojhchoi99@gmail.com" userId="7c3550ba10e1e361" providerId="LiveId" clId="{525FFD04-3DFA-4D04-9B0E-95926FCC7E9C}" dt="2020-04-30T07:14:11.153" v="86" actId="478"/>
          <ac:picMkLst>
            <pc:docMk/>
            <pc:sldMk cId="0" sldId="260"/>
            <ac:picMk id="127" creationId="{00000000-0000-0000-0000-000000000000}"/>
          </ac:picMkLst>
        </pc:picChg>
      </pc:sldChg>
      <pc:sldChg chg="ord">
        <pc:chgData name="gojhchoi99@gmail.com" userId="7c3550ba10e1e361" providerId="LiveId" clId="{525FFD04-3DFA-4D04-9B0E-95926FCC7E9C}" dt="2020-04-30T08:06:09.574" v="999"/>
        <pc:sldMkLst>
          <pc:docMk/>
          <pc:sldMk cId="0" sldId="261"/>
        </pc:sldMkLst>
      </pc:sldChg>
      <pc:sldChg chg="ord">
        <pc:chgData name="gojhchoi99@gmail.com" userId="7c3550ba10e1e361" providerId="LiveId" clId="{525FFD04-3DFA-4D04-9B0E-95926FCC7E9C}" dt="2020-04-30T07:51:32.392" v="767"/>
        <pc:sldMkLst>
          <pc:docMk/>
          <pc:sldMk cId="0" sldId="262"/>
        </pc:sldMkLst>
      </pc:sldChg>
      <pc:sldChg chg="ord">
        <pc:chgData name="gojhchoi99@gmail.com" userId="7c3550ba10e1e361" providerId="LiveId" clId="{525FFD04-3DFA-4D04-9B0E-95926FCC7E9C}" dt="2020-04-30T07:51:32.392" v="767"/>
        <pc:sldMkLst>
          <pc:docMk/>
          <pc:sldMk cId="0" sldId="263"/>
        </pc:sldMkLst>
      </pc:sldChg>
      <pc:sldChg chg="ord">
        <pc:chgData name="gojhchoi99@gmail.com" userId="7c3550ba10e1e361" providerId="LiveId" clId="{525FFD04-3DFA-4D04-9B0E-95926FCC7E9C}" dt="2020-04-30T07:51:32.392" v="767"/>
        <pc:sldMkLst>
          <pc:docMk/>
          <pc:sldMk cId="0" sldId="264"/>
        </pc:sldMkLst>
      </pc:sldChg>
      <pc:sldChg chg="addSp modSp">
        <pc:chgData name="gojhchoi99@gmail.com" userId="7c3550ba10e1e361" providerId="LiveId" clId="{525FFD04-3DFA-4D04-9B0E-95926FCC7E9C}" dt="2020-04-30T08:12:09.698" v="1074" actId="20577"/>
        <pc:sldMkLst>
          <pc:docMk/>
          <pc:sldMk cId="0" sldId="265"/>
        </pc:sldMkLst>
        <pc:spChg chg="add mod">
          <ac:chgData name="gojhchoi99@gmail.com" userId="7c3550ba10e1e361" providerId="LiveId" clId="{525FFD04-3DFA-4D04-9B0E-95926FCC7E9C}" dt="2020-04-30T08:12:09.698" v="1074" actId="20577"/>
          <ac:spMkLst>
            <pc:docMk/>
            <pc:sldMk cId="0" sldId="265"/>
            <ac:spMk id="2" creationId="{852831A8-823D-4748-9445-B6647471DF89}"/>
          </ac:spMkLst>
        </pc:spChg>
      </pc:sldChg>
      <pc:sldChg chg="addSp delSp modSp">
        <pc:chgData name="gojhchoi99@gmail.com" userId="7c3550ba10e1e361" providerId="LiveId" clId="{525FFD04-3DFA-4D04-9B0E-95926FCC7E9C}" dt="2020-05-02T01:45:04.923" v="1230" actId="20577"/>
        <pc:sldMkLst>
          <pc:docMk/>
          <pc:sldMk cId="0" sldId="266"/>
        </pc:sldMkLst>
        <pc:spChg chg="add mod">
          <ac:chgData name="gojhchoi99@gmail.com" userId="7c3550ba10e1e361" providerId="LiveId" clId="{525FFD04-3DFA-4D04-9B0E-95926FCC7E9C}" dt="2020-04-30T08:09:53.984" v="1063" actId="1076"/>
          <ac:spMkLst>
            <pc:docMk/>
            <pc:sldMk cId="0" sldId="266"/>
            <ac:spMk id="5" creationId="{1171D935-2FBD-4D19-B2D4-AA66BA583613}"/>
          </ac:spMkLst>
        </pc:spChg>
        <pc:spChg chg="add del mod">
          <ac:chgData name="gojhchoi99@gmail.com" userId="7c3550ba10e1e361" providerId="LiveId" clId="{525FFD04-3DFA-4D04-9B0E-95926FCC7E9C}" dt="2020-04-30T08:10:02.737" v="1064" actId="478"/>
          <ac:spMkLst>
            <pc:docMk/>
            <pc:sldMk cId="0" sldId="266"/>
            <ac:spMk id="6" creationId="{8BCA4B0F-42F6-4579-9DDB-D83EC1E25EC5}"/>
          </ac:spMkLst>
        </pc:spChg>
        <pc:spChg chg="add mod">
          <ac:chgData name="gojhchoi99@gmail.com" userId="7c3550ba10e1e361" providerId="LiveId" clId="{525FFD04-3DFA-4D04-9B0E-95926FCC7E9C}" dt="2020-05-02T01:45:04.923" v="1230" actId="20577"/>
          <ac:spMkLst>
            <pc:docMk/>
            <pc:sldMk cId="0" sldId="266"/>
            <ac:spMk id="7" creationId="{058BEE8E-0BA6-4480-AF8B-A09878FA4143}"/>
          </ac:spMkLst>
        </pc:spChg>
        <pc:spChg chg="add mod">
          <ac:chgData name="gojhchoi99@gmail.com" userId="7c3550ba10e1e361" providerId="LiveId" clId="{525FFD04-3DFA-4D04-9B0E-95926FCC7E9C}" dt="2020-04-30T08:15:32.991" v="1200" actId="14100"/>
          <ac:spMkLst>
            <pc:docMk/>
            <pc:sldMk cId="0" sldId="266"/>
            <ac:spMk id="8" creationId="{D3A82222-DDB2-4324-9AA9-4F0FB4526E9D}"/>
          </ac:spMkLst>
        </pc:spChg>
        <pc:spChg chg="del">
          <ac:chgData name="gojhchoi99@gmail.com" userId="7c3550ba10e1e361" providerId="LiveId" clId="{525FFD04-3DFA-4D04-9B0E-95926FCC7E9C}" dt="2020-04-30T08:09:45.673" v="1060"/>
          <ac:spMkLst>
            <pc:docMk/>
            <pc:sldMk cId="0" sldId="266"/>
            <ac:spMk id="190" creationId="{00000000-0000-0000-0000-000000000000}"/>
          </ac:spMkLst>
        </pc:spChg>
        <pc:spChg chg="del">
          <ac:chgData name="gojhchoi99@gmail.com" userId="7c3550ba10e1e361" providerId="LiveId" clId="{525FFD04-3DFA-4D04-9B0E-95926FCC7E9C}" dt="2020-04-30T08:09:45.673" v="1060"/>
          <ac:spMkLst>
            <pc:docMk/>
            <pc:sldMk cId="0" sldId="266"/>
            <ac:spMk id="191" creationId="{00000000-0000-0000-0000-000000000000}"/>
          </ac:spMkLst>
        </pc:spChg>
      </pc:sldChg>
      <pc:sldChg chg="addSp delSp modSp new ord modAnim">
        <pc:chgData name="gojhchoi99@gmail.com" userId="7c3550ba10e1e361" providerId="LiveId" clId="{525FFD04-3DFA-4D04-9B0E-95926FCC7E9C}" dt="2020-04-30T07:19:02.585" v="145"/>
        <pc:sldMkLst>
          <pc:docMk/>
          <pc:sldMk cId="2213959851" sldId="267"/>
        </pc:sldMkLst>
        <pc:spChg chg="del">
          <ac:chgData name="gojhchoi99@gmail.com" userId="7c3550ba10e1e361" providerId="LiveId" clId="{525FFD04-3DFA-4D04-9B0E-95926FCC7E9C}" dt="2020-04-30T07:10:09.832" v="1"/>
          <ac:spMkLst>
            <pc:docMk/>
            <pc:sldMk cId="2213959851" sldId="267"/>
            <ac:spMk id="2" creationId="{D7716680-D6D1-4842-AD7B-0D23BD929EF6}"/>
          </ac:spMkLst>
        </pc:spChg>
        <pc:spChg chg="del">
          <ac:chgData name="gojhchoi99@gmail.com" userId="7c3550ba10e1e361" providerId="LiveId" clId="{525FFD04-3DFA-4D04-9B0E-95926FCC7E9C}" dt="2020-04-30T07:10:09.832" v="1"/>
          <ac:spMkLst>
            <pc:docMk/>
            <pc:sldMk cId="2213959851" sldId="267"/>
            <ac:spMk id="3" creationId="{553C5532-A4E9-4C03-B5C6-72A7B46AD9F4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4" creationId="{88F2A13E-9F2B-4633-B0A3-B7EBC6BD3D9E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5" creationId="{10ECC741-E970-498F-9930-7FD56F86548D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6" creationId="{79C8EF8E-ED74-40EF-A68C-150CD7E9C0F3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7" creationId="{178A9264-93BE-4379-A18B-BBDB7A696DE0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8" creationId="{AF756928-21CC-4AD2-B4F0-7F9441568AC0}"/>
          </ac:spMkLst>
        </pc:spChg>
        <pc:spChg chg="add mod">
          <ac:chgData name="gojhchoi99@gmail.com" userId="7c3550ba10e1e361" providerId="LiveId" clId="{525FFD04-3DFA-4D04-9B0E-95926FCC7E9C}" dt="2020-04-30T07:17:17.945" v="121" actId="20577"/>
          <ac:spMkLst>
            <pc:docMk/>
            <pc:sldMk cId="2213959851" sldId="267"/>
            <ac:spMk id="9" creationId="{E09AEAE1-84BD-479C-93FA-9D9AF30F9A5E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0" creationId="{4A82E794-E755-4103-A16C-BBBCFED1DE3D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1" creationId="{1E19C5F7-F213-4BF1-A635-5421B2A6FFB4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2" creationId="{284EE52F-99DE-4DE2-8E69-FED2B9049066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3" creationId="{5AB39CB8-3F93-421D-87A2-88DDE200006F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4" creationId="{F3C12A61-D7B4-4DE8-A62B-8AE77A73AECE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5" creationId="{0CD3301F-F49B-4F71-9627-A87A443CEDE5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6" creationId="{A4FB36FA-63A4-4934-BB56-5D97014D8BA1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7" creationId="{F0A2A9C5-2F60-4463-B752-7F5A2283FAFB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8" creationId="{A97BC1FD-EAA7-44CD-ABC7-2A42B00202EA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19" creationId="{7695F627-833F-4898-8A8F-96A372018D2F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0" creationId="{9C09FC30-5DA2-42B6-8D5A-93F27FD6D11A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1" creationId="{486332E1-F9B1-4B3E-99B6-0D8317B72435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2" creationId="{AB20DFD1-958A-4286-89CD-D8DB74A9F172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3" creationId="{A64E99F5-6832-443B-9898-FEFFE00A8431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4" creationId="{340DB3A6-6B74-421D-BF93-03207BAE26DF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5" creationId="{E05D0198-437E-428B-96C9-36AD7EC5C351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6" creationId="{BCB674EA-2458-4577-BBF6-19B792847D04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7" creationId="{49A9FDF4-1C71-46CA-8E10-54A47E47F6D7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8" creationId="{98DEC427-D6ED-440D-A234-BB97768508EE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29" creationId="{0235787D-6DFC-4793-96C5-54CF70C0ED9E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30" creationId="{CB59816E-9DD1-4045-ADA5-06E699F7A745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31" creationId="{D84F71F1-884C-4AD7-A999-A45D0E8A3F7C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32" creationId="{8F017A0E-29C4-4746-8448-DA196190D229}"/>
          </ac:spMkLst>
        </pc:spChg>
        <pc:spChg chg="add">
          <ac:chgData name="gojhchoi99@gmail.com" userId="7c3550ba10e1e361" providerId="LiveId" clId="{525FFD04-3DFA-4D04-9B0E-95926FCC7E9C}" dt="2020-04-30T07:11:47.502" v="4"/>
          <ac:spMkLst>
            <pc:docMk/>
            <pc:sldMk cId="2213959851" sldId="267"/>
            <ac:spMk id="33" creationId="{2B981E6B-E7D5-4D6B-9718-735985DCDAB1}"/>
          </ac:spMkLst>
        </pc:spChg>
        <pc:spChg chg="add mod">
          <ac:chgData name="gojhchoi99@gmail.com" userId="7c3550ba10e1e361" providerId="LiveId" clId="{525FFD04-3DFA-4D04-9B0E-95926FCC7E9C}" dt="2020-04-30T07:18:56.667" v="144" actId="1076"/>
          <ac:spMkLst>
            <pc:docMk/>
            <pc:sldMk cId="2213959851" sldId="267"/>
            <ac:spMk id="34" creationId="{6C34EC19-B6D1-448D-A74A-4CE7727C0ECA}"/>
          </ac:spMkLst>
        </pc:spChg>
        <pc:spChg chg="add mod">
          <ac:chgData name="gojhchoi99@gmail.com" userId="7c3550ba10e1e361" providerId="LiveId" clId="{525FFD04-3DFA-4D04-9B0E-95926FCC7E9C}" dt="2020-04-30T07:17:31.035" v="134"/>
          <ac:spMkLst>
            <pc:docMk/>
            <pc:sldMk cId="2213959851" sldId="267"/>
            <ac:spMk id="35" creationId="{F4DF245A-5CB6-4FFB-A898-022007962077}"/>
          </ac:spMkLst>
        </pc:spChg>
      </pc:sldChg>
      <pc:sldChg chg="new del">
        <pc:chgData name="gojhchoi99@gmail.com" userId="7c3550ba10e1e361" providerId="LiveId" clId="{525FFD04-3DFA-4D04-9B0E-95926FCC7E9C}" dt="2020-04-30T07:12:42.275" v="16" actId="47"/>
        <pc:sldMkLst>
          <pc:docMk/>
          <pc:sldMk cId="3781748715" sldId="268"/>
        </pc:sldMkLst>
      </pc:sldChg>
      <pc:sldChg chg="modSp add ord">
        <pc:chgData name="gojhchoi99@gmail.com" userId="7c3550ba10e1e361" providerId="LiveId" clId="{525FFD04-3DFA-4D04-9B0E-95926FCC7E9C}" dt="2020-04-30T07:12:37.051" v="14" actId="20577"/>
        <pc:sldMkLst>
          <pc:docMk/>
          <pc:sldMk cId="0" sldId="269"/>
        </pc:sldMkLst>
        <pc:spChg chg="mod">
          <ac:chgData name="gojhchoi99@gmail.com" userId="7c3550ba10e1e361" providerId="LiveId" clId="{525FFD04-3DFA-4D04-9B0E-95926FCC7E9C}" dt="2020-04-30T07:12:37.051" v="14" actId="20577"/>
          <ac:spMkLst>
            <pc:docMk/>
            <pc:sldMk cId="0" sldId="269"/>
            <ac:spMk id="7" creationId="{3DFFE6CA-E090-4780-AF97-214857961AAD}"/>
          </ac:spMkLst>
        </pc:spChg>
      </pc:sldChg>
      <pc:sldChg chg="modSp add mod ord">
        <pc:chgData name="gojhchoi99@gmail.com" userId="7c3550ba10e1e361" providerId="LiveId" clId="{525FFD04-3DFA-4D04-9B0E-95926FCC7E9C}" dt="2020-05-04T08:30:34.784" v="1788" actId="255"/>
        <pc:sldMkLst>
          <pc:docMk/>
          <pc:sldMk cId="1764398474" sldId="270"/>
        </pc:sldMkLst>
        <pc:spChg chg="mod">
          <ac:chgData name="gojhchoi99@gmail.com" userId="7c3550ba10e1e361" providerId="LiveId" clId="{525FFD04-3DFA-4D04-9B0E-95926FCC7E9C}" dt="2020-04-30T07:12:46.164" v="19" actId="20577"/>
          <ac:spMkLst>
            <pc:docMk/>
            <pc:sldMk cId="1764398474" sldId="270"/>
            <ac:spMk id="4" creationId="{DC6C4B82-BB55-4C01-8E73-6CA1086D99E9}"/>
          </ac:spMkLst>
        </pc:spChg>
        <pc:spChg chg="mod">
          <ac:chgData name="gojhchoi99@gmail.com" userId="7c3550ba10e1e361" providerId="LiveId" clId="{525FFD04-3DFA-4D04-9B0E-95926FCC7E9C}" dt="2020-05-04T08:30:34.784" v="1788" actId="255"/>
          <ac:spMkLst>
            <pc:docMk/>
            <pc:sldMk cId="1764398474" sldId="270"/>
            <ac:spMk id="6" creationId="{C78C5008-2A67-4E82-95EB-7990D7427B47}"/>
          </ac:spMkLst>
        </pc:spChg>
      </pc:sldChg>
      <pc:sldChg chg="add ord">
        <pc:chgData name="gojhchoi99@gmail.com" userId="7c3550ba10e1e361" providerId="LiveId" clId="{525FFD04-3DFA-4D04-9B0E-95926FCC7E9C}" dt="2020-04-30T07:12:28.314" v="10"/>
        <pc:sldMkLst>
          <pc:docMk/>
          <pc:sldMk cId="0" sldId="271"/>
        </pc:sldMkLst>
      </pc:sldChg>
      <pc:sldChg chg="add ord">
        <pc:chgData name="gojhchoi99@gmail.com" userId="7c3550ba10e1e361" providerId="LiveId" clId="{525FFD04-3DFA-4D04-9B0E-95926FCC7E9C}" dt="2020-04-30T07:12:28.314" v="10"/>
        <pc:sldMkLst>
          <pc:docMk/>
          <pc:sldMk cId="3825491342" sldId="272"/>
        </pc:sldMkLst>
      </pc:sldChg>
      <pc:sldChg chg="addSp delSp modSp add ord addAnim delAnim modAnim">
        <pc:chgData name="gojhchoi99@gmail.com" userId="7c3550ba10e1e361" providerId="LiveId" clId="{525FFD04-3DFA-4D04-9B0E-95926FCC7E9C}" dt="2020-05-02T00:29:55.635" v="1217"/>
        <pc:sldMkLst>
          <pc:docMk/>
          <pc:sldMk cId="3057154549" sldId="273"/>
        </pc:sldMkLst>
        <pc:spChg chg="mod">
          <ac:chgData name="gojhchoi99@gmail.com" userId="7c3550ba10e1e361" providerId="LiveId" clId="{525FFD04-3DFA-4D04-9B0E-95926FCC7E9C}" dt="2020-04-30T07:14:47.563" v="97"/>
          <ac:spMkLst>
            <pc:docMk/>
            <pc:sldMk cId="3057154549" sldId="273"/>
            <ac:spMk id="3" creationId="{7B326CF0-4E50-4E1B-862C-F2AF42515369}"/>
          </ac:spMkLst>
        </pc:spChg>
        <pc:spChg chg="add del">
          <ac:chgData name="gojhchoi99@gmail.com" userId="7c3550ba10e1e361" providerId="LiveId" clId="{525FFD04-3DFA-4D04-9B0E-95926FCC7E9C}" dt="2020-04-30T07:15:01.813" v="100" actId="478"/>
          <ac:spMkLst>
            <pc:docMk/>
            <pc:sldMk cId="3057154549" sldId="273"/>
            <ac:spMk id="16" creationId="{0843F795-3EFB-4FDB-8207-CA2EE9F843F8}"/>
          </ac:spMkLst>
        </pc:spChg>
        <pc:spChg chg="add del">
          <ac:chgData name="gojhchoi99@gmail.com" userId="7c3550ba10e1e361" providerId="LiveId" clId="{525FFD04-3DFA-4D04-9B0E-95926FCC7E9C}" dt="2020-04-30T07:16:09.382" v="109"/>
          <ac:spMkLst>
            <pc:docMk/>
            <pc:sldMk cId="3057154549" sldId="273"/>
            <ac:spMk id="17" creationId="{462C5131-CC59-4DE3-8D78-2404C7DBB79E}"/>
          </ac:spMkLst>
        </pc:spChg>
        <pc:spChg chg="del">
          <ac:chgData name="gojhchoi99@gmail.com" userId="7c3550ba10e1e361" providerId="LiveId" clId="{525FFD04-3DFA-4D04-9B0E-95926FCC7E9C}" dt="2020-04-30T07:15:05.582" v="101" actId="478"/>
          <ac:spMkLst>
            <pc:docMk/>
            <pc:sldMk cId="3057154549" sldId="273"/>
            <ac:spMk id="18" creationId="{AAD5F97A-8859-4558-8C47-9CA6C401E014}"/>
          </ac:spMkLst>
        </pc:spChg>
        <pc:spChg chg="add del">
          <ac:chgData name="gojhchoi99@gmail.com" userId="7c3550ba10e1e361" providerId="LiveId" clId="{525FFD04-3DFA-4D04-9B0E-95926FCC7E9C}" dt="2020-04-30T07:15:01.813" v="100" actId="478"/>
          <ac:spMkLst>
            <pc:docMk/>
            <pc:sldMk cId="3057154549" sldId="273"/>
            <ac:spMk id="19" creationId="{C6579AB5-DD33-4132-A5F4-16811EADBCB8}"/>
          </ac:spMkLst>
        </pc:spChg>
        <pc:spChg chg="del">
          <ac:chgData name="gojhchoi99@gmail.com" userId="7c3550ba10e1e361" providerId="LiveId" clId="{525FFD04-3DFA-4D04-9B0E-95926FCC7E9C}" dt="2020-04-30T07:15:05.582" v="101" actId="478"/>
          <ac:spMkLst>
            <pc:docMk/>
            <pc:sldMk cId="3057154549" sldId="273"/>
            <ac:spMk id="20" creationId="{1722D631-7C82-424C-A777-044F5FC6EB5C}"/>
          </ac:spMkLst>
        </pc:spChg>
        <pc:spChg chg="del">
          <ac:chgData name="gojhchoi99@gmail.com" userId="7c3550ba10e1e361" providerId="LiveId" clId="{525FFD04-3DFA-4D04-9B0E-95926FCC7E9C}" dt="2020-04-30T07:15:05.582" v="101" actId="478"/>
          <ac:spMkLst>
            <pc:docMk/>
            <pc:sldMk cId="3057154549" sldId="273"/>
            <ac:spMk id="21" creationId="{1E15D834-4770-4A1A-99C2-08072BD7BF0E}"/>
          </ac:spMkLst>
        </pc:spChg>
        <pc:spChg chg="del">
          <ac:chgData name="gojhchoi99@gmail.com" userId="7c3550ba10e1e361" providerId="LiveId" clId="{525FFD04-3DFA-4D04-9B0E-95926FCC7E9C}" dt="2020-04-30T07:15:05.582" v="101" actId="478"/>
          <ac:spMkLst>
            <pc:docMk/>
            <pc:sldMk cId="3057154549" sldId="273"/>
            <ac:spMk id="22" creationId="{9328E738-3903-406A-A046-1AB45134B544}"/>
          </ac:spMkLst>
        </pc:spChg>
        <pc:spChg chg="add del">
          <ac:chgData name="gojhchoi99@gmail.com" userId="7c3550ba10e1e361" providerId="LiveId" clId="{525FFD04-3DFA-4D04-9B0E-95926FCC7E9C}" dt="2020-04-30T07:15:01.813" v="100" actId="478"/>
          <ac:spMkLst>
            <pc:docMk/>
            <pc:sldMk cId="3057154549" sldId="273"/>
            <ac:spMk id="23" creationId="{95F68508-74BC-46AE-8843-15C601B0C708}"/>
          </ac:spMkLst>
        </pc:spChg>
        <pc:spChg chg="add del">
          <ac:chgData name="gojhchoi99@gmail.com" userId="7c3550ba10e1e361" providerId="LiveId" clId="{525FFD04-3DFA-4D04-9B0E-95926FCC7E9C}" dt="2020-04-30T07:16:09.382" v="109"/>
          <ac:spMkLst>
            <pc:docMk/>
            <pc:sldMk cId="3057154549" sldId="273"/>
            <ac:spMk id="24" creationId="{CB6E7AEE-B9C4-4E63-B3A4-EF4DE57185C2}"/>
          </ac:spMkLst>
        </pc:spChg>
        <pc:spChg chg="add del">
          <ac:chgData name="gojhchoi99@gmail.com" userId="7c3550ba10e1e361" providerId="LiveId" clId="{525FFD04-3DFA-4D04-9B0E-95926FCC7E9C}" dt="2020-04-30T07:16:09.382" v="109"/>
          <ac:spMkLst>
            <pc:docMk/>
            <pc:sldMk cId="3057154549" sldId="273"/>
            <ac:spMk id="25" creationId="{9AF7DD78-E834-4528-ABDC-400DE4C4F019}"/>
          </ac:spMkLst>
        </pc:spChg>
        <pc:spChg chg="add del">
          <ac:chgData name="gojhchoi99@gmail.com" userId="7c3550ba10e1e361" providerId="LiveId" clId="{525FFD04-3DFA-4D04-9B0E-95926FCC7E9C}" dt="2020-04-30T07:16:09.382" v="109"/>
          <ac:spMkLst>
            <pc:docMk/>
            <pc:sldMk cId="3057154549" sldId="273"/>
            <ac:spMk id="26" creationId="{CFECAC64-4C4E-4AF1-A822-5C8BC752DEE6}"/>
          </ac:spMkLst>
        </pc:spChg>
        <pc:spChg chg="add del">
          <ac:chgData name="gojhchoi99@gmail.com" userId="7c3550ba10e1e361" providerId="LiveId" clId="{525FFD04-3DFA-4D04-9B0E-95926FCC7E9C}" dt="2020-04-30T07:16:09.382" v="109"/>
          <ac:spMkLst>
            <pc:docMk/>
            <pc:sldMk cId="3057154549" sldId="273"/>
            <ac:spMk id="27" creationId="{D9E269FA-188A-40B8-8327-AE6BF7E4CAA0}"/>
          </ac:spMkLst>
        </pc:spChg>
        <pc:spChg chg="add del">
          <ac:chgData name="gojhchoi99@gmail.com" userId="7c3550ba10e1e361" providerId="LiveId" clId="{525FFD04-3DFA-4D04-9B0E-95926FCC7E9C}" dt="2020-04-30T07:16:09.382" v="109"/>
          <ac:spMkLst>
            <pc:docMk/>
            <pc:sldMk cId="3057154549" sldId="273"/>
            <ac:spMk id="28" creationId="{5520FC2C-7BF6-430D-8ACB-09839B00597B}"/>
          </ac:spMkLst>
        </pc:spChg>
        <pc:spChg chg="add del">
          <ac:chgData name="gojhchoi99@gmail.com" userId="7c3550ba10e1e361" providerId="LiveId" clId="{525FFD04-3DFA-4D04-9B0E-95926FCC7E9C}" dt="2020-04-30T07:16:09.382" v="109"/>
          <ac:spMkLst>
            <pc:docMk/>
            <pc:sldMk cId="3057154549" sldId="273"/>
            <ac:spMk id="29" creationId="{2B3D5E7B-03E6-49E5-AAF8-9238662952B0}"/>
          </ac:spMkLst>
        </pc:spChg>
        <pc:spChg chg="add del">
          <ac:chgData name="gojhchoi99@gmail.com" userId="7c3550ba10e1e361" providerId="LiveId" clId="{525FFD04-3DFA-4D04-9B0E-95926FCC7E9C}" dt="2020-04-30T07:16:09.382" v="109"/>
          <ac:spMkLst>
            <pc:docMk/>
            <pc:sldMk cId="3057154549" sldId="273"/>
            <ac:spMk id="30" creationId="{AEB1AE57-236E-4698-B79E-501D654D3EEB}"/>
          </ac:spMkLst>
        </pc:spChg>
        <pc:spChg chg="add del">
          <ac:chgData name="gojhchoi99@gmail.com" userId="7c3550ba10e1e361" providerId="LiveId" clId="{525FFD04-3DFA-4D04-9B0E-95926FCC7E9C}" dt="2020-04-30T07:16:08.739" v="108"/>
          <ac:spMkLst>
            <pc:docMk/>
            <pc:sldMk cId="3057154549" sldId="273"/>
            <ac:spMk id="31" creationId="{15838DF3-65C6-43C8-810C-669AC5EE7438}"/>
          </ac:spMkLst>
        </pc:spChg>
        <pc:spChg chg="add del">
          <ac:chgData name="gojhchoi99@gmail.com" userId="7c3550ba10e1e361" providerId="LiveId" clId="{525FFD04-3DFA-4D04-9B0E-95926FCC7E9C}" dt="2020-04-30T07:16:08.739" v="108"/>
          <ac:spMkLst>
            <pc:docMk/>
            <pc:sldMk cId="3057154549" sldId="273"/>
            <ac:spMk id="32" creationId="{4503A1CD-2FE5-4882-A28B-92BC6DB33D3D}"/>
          </ac:spMkLst>
        </pc:spChg>
        <pc:spChg chg="add del">
          <ac:chgData name="gojhchoi99@gmail.com" userId="7c3550ba10e1e361" providerId="LiveId" clId="{525FFD04-3DFA-4D04-9B0E-95926FCC7E9C}" dt="2020-04-30T07:16:08.739" v="108"/>
          <ac:spMkLst>
            <pc:docMk/>
            <pc:sldMk cId="3057154549" sldId="273"/>
            <ac:spMk id="33" creationId="{26C1BFF7-AF48-40C8-AB0F-BAA8343D3472}"/>
          </ac:spMkLst>
        </pc:spChg>
        <pc:spChg chg="add del">
          <ac:chgData name="gojhchoi99@gmail.com" userId="7c3550ba10e1e361" providerId="LiveId" clId="{525FFD04-3DFA-4D04-9B0E-95926FCC7E9C}" dt="2020-04-30T07:16:08.739" v="108"/>
          <ac:spMkLst>
            <pc:docMk/>
            <pc:sldMk cId="3057154549" sldId="273"/>
            <ac:spMk id="34" creationId="{648B4950-7F63-42CC-AA32-203F5813CD3C}"/>
          </ac:spMkLst>
        </pc:spChg>
        <pc:spChg chg="add del">
          <ac:chgData name="gojhchoi99@gmail.com" userId="7c3550ba10e1e361" providerId="LiveId" clId="{525FFD04-3DFA-4D04-9B0E-95926FCC7E9C}" dt="2020-04-30T07:16:08.739" v="108"/>
          <ac:spMkLst>
            <pc:docMk/>
            <pc:sldMk cId="3057154549" sldId="273"/>
            <ac:spMk id="35" creationId="{FC773975-2B2B-4ED6-BF7B-8D852ACAFD37}"/>
          </ac:spMkLst>
        </pc:spChg>
        <pc:spChg chg="add del">
          <ac:chgData name="gojhchoi99@gmail.com" userId="7c3550ba10e1e361" providerId="LiveId" clId="{525FFD04-3DFA-4D04-9B0E-95926FCC7E9C}" dt="2020-04-30T07:16:08.739" v="108"/>
          <ac:spMkLst>
            <pc:docMk/>
            <pc:sldMk cId="3057154549" sldId="273"/>
            <ac:spMk id="36" creationId="{922A1818-6FB2-41D6-9146-8E913A1C8BD2}"/>
          </ac:spMkLst>
        </pc:spChg>
        <pc:spChg chg="del">
          <ac:chgData name="gojhchoi99@gmail.com" userId="7c3550ba10e1e361" providerId="LiveId" clId="{525FFD04-3DFA-4D04-9B0E-95926FCC7E9C}" dt="2020-04-30T07:15:05.582" v="101" actId="478"/>
          <ac:spMkLst>
            <pc:docMk/>
            <pc:sldMk cId="3057154549" sldId="273"/>
            <ac:spMk id="37" creationId="{85BAD954-D9F9-424F-B8A7-8F566A19A73A}"/>
          </ac:spMkLst>
        </pc:spChg>
        <pc:spChg chg="del">
          <ac:chgData name="gojhchoi99@gmail.com" userId="7c3550ba10e1e361" providerId="LiveId" clId="{525FFD04-3DFA-4D04-9B0E-95926FCC7E9C}" dt="2020-04-30T07:15:01.813" v="100" actId="478"/>
          <ac:spMkLst>
            <pc:docMk/>
            <pc:sldMk cId="3057154549" sldId="273"/>
            <ac:spMk id="38" creationId="{E5BA5B6D-420C-4BDA-8903-ABB5125D981A}"/>
          </ac:spMkLst>
        </pc:spChg>
        <pc:spChg chg="add del">
          <ac:chgData name="gojhchoi99@gmail.com" userId="7c3550ba10e1e361" providerId="LiveId" clId="{525FFD04-3DFA-4D04-9B0E-95926FCC7E9C}" dt="2020-04-30T07:15:01.813" v="100" actId="478"/>
          <ac:spMkLst>
            <pc:docMk/>
            <pc:sldMk cId="3057154549" sldId="273"/>
            <ac:spMk id="39" creationId="{486CBF4C-7874-4FBA-A334-3955EF6BD51A}"/>
          </ac:spMkLst>
        </pc:spChg>
        <pc:spChg chg="del">
          <ac:chgData name="gojhchoi99@gmail.com" userId="7c3550ba10e1e361" providerId="LiveId" clId="{525FFD04-3DFA-4D04-9B0E-95926FCC7E9C}" dt="2020-04-30T07:15:01.813" v="100" actId="478"/>
          <ac:spMkLst>
            <pc:docMk/>
            <pc:sldMk cId="3057154549" sldId="273"/>
            <ac:spMk id="40" creationId="{3961025E-1EE4-4F1B-BDA7-5521C2B7AAB7}"/>
          </ac:spMkLst>
        </pc:spChg>
        <pc:spChg chg="del">
          <ac:chgData name="gojhchoi99@gmail.com" userId="7c3550ba10e1e361" providerId="LiveId" clId="{525FFD04-3DFA-4D04-9B0E-95926FCC7E9C}" dt="2020-04-30T07:15:01.813" v="100" actId="478"/>
          <ac:spMkLst>
            <pc:docMk/>
            <pc:sldMk cId="3057154549" sldId="273"/>
            <ac:spMk id="41" creationId="{0CE803E7-7DD7-4260-9FA2-003B4AF3C4F9}"/>
          </ac:spMkLst>
        </pc:spChg>
        <pc:spChg chg="del">
          <ac:chgData name="gojhchoi99@gmail.com" userId="7c3550ba10e1e361" providerId="LiveId" clId="{525FFD04-3DFA-4D04-9B0E-95926FCC7E9C}" dt="2020-04-30T07:15:01.813" v="100" actId="478"/>
          <ac:spMkLst>
            <pc:docMk/>
            <pc:sldMk cId="3057154549" sldId="273"/>
            <ac:spMk id="42" creationId="{B9D9AEFE-18D2-4FEC-A7AE-B4D7B5D00255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43" creationId="{27E304C6-094C-452F-80FE-2690AEDEB678}"/>
          </ac:spMkLst>
        </pc:spChg>
        <pc:spChg chg="add del mod">
          <ac:chgData name="gojhchoi99@gmail.com" userId="7c3550ba10e1e361" providerId="LiveId" clId="{525FFD04-3DFA-4D04-9B0E-95926FCC7E9C}" dt="2020-04-30T07:16:28.787" v="112" actId="478"/>
          <ac:spMkLst>
            <pc:docMk/>
            <pc:sldMk cId="3057154549" sldId="273"/>
            <ac:spMk id="44" creationId="{0FB3C41B-D4A0-458C-B311-02B42B471F0F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45" creationId="{DEE16823-6C2C-4D30-8E22-337C476CE987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46" creationId="{A42428D5-D27F-414E-BED8-9A28E19E40B5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47" creationId="{F29AB305-08C5-4119-A404-50AA84A30BE1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48" creationId="{ABF93EDC-031C-43BD-86A5-3E327E65FB68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49" creationId="{452D1E19-096B-4CC5-8710-5D0CBBF86356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50" creationId="{9A96C66F-77E3-4A2A-8D94-8DA669B19548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51" creationId="{2E47F0DB-0734-4878-9115-CE4B62786386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52" creationId="{698E6942-5D08-43B3-8651-24D2CC036E31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53" creationId="{2A2B16C1-AD1B-488D-82F8-89257B68A2CF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54" creationId="{7951990A-0A56-4618-9113-36F5272F534D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55" creationId="{6B68862E-5030-44F1-AC5D-50DED62327D8}"/>
          </ac:spMkLst>
        </pc:spChg>
        <pc:spChg chg="add">
          <ac:chgData name="gojhchoi99@gmail.com" userId="7c3550ba10e1e361" providerId="LiveId" clId="{525FFD04-3DFA-4D04-9B0E-95926FCC7E9C}" dt="2020-04-30T07:16:23.164" v="110"/>
          <ac:spMkLst>
            <pc:docMk/>
            <pc:sldMk cId="3057154549" sldId="273"/>
            <ac:spMk id="56" creationId="{0E1C1E1A-9D2C-45AA-8EF9-51B401FA38B2}"/>
          </ac:spMkLst>
        </pc:spChg>
      </pc:sldChg>
      <pc:sldChg chg="delSp modSp add del ord delAnim">
        <pc:chgData name="gojhchoi99@gmail.com" userId="7c3550ba10e1e361" providerId="LiveId" clId="{525FFD04-3DFA-4D04-9B0E-95926FCC7E9C}" dt="2020-04-30T07:16:58.336" v="117" actId="47"/>
        <pc:sldMkLst>
          <pc:docMk/>
          <pc:sldMk cId="4259710674" sldId="274"/>
        </pc:sldMkLst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2" creationId="{50A7686D-46C4-48C5-8745-DCD39A37E382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3" creationId="{EE1D8A5B-0B44-4079-9EB7-3CC3006CFD30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4" creationId="{04CDB0D1-9DCB-4E8D-8E37-4E4AA5AC5D9A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5" creationId="{B116A8C3-0206-407E-A324-344BDE7A6525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6" creationId="{F38C6BFA-822F-419F-A894-AA7C6152EAB5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7" creationId="{9728C3DE-C3A8-4873-AB6D-0F0B99887138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8" creationId="{F2DDE252-314F-4729-ACA9-E3D2F3AE0296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9" creationId="{F11EF64F-CB41-4C35-A780-9D042816AE24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0" creationId="{5EFFADCD-87C3-406F-B43F-8039523A8753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1" creationId="{A269FBE2-2819-4F98-B98F-29C7E73509F3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2" creationId="{B0FFF8CD-0D30-4CAF-BBB5-3539C924CA48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3" creationId="{40B50643-74DC-41D2-BD7B-4121C1BA860D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4" creationId="{7462F2B5-820E-47D2-AB03-9D679EF4CE09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5" creationId="{77393F86-CC75-4F9E-9C2F-B560F40F8492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6" creationId="{DA270F8F-4AD1-4717-BB79-AB44E7A2D6FB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7" creationId="{844AD9FC-D461-44AC-AF69-787FAC4B7FF0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8" creationId="{1975BCE5-9AFF-47DF-8FD1-256FD8B6002B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19" creationId="{16E4DF9C-517F-4E94-859E-93EB9952C818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20" creationId="{6CA16926-B282-49FE-8FD1-14B0B49CAEB7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21" creationId="{4BADC4B4-A458-4343-92B0-8394857D3386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22" creationId="{92CF7A8B-272E-4C3B-820F-2EFAD9AA7B9A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23" creationId="{973D2142-0D03-4BA2-AB9F-74EFD17563AC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24" creationId="{22F9145C-F226-443D-9BBB-418131B23C47}"/>
          </ac:spMkLst>
        </pc:spChg>
        <pc:spChg chg="del mod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33" creationId="{76E0EFA8-0F21-4224-B918-1E3A821034AC}"/>
          </ac:spMkLst>
        </pc:spChg>
        <pc:spChg chg="del">
          <ac:chgData name="gojhchoi99@gmail.com" userId="7c3550ba10e1e361" providerId="LiveId" clId="{525FFD04-3DFA-4D04-9B0E-95926FCC7E9C}" dt="2020-04-30T07:16:49.067" v="114" actId="478"/>
          <ac:spMkLst>
            <pc:docMk/>
            <pc:sldMk cId="4259710674" sldId="274"/>
            <ac:spMk id="34" creationId="{29385643-5518-415F-B2F5-D448F4CCE8AF}"/>
          </ac:spMkLst>
        </pc:spChg>
        <pc:grpChg chg="del">
          <ac:chgData name="gojhchoi99@gmail.com" userId="7c3550ba10e1e361" providerId="LiveId" clId="{525FFD04-3DFA-4D04-9B0E-95926FCC7E9C}" dt="2020-04-30T07:16:49.067" v="114" actId="478"/>
          <ac:grpSpMkLst>
            <pc:docMk/>
            <pc:sldMk cId="4259710674" sldId="274"/>
            <ac:grpSpMk id="25" creationId="{ACDCD8B5-AAAA-4D94-B235-9A65FB243A09}"/>
          </ac:grpSpMkLst>
        </pc:grpChg>
      </pc:sldChg>
      <pc:sldChg chg="delSp modSp add mod ord modAnim">
        <pc:chgData name="gojhchoi99@gmail.com" userId="7c3550ba10e1e361" providerId="LiveId" clId="{525FFD04-3DFA-4D04-9B0E-95926FCC7E9C}" dt="2020-05-04T08:30:54.406" v="1791"/>
        <pc:sldMkLst>
          <pc:docMk/>
          <pc:sldMk cId="3611636614" sldId="275"/>
        </pc:sldMkLst>
        <pc:spChg chg="mod">
          <ac:chgData name="gojhchoi99@gmail.com" userId="7c3550ba10e1e361" providerId="LiveId" clId="{525FFD04-3DFA-4D04-9B0E-95926FCC7E9C}" dt="2020-05-04T08:30:54.406" v="1791"/>
          <ac:spMkLst>
            <pc:docMk/>
            <pc:sldMk cId="3611636614" sldId="275"/>
            <ac:spMk id="29" creationId="{99DF559F-0B50-4C64-8A1D-F41AC123448A}"/>
          </ac:spMkLst>
        </pc:spChg>
        <pc:spChg chg="del">
          <ac:chgData name="gojhchoi99@gmail.com" userId="7c3550ba10e1e361" providerId="LiveId" clId="{525FFD04-3DFA-4D04-9B0E-95926FCC7E9C}" dt="2020-04-30T07:19:59.121" v="147" actId="478"/>
          <ac:spMkLst>
            <pc:docMk/>
            <pc:sldMk cId="3611636614" sldId="275"/>
            <ac:spMk id="35" creationId="{583336D1-BDF3-4462-8BE8-F06AED2ED850}"/>
          </ac:spMkLst>
        </pc:spChg>
      </pc:sldChg>
      <pc:sldChg chg="add del ord">
        <pc:chgData name="gojhchoi99@gmail.com" userId="7c3550ba10e1e361" providerId="LiveId" clId="{525FFD04-3DFA-4D04-9B0E-95926FCC7E9C}" dt="2020-04-30T07:49:11.697" v="752" actId="2696"/>
        <pc:sldMkLst>
          <pc:docMk/>
          <pc:sldMk cId="0" sldId="276"/>
        </pc:sldMkLst>
      </pc:sldChg>
      <pc:sldChg chg="modSp add">
        <pc:chgData name="gojhchoi99@gmail.com" userId="7c3550ba10e1e361" providerId="LiveId" clId="{525FFD04-3DFA-4D04-9B0E-95926FCC7E9C}" dt="2020-04-30T08:08:32.964" v="1058"/>
        <pc:sldMkLst>
          <pc:docMk/>
          <pc:sldMk cId="2879660050" sldId="281"/>
        </pc:sldMkLst>
        <pc:spChg chg="mod">
          <ac:chgData name="gojhchoi99@gmail.com" userId="7c3550ba10e1e361" providerId="LiveId" clId="{525FFD04-3DFA-4D04-9B0E-95926FCC7E9C}" dt="2020-04-30T08:08:11.179" v="1049"/>
          <ac:spMkLst>
            <pc:docMk/>
            <pc:sldMk cId="2879660050" sldId="281"/>
            <ac:spMk id="11" creationId="{04FE079B-D8CD-4910-916B-68382FA31409}"/>
          </ac:spMkLst>
        </pc:spChg>
        <pc:graphicFrameChg chg="mod modGraphic">
          <ac:chgData name="gojhchoi99@gmail.com" userId="7c3550ba10e1e361" providerId="LiveId" clId="{525FFD04-3DFA-4D04-9B0E-95926FCC7E9C}" dt="2020-04-30T08:08:32.964" v="1058"/>
          <ac:graphicFrameMkLst>
            <pc:docMk/>
            <pc:sldMk cId="2879660050" sldId="281"/>
            <ac:graphicFrameMk id="8" creationId="{1D6BF524-F030-4C28-81AE-1BFB46C8AE29}"/>
          </ac:graphicFrameMkLst>
        </pc:graphicFrameChg>
        <pc:graphicFrameChg chg="mod modGraphic">
          <ac:chgData name="gojhchoi99@gmail.com" userId="7c3550ba10e1e361" providerId="LiveId" clId="{525FFD04-3DFA-4D04-9B0E-95926FCC7E9C}" dt="2020-04-30T08:08:27.851" v="1055"/>
          <ac:graphicFrameMkLst>
            <pc:docMk/>
            <pc:sldMk cId="2879660050" sldId="281"/>
            <ac:graphicFrameMk id="9" creationId="{72FE045E-9995-4782-A828-3A1BC61E77D4}"/>
          </ac:graphicFrameMkLst>
        </pc:graphicFrameChg>
      </pc:sldChg>
      <pc:sldChg chg="modSp add">
        <pc:chgData name="gojhchoi99@gmail.com" userId="7c3550ba10e1e361" providerId="LiveId" clId="{525FFD04-3DFA-4D04-9B0E-95926FCC7E9C}" dt="2020-04-30T08:07:56.055" v="1037"/>
        <pc:sldMkLst>
          <pc:docMk/>
          <pc:sldMk cId="3929595762" sldId="283"/>
        </pc:sldMkLst>
        <pc:graphicFrameChg chg="mod modGraphic">
          <ac:chgData name="gojhchoi99@gmail.com" userId="7c3550ba10e1e361" providerId="LiveId" clId="{525FFD04-3DFA-4D04-9B0E-95926FCC7E9C}" dt="2020-04-30T08:07:17.118" v="1018"/>
          <ac:graphicFrameMkLst>
            <pc:docMk/>
            <pc:sldMk cId="3929595762" sldId="283"/>
            <ac:graphicFrameMk id="8" creationId="{D094C3B9-5207-4644-9286-6748CA202698}"/>
          </ac:graphicFrameMkLst>
        </pc:graphicFrameChg>
        <pc:graphicFrameChg chg="mod modGraphic">
          <ac:chgData name="gojhchoi99@gmail.com" userId="7c3550ba10e1e361" providerId="LiveId" clId="{525FFD04-3DFA-4D04-9B0E-95926FCC7E9C}" dt="2020-04-30T08:07:20.349" v="1021"/>
          <ac:graphicFrameMkLst>
            <pc:docMk/>
            <pc:sldMk cId="3929595762" sldId="283"/>
            <ac:graphicFrameMk id="14" creationId="{F91320BF-19D7-4675-8FA3-C2B10F03A8B3}"/>
          </ac:graphicFrameMkLst>
        </pc:graphicFrameChg>
        <pc:graphicFrameChg chg="mod modGraphic">
          <ac:chgData name="gojhchoi99@gmail.com" userId="7c3550ba10e1e361" providerId="LiveId" clId="{525FFD04-3DFA-4D04-9B0E-95926FCC7E9C}" dt="2020-04-30T08:07:40.577" v="1028"/>
          <ac:graphicFrameMkLst>
            <pc:docMk/>
            <pc:sldMk cId="3929595762" sldId="283"/>
            <ac:graphicFrameMk id="15" creationId="{08373ACC-681A-49E7-ADA1-4C666CFD49D6}"/>
          </ac:graphicFrameMkLst>
        </pc:graphicFrameChg>
        <pc:graphicFrameChg chg="mod modGraphic">
          <ac:chgData name="gojhchoi99@gmail.com" userId="7c3550ba10e1e361" providerId="LiveId" clId="{525FFD04-3DFA-4D04-9B0E-95926FCC7E9C}" dt="2020-04-30T08:07:23.579" v="1024"/>
          <ac:graphicFrameMkLst>
            <pc:docMk/>
            <pc:sldMk cId="3929595762" sldId="283"/>
            <ac:graphicFrameMk id="19" creationId="{2608E6EC-85A8-48FE-920B-FA05E8EBBEF9}"/>
          </ac:graphicFrameMkLst>
        </pc:graphicFrameChg>
        <pc:graphicFrameChg chg="mod modGraphic">
          <ac:chgData name="gojhchoi99@gmail.com" userId="7c3550ba10e1e361" providerId="LiveId" clId="{525FFD04-3DFA-4D04-9B0E-95926FCC7E9C}" dt="2020-04-30T08:07:46.306" v="1031"/>
          <ac:graphicFrameMkLst>
            <pc:docMk/>
            <pc:sldMk cId="3929595762" sldId="283"/>
            <ac:graphicFrameMk id="24" creationId="{2B355CEE-3C43-498C-BF3A-BD340B74A47C}"/>
          </ac:graphicFrameMkLst>
        </pc:graphicFrameChg>
        <pc:graphicFrameChg chg="mod modGraphic">
          <ac:chgData name="gojhchoi99@gmail.com" userId="7c3550ba10e1e361" providerId="LiveId" clId="{525FFD04-3DFA-4D04-9B0E-95926FCC7E9C}" dt="2020-04-30T08:07:56.055" v="1037"/>
          <ac:graphicFrameMkLst>
            <pc:docMk/>
            <pc:sldMk cId="3929595762" sldId="283"/>
            <ac:graphicFrameMk id="27" creationId="{8A32B04D-E217-4798-817A-3EC54A6E5DCD}"/>
          </ac:graphicFrameMkLst>
        </pc:graphicFrameChg>
        <pc:graphicFrameChg chg="mod modGraphic">
          <ac:chgData name="gojhchoi99@gmail.com" userId="7c3550ba10e1e361" providerId="LiveId" clId="{525FFD04-3DFA-4D04-9B0E-95926FCC7E9C}" dt="2020-04-30T08:07:51.988" v="1034"/>
          <ac:graphicFrameMkLst>
            <pc:docMk/>
            <pc:sldMk cId="3929595762" sldId="283"/>
            <ac:graphicFrameMk id="30" creationId="{1A7A3DB1-2388-46D5-9FFC-0F841AA68024}"/>
          </ac:graphicFrameMkLst>
        </pc:graphicFrameChg>
      </pc:sldChg>
      <pc:sldChg chg="modSp add modAnim">
        <pc:chgData name="gojhchoi99@gmail.com" userId="7c3550ba10e1e361" providerId="LiveId" clId="{525FFD04-3DFA-4D04-9B0E-95926FCC7E9C}" dt="2020-04-30T08:16:23.207" v="1207" actId="1076"/>
        <pc:sldMkLst>
          <pc:docMk/>
          <pc:sldMk cId="390992405" sldId="284"/>
        </pc:sldMkLst>
        <pc:spChg chg="mod">
          <ac:chgData name="gojhchoi99@gmail.com" userId="7c3550ba10e1e361" providerId="LiveId" clId="{525FFD04-3DFA-4D04-9B0E-95926FCC7E9C}" dt="2020-04-30T08:07:08.235" v="1013"/>
          <ac:spMkLst>
            <pc:docMk/>
            <pc:sldMk cId="390992405" sldId="284"/>
            <ac:spMk id="6" creationId="{200FC389-23C7-401A-9584-C0918A3B0058}"/>
          </ac:spMkLst>
        </pc:spChg>
        <pc:spChg chg="mod">
          <ac:chgData name="gojhchoi99@gmail.com" userId="7c3550ba10e1e361" providerId="LiveId" clId="{525FFD04-3DFA-4D04-9B0E-95926FCC7E9C}" dt="2020-04-30T08:16:23.207" v="1207" actId="1076"/>
          <ac:spMkLst>
            <pc:docMk/>
            <pc:sldMk cId="390992405" sldId="284"/>
            <ac:spMk id="9" creationId="{D234AB2E-2E75-4A76-AC83-9A4FFFB960AF}"/>
          </ac:spMkLst>
        </pc:spChg>
        <pc:spChg chg="mod">
          <ac:chgData name="gojhchoi99@gmail.com" userId="7c3550ba10e1e361" providerId="LiveId" clId="{525FFD04-3DFA-4D04-9B0E-95926FCC7E9C}" dt="2020-04-30T08:16:04.122" v="1204" actId="1076"/>
          <ac:spMkLst>
            <pc:docMk/>
            <pc:sldMk cId="390992405" sldId="284"/>
            <ac:spMk id="12" creationId="{4AAF2DB3-93E0-433F-9896-6AA41303FC24}"/>
          </ac:spMkLst>
        </pc:spChg>
        <pc:spChg chg="mod">
          <ac:chgData name="gojhchoi99@gmail.com" userId="7c3550ba10e1e361" providerId="LiveId" clId="{525FFD04-3DFA-4D04-9B0E-95926FCC7E9C}" dt="2020-04-30T08:06:29.123" v="1007"/>
          <ac:spMkLst>
            <pc:docMk/>
            <pc:sldMk cId="390992405" sldId="284"/>
            <ac:spMk id="14" creationId="{FAFBAB99-D84E-438D-B91D-892E8AA957DD}"/>
          </ac:spMkLst>
        </pc:spChg>
        <pc:spChg chg="mod">
          <ac:chgData name="gojhchoi99@gmail.com" userId="7c3550ba10e1e361" providerId="LiveId" clId="{525FFD04-3DFA-4D04-9B0E-95926FCC7E9C}" dt="2020-04-30T08:06:31.305" v="1009"/>
          <ac:spMkLst>
            <pc:docMk/>
            <pc:sldMk cId="390992405" sldId="284"/>
            <ac:spMk id="16" creationId="{B8192601-7503-47FC-94E9-9BA408712DFB}"/>
          </ac:spMkLst>
        </pc:spChg>
        <pc:graphicFrameChg chg="mod">
          <ac:chgData name="gojhchoi99@gmail.com" userId="7c3550ba10e1e361" providerId="LiveId" clId="{525FFD04-3DFA-4D04-9B0E-95926FCC7E9C}" dt="2020-04-30T08:16:23.207" v="1207" actId="1076"/>
          <ac:graphicFrameMkLst>
            <pc:docMk/>
            <pc:sldMk cId="390992405" sldId="284"/>
            <ac:graphicFrameMk id="8" creationId="{400FCAAE-FC02-46AA-890D-CA568E8984A0}"/>
          </ac:graphicFrameMkLst>
        </pc:graphicFrameChg>
        <pc:graphicFrameChg chg="mod">
          <ac:chgData name="gojhchoi99@gmail.com" userId="7c3550ba10e1e361" providerId="LiveId" clId="{525FFD04-3DFA-4D04-9B0E-95926FCC7E9C}" dt="2020-04-30T08:16:04.122" v="1204" actId="1076"/>
          <ac:graphicFrameMkLst>
            <pc:docMk/>
            <pc:sldMk cId="390992405" sldId="284"/>
            <ac:graphicFrameMk id="11" creationId="{C1A8835B-081B-4F7B-BAF0-5389186E0631}"/>
          </ac:graphicFrameMkLst>
        </pc:graphicFrameChg>
      </pc:sldChg>
      <pc:sldChg chg="modSp add ord">
        <pc:chgData name="gojhchoi99@gmail.com" userId="7c3550ba10e1e361" providerId="LiveId" clId="{525FFD04-3DFA-4D04-9B0E-95926FCC7E9C}" dt="2020-04-30T07:51:21.265" v="765"/>
        <pc:sldMkLst>
          <pc:docMk/>
          <pc:sldMk cId="1755503271" sldId="286"/>
        </pc:sldMkLst>
        <pc:spChg chg="mod">
          <ac:chgData name="gojhchoi99@gmail.com" userId="7c3550ba10e1e361" providerId="LiveId" clId="{525FFD04-3DFA-4D04-9B0E-95926FCC7E9C}" dt="2020-04-30T07:50:05.538" v="761"/>
          <ac:spMkLst>
            <pc:docMk/>
            <pc:sldMk cId="1755503271" sldId="286"/>
            <ac:spMk id="7" creationId="{55129BCE-1BDF-4700-8336-62A3CA6EA33B}"/>
          </ac:spMkLst>
        </pc:spChg>
      </pc:sldChg>
      <pc:sldChg chg="addSp delSp modSp new modAnim">
        <pc:chgData name="gojhchoi99@gmail.com" userId="7c3550ba10e1e361" providerId="LiveId" clId="{525FFD04-3DFA-4D04-9B0E-95926FCC7E9C}" dt="2020-05-02T00:31:51.742" v="1229" actId="1036"/>
        <pc:sldMkLst>
          <pc:docMk/>
          <pc:sldMk cId="1826562183" sldId="287"/>
        </pc:sldMkLst>
        <pc:spChg chg="del">
          <ac:chgData name="gojhchoi99@gmail.com" userId="7c3550ba10e1e361" providerId="LiveId" clId="{525FFD04-3DFA-4D04-9B0E-95926FCC7E9C}" dt="2020-04-30T07:37:20.325" v="260"/>
          <ac:spMkLst>
            <pc:docMk/>
            <pc:sldMk cId="1826562183" sldId="287"/>
            <ac:spMk id="2" creationId="{8AC7089D-0143-4B37-A74B-2FCFDAD01B09}"/>
          </ac:spMkLst>
        </pc:spChg>
        <pc:spChg chg="del">
          <ac:chgData name="gojhchoi99@gmail.com" userId="7c3550ba10e1e361" providerId="LiveId" clId="{525FFD04-3DFA-4D04-9B0E-95926FCC7E9C}" dt="2020-04-30T07:37:20.325" v="260"/>
          <ac:spMkLst>
            <pc:docMk/>
            <pc:sldMk cId="1826562183" sldId="287"/>
            <ac:spMk id="3" creationId="{CEF41BCD-C56C-4E18-A5EC-8A712E1C2CA0}"/>
          </ac:spMkLst>
        </pc:spChg>
        <pc:spChg chg="del">
          <ac:chgData name="gojhchoi99@gmail.com" userId="7c3550ba10e1e361" providerId="LiveId" clId="{525FFD04-3DFA-4D04-9B0E-95926FCC7E9C}" dt="2020-04-30T07:37:20.325" v="260"/>
          <ac:spMkLst>
            <pc:docMk/>
            <pc:sldMk cId="1826562183" sldId="287"/>
            <ac:spMk id="4" creationId="{03F89CBD-424E-4F4E-B734-B685511922B5}"/>
          </ac:spMkLst>
        </pc:spChg>
        <pc:spChg chg="add">
          <ac:chgData name="gojhchoi99@gmail.com" userId="7c3550ba10e1e361" providerId="LiveId" clId="{525FFD04-3DFA-4D04-9B0E-95926FCC7E9C}" dt="2020-04-30T07:43:22.786" v="306"/>
          <ac:spMkLst>
            <pc:docMk/>
            <pc:sldMk cId="1826562183" sldId="287"/>
            <ac:spMk id="5" creationId="{3D207E78-7405-4DCA-A186-01B81824413D}"/>
          </ac:spMkLst>
        </pc:spChg>
        <pc:spChg chg="add">
          <ac:chgData name="gojhchoi99@gmail.com" userId="7c3550ba10e1e361" providerId="LiveId" clId="{525FFD04-3DFA-4D04-9B0E-95926FCC7E9C}" dt="2020-04-30T07:43:22.786" v="306"/>
          <ac:spMkLst>
            <pc:docMk/>
            <pc:sldMk cId="1826562183" sldId="287"/>
            <ac:spMk id="6" creationId="{3202D0DD-6F81-4664-9693-145F47FAACAF}"/>
          </ac:spMkLst>
        </pc:spChg>
        <pc:spChg chg="add mod">
          <ac:chgData name="gojhchoi99@gmail.com" userId="7c3550ba10e1e361" providerId="LiveId" clId="{525FFD04-3DFA-4D04-9B0E-95926FCC7E9C}" dt="2020-04-30T07:43:35.906" v="334"/>
          <ac:spMkLst>
            <pc:docMk/>
            <pc:sldMk cId="1826562183" sldId="287"/>
            <ac:spMk id="7" creationId="{40CAB95F-ADDD-4B01-8DAE-92DEBD4593C8}"/>
          </ac:spMkLst>
        </pc:spChg>
        <pc:spChg chg="add mod">
          <ac:chgData name="gojhchoi99@gmail.com" userId="7c3550ba10e1e361" providerId="LiveId" clId="{525FFD04-3DFA-4D04-9B0E-95926FCC7E9C}" dt="2020-04-30T07:49:27.478" v="753" actId="1076"/>
          <ac:spMkLst>
            <pc:docMk/>
            <pc:sldMk cId="1826562183" sldId="287"/>
            <ac:spMk id="8" creationId="{13DEB688-1BA9-43F9-BB57-4BEBA027BBA4}"/>
          </ac:spMkLst>
        </pc:spChg>
        <pc:spChg chg="add mod">
          <ac:chgData name="gojhchoi99@gmail.com" userId="7c3550ba10e1e361" providerId="LiveId" clId="{525FFD04-3DFA-4D04-9B0E-95926FCC7E9C}" dt="2020-04-30T07:49:27.478" v="753" actId="1076"/>
          <ac:spMkLst>
            <pc:docMk/>
            <pc:sldMk cId="1826562183" sldId="287"/>
            <ac:spMk id="9" creationId="{1F3E4067-AE73-49E6-8C12-F81DAF82C069}"/>
          </ac:spMkLst>
        </pc:spChg>
        <pc:spChg chg="add mod">
          <ac:chgData name="gojhchoi99@gmail.com" userId="7c3550ba10e1e361" providerId="LiveId" clId="{525FFD04-3DFA-4D04-9B0E-95926FCC7E9C}" dt="2020-04-30T07:49:27.478" v="753" actId="1076"/>
          <ac:spMkLst>
            <pc:docMk/>
            <pc:sldMk cId="1826562183" sldId="287"/>
            <ac:spMk id="10" creationId="{E95C975F-4475-41C3-BC2B-0FF72A6760D8}"/>
          </ac:spMkLst>
        </pc:spChg>
        <pc:spChg chg="add mod">
          <ac:chgData name="gojhchoi99@gmail.com" userId="7c3550ba10e1e361" providerId="LiveId" clId="{525FFD04-3DFA-4D04-9B0E-95926FCC7E9C}" dt="2020-04-30T07:49:27.478" v="753" actId="1076"/>
          <ac:spMkLst>
            <pc:docMk/>
            <pc:sldMk cId="1826562183" sldId="287"/>
            <ac:spMk id="11" creationId="{87E77065-4F0A-45D4-A602-243435F86E16}"/>
          </ac:spMkLst>
        </pc:spChg>
        <pc:spChg chg="add mod">
          <ac:chgData name="gojhchoi99@gmail.com" userId="7c3550ba10e1e361" providerId="LiveId" clId="{525FFD04-3DFA-4D04-9B0E-95926FCC7E9C}" dt="2020-05-02T00:31:51.742" v="1229" actId="1036"/>
          <ac:spMkLst>
            <pc:docMk/>
            <pc:sldMk cId="1826562183" sldId="287"/>
            <ac:spMk id="13" creationId="{38369C63-1978-422F-ACA8-43D4D8924DD4}"/>
          </ac:spMkLst>
        </pc:spChg>
        <pc:picChg chg="add del">
          <ac:chgData name="gojhchoi99@gmail.com" userId="7c3550ba10e1e361" providerId="LiveId" clId="{525FFD04-3DFA-4D04-9B0E-95926FCC7E9C}" dt="2020-04-30T07:43:37.085" v="335" actId="478"/>
          <ac:picMkLst>
            <pc:docMk/>
            <pc:sldMk cId="1826562183" sldId="287"/>
            <ac:picMk id="12" creationId="{45B6C7A5-F733-4B95-960D-CC315EF99C0F}"/>
          </ac:picMkLst>
        </pc:picChg>
        <pc:picChg chg="add mod">
          <ac:chgData name="gojhchoi99@gmail.com" userId="7c3550ba10e1e361" providerId="LiveId" clId="{525FFD04-3DFA-4D04-9B0E-95926FCC7E9C}" dt="2020-04-30T07:56:12.098" v="829" actId="1076"/>
          <ac:picMkLst>
            <pc:docMk/>
            <pc:sldMk cId="1826562183" sldId="287"/>
            <ac:picMk id="14" creationId="{0121F55F-CDF6-48C7-A193-7FFDD0513E65}"/>
          </ac:picMkLst>
        </pc:picChg>
      </pc:sldChg>
      <pc:sldChg chg="addSp modSp new">
        <pc:chgData name="gojhchoi99@gmail.com" userId="7c3550ba10e1e361" providerId="LiveId" clId="{525FFD04-3DFA-4D04-9B0E-95926FCC7E9C}" dt="2020-04-30T07:55:55.834" v="828" actId="207"/>
        <pc:sldMkLst>
          <pc:docMk/>
          <pc:sldMk cId="2568346951" sldId="288"/>
        </pc:sldMkLst>
        <pc:spChg chg="add mod">
          <ac:chgData name="gojhchoi99@gmail.com" userId="7c3550ba10e1e361" providerId="LiveId" clId="{525FFD04-3DFA-4D04-9B0E-95926FCC7E9C}" dt="2020-04-30T07:55:55.834" v="828" actId="207"/>
          <ac:spMkLst>
            <pc:docMk/>
            <pc:sldMk cId="2568346951" sldId="288"/>
            <ac:spMk id="2" creationId="{36A08374-7111-4409-B6C3-0A7AA30983F9}"/>
          </ac:spMkLst>
        </pc:spChg>
        <pc:spChg chg="add">
          <ac:chgData name="gojhchoi99@gmail.com" userId="7c3550ba10e1e361" providerId="LiveId" clId="{525FFD04-3DFA-4D04-9B0E-95926FCC7E9C}" dt="2020-04-30T07:50:36.049" v="763"/>
          <ac:spMkLst>
            <pc:docMk/>
            <pc:sldMk cId="2568346951" sldId="288"/>
            <ac:spMk id="3" creationId="{6B04DC09-4675-445A-9568-00C6E328B173}"/>
          </ac:spMkLst>
        </pc:spChg>
      </pc:sldChg>
      <pc:sldChg chg="addSp delSp modSp new delAnim modAnim">
        <pc:chgData name="gojhchoi99@gmail.com" userId="7c3550ba10e1e361" providerId="LiveId" clId="{525FFD04-3DFA-4D04-9B0E-95926FCC7E9C}" dt="2020-04-30T07:54:29.307" v="800" actId="1076"/>
        <pc:sldMkLst>
          <pc:docMk/>
          <pc:sldMk cId="1005636606" sldId="289"/>
        </pc:sldMkLst>
        <pc:spChg chg="add mod">
          <ac:chgData name="gojhchoi99@gmail.com" userId="7c3550ba10e1e361" providerId="LiveId" clId="{525FFD04-3DFA-4D04-9B0E-95926FCC7E9C}" dt="2020-04-30T07:54:14.077" v="799" actId="1076"/>
          <ac:spMkLst>
            <pc:docMk/>
            <pc:sldMk cId="1005636606" sldId="289"/>
            <ac:spMk id="2" creationId="{FC905A85-B063-4A7D-91D3-CCCCB95EB0EE}"/>
          </ac:spMkLst>
        </pc:spChg>
        <pc:spChg chg="add mod">
          <ac:chgData name="gojhchoi99@gmail.com" userId="7c3550ba10e1e361" providerId="LiveId" clId="{525FFD04-3DFA-4D04-9B0E-95926FCC7E9C}" dt="2020-04-30T07:54:14.077" v="799" actId="1076"/>
          <ac:spMkLst>
            <pc:docMk/>
            <pc:sldMk cId="1005636606" sldId="289"/>
            <ac:spMk id="3" creationId="{F3AEF1A8-B40F-4D80-B238-350A8F8C17E8}"/>
          </ac:spMkLst>
        </pc:spChg>
        <pc:spChg chg="add del">
          <ac:chgData name="gojhchoi99@gmail.com" userId="7c3550ba10e1e361" providerId="LiveId" clId="{525FFD04-3DFA-4D04-9B0E-95926FCC7E9C}" dt="2020-04-30T07:53:15.905" v="787" actId="478"/>
          <ac:spMkLst>
            <pc:docMk/>
            <pc:sldMk cId="1005636606" sldId="289"/>
            <ac:spMk id="4" creationId="{8E12E7B8-F828-4453-BB64-F697C79AF389}"/>
          </ac:spMkLst>
        </pc:spChg>
        <pc:spChg chg="add mod">
          <ac:chgData name="gojhchoi99@gmail.com" userId="7c3550ba10e1e361" providerId="LiveId" clId="{525FFD04-3DFA-4D04-9B0E-95926FCC7E9C}" dt="2020-04-30T07:52:56.702" v="782"/>
          <ac:spMkLst>
            <pc:docMk/>
            <pc:sldMk cId="1005636606" sldId="289"/>
            <ac:spMk id="5" creationId="{FC4721C1-998C-48EE-84F9-7A8B2269D76E}"/>
          </ac:spMkLst>
        </pc:spChg>
        <pc:spChg chg="add">
          <ac:chgData name="gojhchoi99@gmail.com" userId="7c3550ba10e1e361" providerId="LiveId" clId="{525FFD04-3DFA-4D04-9B0E-95926FCC7E9C}" dt="2020-04-30T07:52:46.034" v="771"/>
          <ac:spMkLst>
            <pc:docMk/>
            <pc:sldMk cId="1005636606" sldId="289"/>
            <ac:spMk id="6" creationId="{BE3034CD-487B-4965-A2FE-FF6A1275D3BE}"/>
          </ac:spMkLst>
        </pc:spChg>
        <pc:spChg chg="add del">
          <ac:chgData name="gojhchoi99@gmail.com" userId="7c3550ba10e1e361" providerId="LiveId" clId="{525FFD04-3DFA-4D04-9B0E-95926FCC7E9C}" dt="2020-04-30T07:53:13.463" v="786" actId="478"/>
          <ac:spMkLst>
            <pc:docMk/>
            <pc:sldMk cId="1005636606" sldId="289"/>
            <ac:spMk id="7" creationId="{77B12020-09A8-4BC3-B9A7-0FC9BC75A97C}"/>
          </ac:spMkLst>
        </pc:spChg>
        <pc:spChg chg="add del mod">
          <ac:chgData name="gojhchoi99@gmail.com" userId="7c3550ba10e1e361" providerId="LiveId" clId="{525FFD04-3DFA-4D04-9B0E-95926FCC7E9C}" dt="2020-04-30T07:53:42.330" v="795" actId="478"/>
          <ac:spMkLst>
            <pc:docMk/>
            <pc:sldMk cId="1005636606" sldId="289"/>
            <ac:spMk id="8" creationId="{D8966E82-F1D7-42DA-B66A-045D7DDF8EA1}"/>
          </ac:spMkLst>
        </pc:spChg>
        <pc:spChg chg="add mod">
          <ac:chgData name="gojhchoi99@gmail.com" userId="7c3550ba10e1e361" providerId="LiveId" clId="{525FFD04-3DFA-4D04-9B0E-95926FCC7E9C}" dt="2020-04-30T07:54:29.307" v="800" actId="1076"/>
          <ac:spMkLst>
            <pc:docMk/>
            <pc:sldMk cId="1005636606" sldId="289"/>
            <ac:spMk id="9" creationId="{EA60CDF8-712B-4F1A-8A21-455BA26FDD6B}"/>
          </ac:spMkLst>
        </pc:spChg>
        <pc:spChg chg="add del">
          <ac:chgData name="gojhchoi99@gmail.com" userId="7c3550ba10e1e361" providerId="LiveId" clId="{525FFD04-3DFA-4D04-9B0E-95926FCC7E9C}" dt="2020-04-30T07:53:26.192" v="790" actId="478"/>
          <ac:spMkLst>
            <pc:docMk/>
            <pc:sldMk cId="1005636606" sldId="289"/>
            <ac:spMk id="10" creationId="{5E23EA6B-15EF-4BCC-A490-7F56C765D179}"/>
          </ac:spMkLst>
        </pc:spChg>
        <pc:spChg chg="add del">
          <ac:chgData name="gojhchoi99@gmail.com" userId="7c3550ba10e1e361" providerId="LiveId" clId="{525FFD04-3DFA-4D04-9B0E-95926FCC7E9C}" dt="2020-04-30T07:53:20.080" v="788" actId="478"/>
          <ac:spMkLst>
            <pc:docMk/>
            <pc:sldMk cId="1005636606" sldId="289"/>
            <ac:spMk id="11" creationId="{48AABAB0-EA73-46D6-B221-44F2C6229B83}"/>
          </ac:spMkLst>
        </pc:spChg>
        <pc:spChg chg="add mod">
          <ac:chgData name="gojhchoi99@gmail.com" userId="7c3550ba10e1e361" providerId="LiveId" clId="{525FFD04-3DFA-4D04-9B0E-95926FCC7E9C}" dt="2020-04-30T07:54:14.077" v="799" actId="1076"/>
          <ac:spMkLst>
            <pc:docMk/>
            <pc:sldMk cId="1005636606" sldId="289"/>
            <ac:spMk id="12" creationId="{3A2F9C9D-D7F6-4BD4-803B-2C3D3A11A85E}"/>
          </ac:spMkLst>
        </pc:spChg>
      </pc:sldChg>
      <pc:sldChg chg="new del">
        <pc:chgData name="gojhchoi99@gmail.com" userId="7c3550ba10e1e361" providerId="LiveId" clId="{525FFD04-3DFA-4D04-9B0E-95926FCC7E9C}" dt="2020-04-30T08:04:07.416" v="995" actId="47"/>
        <pc:sldMkLst>
          <pc:docMk/>
          <pc:sldMk cId="3560056477" sldId="290"/>
        </pc:sldMkLst>
      </pc:sldChg>
      <pc:sldChg chg="modSp add modAnim">
        <pc:chgData name="gojhchoi99@gmail.com" userId="7c3550ba10e1e361" providerId="LiveId" clId="{525FFD04-3DFA-4D04-9B0E-95926FCC7E9C}" dt="2020-04-30T08:04:05.596" v="994"/>
        <pc:sldMkLst>
          <pc:docMk/>
          <pc:sldMk cId="854656810" sldId="296"/>
        </pc:sldMkLst>
        <pc:spChg chg="mod">
          <ac:chgData name="gojhchoi99@gmail.com" userId="7c3550ba10e1e361" providerId="LiveId" clId="{525FFD04-3DFA-4D04-9B0E-95926FCC7E9C}" dt="2020-04-30T08:02:13.655" v="965" actId="20577"/>
          <ac:spMkLst>
            <pc:docMk/>
            <pc:sldMk cId="854656810" sldId="296"/>
            <ac:spMk id="2" creationId="{A750F106-3E4F-4326-825E-BC5F3E7BE516}"/>
          </ac:spMkLst>
        </pc:spChg>
        <pc:spChg chg="mod">
          <ac:chgData name="gojhchoi99@gmail.com" userId="7c3550ba10e1e361" providerId="LiveId" clId="{525FFD04-3DFA-4D04-9B0E-95926FCC7E9C}" dt="2020-04-30T08:02:53.818" v="973"/>
          <ac:spMkLst>
            <pc:docMk/>
            <pc:sldMk cId="854656810" sldId="296"/>
            <ac:spMk id="4" creationId="{812FE2E5-CA6F-457B-9022-53B295A074B3}"/>
          </ac:spMkLst>
        </pc:spChg>
        <pc:spChg chg="mod">
          <ac:chgData name="gojhchoi99@gmail.com" userId="7c3550ba10e1e361" providerId="LiveId" clId="{525FFD04-3DFA-4D04-9B0E-95926FCC7E9C}" dt="2020-04-30T08:02:56.066" v="977"/>
          <ac:spMkLst>
            <pc:docMk/>
            <pc:sldMk cId="854656810" sldId="296"/>
            <ac:spMk id="5" creationId="{58D4D6C3-FAF9-4561-AE2F-9DF644484CAE}"/>
          </ac:spMkLst>
        </pc:spChg>
        <pc:spChg chg="mod">
          <ac:chgData name="gojhchoi99@gmail.com" userId="7c3550ba10e1e361" providerId="LiveId" clId="{525FFD04-3DFA-4D04-9B0E-95926FCC7E9C}" dt="2020-04-30T08:02:58.241" v="981"/>
          <ac:spMkLst>
            <pc:docMk/>
            <pc:sldMk cId="854656810" sldId="296"/>
            <ac:spMk id="6" creationId="{20D07CF9-E822-4E14-9763-D30FBD2A8D72}"/>
          </ac:spMkLst>
        </pc:spChg>
        <pc:spChg chg="mod">
          <ac:chgData name="gojhchoi99@gmail.com" userId="7c3550ba10e1e361" providerId="LiveId" clId="{525FFD04-3DFA-4D04-9B0E-95926FCC7E9C}" dt="2020-04-30T08:02:59.197" v="984" actId="20577"/>
          <ac:spMkLst>
            <pc:docMk/>
            <pc:sldMk cId="854656810" sldId="296"/>
            <ac:spMk id="7" creationId="{9EED759C-9D4B-4ABE-916A-D9EC607AD278}"/>
          </ac:spMkLst>
        </pc:spChg>
        <pc:spChg chg="mod">
          <ac:chgData name="gojhchoi99@gmail.com" userId="7c3550ba10e1e361" providerId="LiveId" clId="{525FFD04-3DFA-4D04-9B0E-95926FCC7E9C}" dt="2020-04-30T08:03:04.302" v="988"/>
          <ac:spMkLst>
            <pc:docMk/>
            <pc:sldMk cId="854656810" sldId="296"/>
            <ac:spMk id="8" creationId="{35327E2A-AE1A-41E1-A0E5-83B6DC232D2D}"/>
          </ac:spMkLst>
        </pc:spChg>
        <pc:spChg chg="mod">
          <ac:chgData name="gojhchoi99@gmail.com" userId="7c3550ba10e1e361" providerId="LiveId" clId="{525FFD04-3DFA-4D04-9B0E-95926FCC7E9C}" dt="2020-04-30T08:04:05.596" v="994"/>
          <ac:spMkLst>
            <pc:docMk/>
            <pc:sldMk cId="854656810" sldId="296"/>
            <ac:spMk id="9" creationId="{76354F22-B889-4F7F-80B2-269036715F54}"/>
          </ac:spMkLst>
        </pc:spChg>
      </pc:sldChg>
      <pc:sldChg chg="addSp delSp modSp new mod modAnim modNotesTx">
        <pc:chgData name="gojhchoi99@gmail.com" userId="7c3550ba10e1e361" providerId="LiveId" clId="{525FFD04-3DFA-4D04-9B0E-95926FCC7E9C}" dt="2020-05-04T07:14:35.942" v="1751" actId="1035"/>
        <pc:sldMkLst>
          <pc:docMk/>
          <pc:sldMk cId="1153851838" sldId="297"/>
        </pc:sldMkLst>
        <pc:spChg chg="add mod">
          <ac:chgData name="gojhchoi99@gmail.com" userId="7c3550ba10e1e361" providerId="LiveId" clId="{525FFD04-3DFA-4D04-9B0E-95926FCC7E9C}" dt="2020-05-04T07:14:35.942" v="1751" actId="1035"/>
          <ac:spMkLst>
            <pc:docMk/>
            <pc:sldMk cId="1153851838" sldId="297"/>
            <ac:spMk id="2" creationId="{01C50B27-CDBD-4758-A540-AE0AD91906AC}"/>
          </ac:spMkLst>
        </pc:spChg>
        <pc:spChg chg="add mod">
          <ac:chgData name="gojhchoi99@gmail.com" userId="7c3550ba10e1e361" providerId="LiveId" clId="{525FFD04-3DFA-4D04-9B0E-95926FCC7E9C}" dt="2020-05-04T06:35:50.605" v="1410" actId="164"/>
          <ac:spMkLst>
            <pc:docMk/>
            <pc:sldMk cId="1153851838" sldId="297"/>
            <ac:spMk id="3" creationId="{E3AA5140-978B-4572-80A8-B49878FB145F}"/>
          </ac:spMkLst>
        </pc:spChg>
        <pc:spChg chg="add mod">
          <ac:chgData name="gojhchoi99@gmail.com" userId="7c3550ba10e1e361" providerId="LiveId" clId="{525FFD04-3DFA-4D04-9B0E-95926FCC7E9C}" dt="2020-05-04T06:35:50.605" v="1410" actId="164"/>
          <ac:spMkLst>
            <pc:docMk/>
            <pc:sldMk cId="1153851838" sldId="297"/>
            <ac:spMk id="4" creationId="{03707739-D88C-4D9F-92C3-FA12607CBC51}"/>
          </ac:spMkLst>
        </pc:spChg>
        <pc:spChg chg="add mod">
          <ac:chgData name="gojhchoi99@gmail.com" userId="7c3550ba10e1e361" providerId="LiveId" clId="{525FFD04-3DFA-4D04-9B0E-95926FCC7E9C}" dt="2020-05-04T06:35:50.605" v="1410" actId="164"/>
          <ac:spMkLst>
            <pc:docMk/>
            <pc:sldMk cId="1153851838" sldId="297"/>
            <ac:spMk id="5" creationId="{865D76F5-F3FA-404F-94AF-9E8DF255FF48}"/>
          </ac:spMkLst>
        </pc:spChg>
        <pc:spChg chg="add mod">
          <ac:chgData name="gojhchoi99@gmail.com" userId="7c3550ba10e1e361" providerId="LiveId" clId="{525FFD04-3DFA-4D04-9B0E-95926FCC7E9C}" dt="2020-05-04T06:35:50.605" v="1410" actId="164"/>
          <ac:spMkLst>
            <pc:docMk/>
            <pc:sldMk cId="1153851838" sldId="297"/>
            <ac:spMk id="6" creationId="{8BF9C3E1-5E4B-48F9-A33F-745068A9DD69}"/>
          </ac:spMkLst>
        </pc:spChg>
        <pc:spChg chg="add mod">
          <ac:chgData name="gojhchoi99@gmail.com" userId="7c3550ba10e1e361" providerId="LiveId" clId="{525FFD04-3DFA-4D04-9B0E-95926FCC7E9C}" dt="2020-05-04T06:35:50.605" v="1410" actId="164"/>
          <ac:spMkLst>
            <pc:docMk/>
            <pc:sldMk cId="1153851838" sldId="297"/>
            <ac:spMk id="12" creationId="{BC9000B0-43E9-4D40-90EF-C059CEB6F566}"/>
          </ac:spMkLst>
        </pc:spChg>
        <pc:spChg chg="add mod">
          <ac:chgData name="gojhchoi99@gmail.com" userId="7c3550ba10e1e361" providerId="LiveId" clId="{525FFD04-3DFA-4D04-9B0E-95926FCC7E9C}" dt="2020-05-04T06:35:50.605" v="1410" actId="164"/>
          <ac:spMkLst>
            <pc:docMk/>
            <pc:sldMk cId="1153851838" sldId="297"/>
            <ac:spMk id="13" creationId="{2DB916B7-6425-483E-AA00-9A1812AF5D7A}"/>
          </ac:spMkLst>
        </pc:spChg>
        <pc:spChg chg="add mod ord">
          <ac:chgData name="gojhchoi99@gmail.com" userId="7c3550ba10e1e361" providerId="LiveId" clId="{525FFD04-3DFA-4D04-9B0E-95926FCC7E9C}" dt="2020-05-04T06:35:50.605" v="1410" actId="164"/>
          <ac:spMkLst>
            <pc:docMk/>
            <pc:sldMk cId="1153851838" sldId="297"/>
            <ac:spMk id="14" creationId="{85C5756E-B8AC-47B5-9290-549CE3F1763D}"/>
          </ac:spMkLst>
        </pc:spChg>
        <pc:spChg chg="add mod">
          <ac:chgData name="gojhchoi99@gmail.com" userId="7c3550ba10e1e361" providerId="LiveId" clId="{525FFD04-3DFA-4D04-9B0E-95926FCC7E9C}" dt="2020-05-04T06:35:50.605" v="1410" actId="164"/>
          <ac:spMkLst>
            <pc:docMk/>
            <pc:sldMk cId="1153851838" sldId="297"/>
            <ac:spMk id="15" creationId="{023C50F8-676D-40C8-9406-61898570C3FF}"/>
          </ac:spMkLst>
        </pc:spChg>
        <pc:spChg chg="add mod">
          <ac:chgData name="gojhchoi99@gmail.com" userId="7c3550ba10e1e361" providerId="LiveId" clId="{525FFD04-3DFA-4D04-9B0E-95926FCC7E9C}" dt="2020-05-04T07:09:10.878" v="1732" actId="1076"/>
          <ac:spMkLst>
            <pc:docMk/>
            <pc:sldMk cId="1153851838" sldId="297"/>
            <ac:spMk id="16" creationId="{C7336CF7-5BED-4D26-A11D-AFEDA1030E27}"/>
          </ac:spMkLst>
        </pc:spChg>
        <pc:spChg chg="add mod">
          <ac:chgData name="gojhchoi99@gmail.com" userId="7c3550ba10e1e361" providerId="LiveId" clId="{525FFD04-3DFA-4D04-9B0E-95926FCC7E9C}" dt="2020-05-04T06:34:28.669" v="1403" actId="1076"/>
          <ac:spMkLst>
            <pc:docMk/>
            <pc:sldMk cId="1153851838" sldId="297"/>
            <ac:spMk id="17" creationId="{2C9DBA42-AF71-4B3F-B41E-656842232051}"/>
          </ac:spMkLst>
        </pc:spChg>
        <pc:spChg chg="add mod">
          <ac:chgData name="gojhchoi99@gmail.com" userId="7c3550ba10e1e361" providerId="LiveId" clId="{525FFD04-3DFA-4D04-9B0E-95926FCC7E9C}" dt="2020-05-04T06:34:28.669" v="1403" actId="1076"/>
          <ac:spMkLst>
            <pc:docMk/>
            <pc:sldMk cId="1153851838" sldId="297"/>
            <ac:spMk id="18" creationId="{1D1F2041-0DB0-4610-8690-CE50CF6549B3}"/>
          </ac:spMkLst>
        </pc:spChg>
        <pc:spChg chg="add mod">
          <ac:chgData name="gojhchoi99@gmail.com" userId="7c3550ba10e1e361" providerId="LiveId" clId="{525FFD04-3DFA-4D04-9B0E-95926FCC7E9C}" dt="2020-05-04T07:06:57.905" v="1724" actId="1076"/>
          <ac:spMkLst>
            <pc:docMk/>
            <pc:sldMk cId="1153851838" sldId="297"/>
            <ac:spMk id="20" creationId="{0B419A11-C49A-461E-86D6-C8EEE062AE4A}"/>
          </ac:spMkLst>
        </pc:spChg>
        <pc:spChg chg="add mod">
          <ac:chgData name="gojhchoi99@gmail.com" userId="7c3550ba10e1e361" providerId="LiveId" clId="{525FFD04-3DFA-4D04-9B0E-95926FCC7E9C}" dt="2020-05-04T07:10:03.512" v="1740" actId="1037"/>
          <ac:spMkLst>
            <pc:docMk/>
            <pc:sldMk cId="1153851838" sldId="297"/>
            <ac:spMk id="21" creationId="{28176D5F-44FE-4E62-A1E5-680E27143166}"/>
          </ac:spMkLst>
        </pc:spChg>
        <pc:spChg chg="add mod">
          <ac:chgData name="gojhchoi99@gmail.com" userId="7c3550ba10e1e361" providerId="LiveId" clId="{525FFD04-3DFA-4D04-9B0E-95926FCC7E9C}" dt="2020-05-04T07:12:54.613" v="1745"/>
          <ac:spMkLst>
            <pc:docMk/>
            <pc:sldMk cId="1153851838" sldId="297"/>
            <ac:spMk id="22" creationId="{4E86FD3E-66C2-45CF-925E-D3A113AC708F}"/>
          </ac:spMkLst>
        </pc:spChg>
        <pc:spChg chg="add del mod">
          <ac:chgData name="gojhchoi99@gmail.com" userId="7c3550ba10e1e361" providerId="LiveId" clId="{525FFD04-3DFA-4D04-9B0E-95926FCC7E9C}" dt="2020-05-04T07:09:13.110" v="1733"/>
          <ac:spMkLst>
            <pc:docMk/>
            <pc:sldMk cId="1153851838" sldId="297"/>
            <ac:spMk id="23" creationId="{AA83BCF3-9A67-41CD-93B4-06408DEE0D14}"/>
          </ac:spMkLst>
        </pc:spChg>
        <pc:spChg chg="add mod">
          <ac:chgData name="gojhchoi99@gmail.com" userId="7c3550ba10e1e361" providerId="LiveId" clId="{525FFD04-3DFA-4D04-9B0E-95926FCC7E9C}" dt="2020-05-04T07:09:21.667" v="1735" actId="1076"/>
          <ac:spMkLst>
            <pc:docMk/>
            <pc:sldMk cId="1153851838" sldId="297"/>
            <ac:spMk id="24" creationId="{1CA98926-E402-42A8-AEB8-8DA22E45A5A0}"/>
          </ac:spMkLst>
        </pc:spChg>
        <pc:spChg chg="add mod">
          <ac:chgData name="gojhchoi99@gmail.com" userId="7c3550ba10e1e361" providerId="LiveId" clId="{525FFD04-3DFA-4D04-9B0E-95926FCC7E9C}" dt="2020-05-04T07:09:29.567" v="1737" actId="1076"/>
          <ac:spMkLst>
            <pc:docMk/>
            <pc:sldMk cId="1153851838" sldId="297"/>
            <ac:spMk id="25" creationId="{D41BAE1D-7B97-417E-ADD2-8C346598FD5A}"/>
          </ac:spMkLst>
        </pc:spChg>
        <pc:grpChg chg="add mod">
          <ac:chgData name="gojhchoi99@gmail.com" userId="7c3550ba10e1e361" providerId="LiveId" clId="{525FFD04-3DFA-4D04-9B0E-95926FCC7E9C}" dt="2020-05-04T07:12:51.596" v="1744" actId="14100"/>
          <ac:grpSpMkLst>
            <pc:docMk/>
            <pc:sldMk cId="1153851838" sldId="297"/>
            <ac:grpSpMk id="19" creationId="{FA66B032-3D25-441F-9BBD-7C86B2D57E47}"/>
          </ac:grpSpMkLst>
        </pc:grpChg>
        <pc:picChg chg="add mod">
          <ac:chgData name="gojhchoi99@gmail.com" userId="7c3550ba10e1e361" providerId="LiveId" clId="{525FFD04-3DFA-4D04-9B0E-95926FCC7E9C}" dt="2020-05-04T07:13:55.624" v="1747" actId="1076"/>
          <ac:picMkLst>
            <pc:docMk/>
            <pc:sldMk cId="1153851838" sldId="297"/>
            <ac:picMk id="1026" creationId="{3CCFFDA9-80B1-466A-8EF2-B8EC66DDD8B7}"/>
          </ac:picMkLst>
        </pc:picChg>
        <pc:cxnChg chg="add del">
          <ac:chgData name="gojhchoi99@gmail.com" userId="7c3550ba10e1e361" providerId="LiveId" clId="{525FFD04-3DFA-4D04-9B0E-95926FCC7E9C}" dt="2020-05-04T06:25:55.897" v="1330" actId="11529"/>
          <ac:cxnSpMkLst>
            <pc:docMk/>
            <pc:sldMk cId="1153851838" sldId="297"/>
            <ac:cxnSpMk id="8" creationId="{B3E982DD-4EE2-4843-8137-B0B3E55338D5}"/>
          </ac:cxnSpMkLst>
        </pc:cxnChg>
        <pc:cxnChg chg="add del mod">
          <ac:chgData name="gojhchoi99@gmail.com" userId="7c3550ba10e1e361" providerId="LiveId" clId="{525FFD04-3DFA-4D04-9B0E-95926FCC7E9C}" dt="2020-05-04T06:26:19.282" v="1334" actId="11529"/>
          <ac:cxnSpMkLst>
            <pc:docMk/>
            <pc:sldMk cId="1153851838" sldId="297"/>
            <ac:cxnSpMk id="10" creationId="{3D1830BD-46B9-4B14-A39A-DF43264FB108}"/>
          </ac:cxnSpMkLst>
        </pc:cxnChg>
      </pc:sldChg>
    </pc:docChg>
  </pc:docChgLst>
  <pc:docChgLst>
    <pc:chgData name="gojhchoi99@gmail.com" userId="7c3550ba10e1e361" providerId="LiveId" clId="{B1E52046-E0F1-4536-980E-CA5E7763DE44}"/>
    <pc:docChg chg="modSld">
      <pc:chgData name="gojhchoi99@gmail.com" userId="7c3550ba10e1e361" providerId="LiveId" clId="{B1E52046-E0F1-4536-980E-CA5E7763DE44}" dt="2020-06-11T21:59:50.037" v="552" actId="20577"/>
      <pc:docMkLst>
        <pc:docMk/>
      </pc:docMkLst>
      <pc:sldChg chg="modSp mod modNotesTx">
        <pc:chgData name="gojhchoi99@gmail.com" userId="7c3550ba10e1e361" providerId="LiveId" clId="{B1E52046-E0F1-4536-980E-CA5E7763DE44}" dt="2020-06-11T21:59:50.037" v="552" actId="20577"/>
        <pc:sldMkLst>
          <pc:docMk/>
          <pc:sldMk cId="0" sldId="260"/>
        </pc:sldMkLst>
        <pc:spChg chg="mod">
          <ac:chgData name="gojhchoi99@gmail.com" userId="7c3550ba10e1e361" providerId="LiveId" clId="{B1E52046-E0F1-4536-980E-CA5E7763DE44}" dt="2020-06-11T05:01:02.387" v="31" actId="14100"/>
          <ac:spMkLst>
            <pc:docMk/>
            <pc:sldMk cId="0" sldId="260"/>
            <ac:spMk id="8" creationId="{F2C73AF5-9911-4D76-A32F-CF520EC1AB78}"/>
          </ac:spMkLst>
        </pc:spChg>
      </pc:sldChg>
      <pc:sldChg chg="modSp mod">
        <pc:chgData name="gojhchoi99@gmail.com" userId="7c3550ba10e1e361" providerId="LiveId" clId="{B1E52046-E0F1-4536-980E-CA5E7763DE44}" dt="2020-06-11T05:52:49.880" v="61" actId="20577"/>
        <pc:sldMkLst>
          <pc:docMk/>
          <pc:sldMk cId="0" sldId="265"/>
        </pc:sldMkLst>
        <pc:spChg chg="mod">
          <ac:chgData name="gojhchoi99@gmail.com" userId="7c3550ba10e1e361" providerId="LiveId" clId="{B1E52046-E0F1-4536-980E-CA5E7763DE44}" dt="2020-06-11T05:52:49.880" v="61" actId="20577"/>
          <ac:spMkLst>
            <pc:docMk/>
            <pc:sldMk cId="0" sldId="265"/>
            <ac:spMk id="180" creationId="{00000000-0000-0000-0000-000000000000}"/>
          </ac:spMkLst>
        </pc:spChg>
      </pc:sldChg>
      <pc:sldChg chg="modSp mod">
        <pc:chgData name="gojhchoi99@gmail.com" userId="7c3550ba10e1e361" providerId="LiveId" clId="{B1E52046-E0F1-4536-980E-CA5E7763DE44}" dt="2020-06-11T04:59:52.908" v="5" actId="2710"/>
        <pc:sldMkLst>
          <pc:docMk/>
          <pc:sldMk cId="1764398474" sldId="270"/>
        </pc:sldMkLst>
        <pc:spChg chg="mod">
          <ac:chgData name="gojhchoi99@gmail.com" userId="7c3550ba10e1e361" providerId="LiveId" clId="{B1E52046-E0F1-4536-980E-CA5E7763DE44}" dt="2020-06-11T04:59:31.451" v="0" actId="1076"/>
          <ac:spMkLst>
            <pc:docMk/>
            <pc:sldMk cId="1764398474" sldId="270"/>
            <ac:spMk id="4" creationId="{DC6C4B82-BB55-4C01-8E73-6CA1086D99E9}"/>
          </ac:spMkLst>
        </pc:spChg>
        <pc:spChg chg="mod">
          <ac:chgData name="gojhchoi99@gmail.com" userId="7c3550ba10e1e361" providerId="LiveId" clId="{B1E52046-E0F1-4536-980E-CA5E7763DE44}" dt="2020-06-11T04:59:52.908" v="5" actId="2710"/>
          <ac:spMkLst>
            <pc:docMk/>
            <pc:sldMk cId="1764398474" sldId="270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B1E52046-E0F1-4536-980E-CA5E7763DE44}" dt="2020-06-11T05:30:12.682" v="60" actId="20577"/>
        <pc:sldMkLst>
          <pc:docMk/>
          <pc:sldMk cId="3611636614" sldId="275"/>
        </pc:sldMkLst>
        <pc:picChg chg="add mod">
          <ac:chgData name="gojhchoi99@gmail.com" userId="7c3550ba10e1e361" providerId="LiveId" clId="{B1E52046-E0F1-4536-980E-CA5E7763DE44}" dt="2020-06-11T05:03:02.160" v="41" actId="1076"/>
          <ac:picMkLst>
            <pc:docMk/>
            <pc:sldMk cId="3611636614" sldId="275"/>
            <ac:picMk id="35" creationId="{79297976-5116-4D87-8B3E-179FE5F27CD0}"/>
          </ac:picMkLst>
        </pc:picChg>
      </pc:sldChg>
      <pc:sldChg chg="modSp mod">
        <pc:chgData name="gojhchoi99@gmail.com" userId="7c3550ba10e1e361" providerId="LiveId" clId="{B1E52046-E0F1-4536-980E-CA5E7763DE44}" dt="2020-06-11T05:00:45.015" v="7" actId="255"/>
        <pc:sldMkLst>
          <pc:docMk/>
          <pc:sldMk cId="1826562183" sldId="287"/>
        </pc:sldMkLst>
        <pc:spChg chg="mod">
          <ac:chgData name="gojhchoi99@gmail.com" userId="7c3550ba10e1e361" providerId="LiveId" clId="{B1E52046-E0F1-4536-980E-CA5E7763DE44}" dt="2020-06-11T05:00:45.015" v="7" actId="255"/>
          <ac:spMkLst>
            <pc:docMk/>
            <pc:sldMk cId="1826562183" sldId="287"/>
            <ac:spMk id="13" creationId="{38369C63-1978-422F-ACA8-43D4D8924DD4}"/>
          </ac:spMkLst>
        </pc:spChg>
      </pc:sldChg>
    </pc:docChg>
  </pc:docChgLst>
  <pc:docChgLst>
    <pc:chgData name="gojhchoi99@gmail.com" userId="7c3550ba10e1e361" providerId="LiveId" clId="{1F3E6FB5-1AFC-4025-95E3-4302D55628B1}"/>
    <pc:docChg chg="modSld">
      <pc:chgData name="gojhchoi99@gmail.com" userId="7c3550ba10e1e361" providerId="LiveId" clId="{1F3E6FB5-1AFC-4025-95E3-4302D55628B1}" dt="2020-05-28T03:17:57.597" v="11"/>
      <pc:docMkLst>
        <pc:docMk/>
      </pc:docMkLst>
      <pc:sldChg chg="modSp modAnim">
        <pc:chgData name="gojhchoi99@gmail.com" userId="7c3550ba10e1e361" providerId="LiveId" clId="{1F3E6FB5-1AFC-4025-95E3-4302D55628B1}" dt="2020-05-28T02:31:55.334" v="3" actId="20577"/>
        <pc:sldMkLst>
          <pc:docMk/>
          <pc:sldMk cId="0" sldId="257"/>
        </pc:sldMkLst>
        <pc:spChg chg="mod">
          <ac:chgData name="gojhchoi99@gmail.com" userId="7c3550ba10e1e361" providerId="LiveId" clId="{1F3E6FB5-1AFC-4025-95E3-4302D55628B1}" dt="2020-05-28T02:31:52.723" v="1" actId="20577"/>
          <ac:spMkLst>
            <pc:docMk/>
            <pc:sldMk cId="0" sldId="257"/>
            <ac:spMk id="35" creationId="{17A8FE37-EF04-4B93-A004-A20B43F3F036}"/>
          </ac:spMkLst>
        </pc:spChg>
        <pc:spChg chg="mod">
          <ac:chgData name="gojhchoi99@gmail.com" userId="7c3550ba10e1e361" providerId="LiveId" clId="{1F3E6FB5-1AFC-4025-95E3-4302D55628B1}" dt="2020-05-28T02:31:55.334" v="3" actId="20577"/>
          <ac:spMkLst>
            <pc:docMk/>
            <pc:sldMk cId="0" sldId="257"/>
            <ac:spMk id="36" creationId="{555C55C6-A900-4BA5-AD2D-438F223F9B02}"/>
          </ac:spMkLst>
        </pc:spChg>
      </pc:sldChg>
      <pc:sldChg chg="addSp modSp mod modAnim">
        <pc:chgData name="gojhchoi99@gmail.com" userId="7c3550ba10e1e361" providerId="LiveId" clId="{1F3E6FB5-1AFC-4025-95E3-4302D55628B1}" dt="2020-05-28T03:17:33.871" v="10"/>
        <pc:sldMkLst>
          <pc:docMk/>
          <pc:sldMk cId="0" sldId="265"/>
        </pc:sldMkLst>
        <pc:picChg chg="add mod">
          <ac:chgData name="gojhchoi99@gmail.com" userId="7c3550ba10e1e361" providerId="LiveId" clId="{1F3E6FB5-1AFC-4025-95E3-4302D55628B1}" dt="2020-05-28T02:33:09.397" v="8" actId="1076"/>
          <ac:picMkLst>
            <pc:docMk/>
            <pc:sldMk cId="0" sldId="265"/>
            <ac:picMk id="3" creationId="{31A21395-131E-4872-81DA-B603233AFB57}"/>
          </ac:picMkLst>
        </pc:picChg>
      </pc:sldChg>
      <pc:sldChg chg="modAnim">
        <pc:chgData name="gojhchoi99@gmail.com" userId="7c3550ba10e1e361" providerId="LiveId" clId="{1F3E6FB5-1AFC-4025-95E3-4302D55628B1}" dt="2020-05-28T03:17:57.597" v="11"/>
        <pc:sldMkLst>
          <pc:docMk/>
          <pc:sldMk cId="1153851838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83e84cc4c5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83e84cc4c5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독서일기가 어느정도 되고 있다면 아이들 숙제를 한 곳에 올려 함께 보도록 해 주세요</a:t>
            </a:r>
            <a:r>
              <a:rPr lang="en-US" altLang="ko-KR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서로의 그림을 통해 내가 어느정도 하고 있는지</a:t>
            </a:r>
            <a:r>
              <a:rPr lang="en-US" altLang="ko-KR" dirty="0"/>
              <a:t>,</a:t>
            </a:r>
            <a:r>
              <a:rPr lang="ko-KR" altLang="en-US" dirty="0"/>
              <a:t> 어떻게 하면 더 잘 표현할 수 있는지 상호적인 학습을 가능하게 해 줍니다</a:t>
            </a:r>
            <a:r>
              <a:rPr lang="en-US" altLang="ko-KR" dirty="0"/>
              <a:t>.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오늘의 낱말 치약과 칫솔 </a:t>
            </a:r>
            <a:r>
              <a:rPr lang="ko-KR" altLang="en-US" dirty="0" err="1"/>
              <a:t>치카치카를</a:t>
            </a:r>
            <a:r>
              <a:rPr lang="ko-KR" altLang="en-US" dirty="0"/>
              <a:t> 알려줍니다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바른 칫솔질과 이 닦는 습관에 대해 함께 이야기 해 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2377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88" name="Google Shape;1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치타 입니다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0962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3e84cc4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3e84cc4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83e84cc4c5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83e84cc4c5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3e84cc4c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3e84cc4c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83e84cc4c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83e84cc4c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83e84cc4c5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83e84cc4c5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83e84cc4c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83e84cc4c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효녀가 무엇일까요? (효자)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줄거리 (간략)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우리가 부모님께 심청이 처럼 효도 하는 방법은 무엇일까요?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B45355-6789-40E3-9267-1D64CE887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91098D7-9DBF-4D97-8EEE-1A4BF98D0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BB44CA-A287-4A16-BBA7-47EDA39B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10BAD7-81F4-4F83-97D3-9FA54060E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6B5388-6520-4646-BC22-673BFE23F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865960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BAB12F-2E99-429A-8A17-6666CB533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272BCF6-6FB4-4FC9-98E6-E38334184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521674-9DEB-4A07-A5C1-D3F668B65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FB2462-428F-44F5-9131-18B7FAEC3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3BF33C0-7935-4145-93B6-E2B991250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8812766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54A4D5C-1C72-42A0-BAA0-CB0F3BA87F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677C2FB-58F0-4F98-9241-A105CB40C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00D104-20DB-465F-A7FA-0FD8AEE67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016D49-1757-4234-BA47-D5AD89A4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12BD113-DC10-4A63-8037-09CD6DF5D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8781384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790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058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A44433-BF6F-4949-B806-075FF1CED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F14929A-5A6F-4DB5-9353-B00E1EEDB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0FE1BB-3AA1-443B-A3C1-74227DFB5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AA01509-53F4-41FA-A197-4234F9201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8FF6771-591F-47BD-902E-B7A012F3F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8670011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59CEAE-718C-42AF-85AB-E1704EB9B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6E16CCF-55DE-469D-AF81-414FE69B9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82DC08-67EB-4AEA-84CF-4BE4EED69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10C2FEB-7075-4B5A-AFE0-058B9C746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6B353FA-10C0-40DA-94B7-AB5143DC9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121336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06F503-B477-467D-B590-FA79CAA8A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54B4A3-8BA3-4405-81A5-B3B896E2DC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E3BA46E-385F-4057-8580-229B39E848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A7AF952-459B-46D3-8A67-1100ED25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199A4C4-DB31-4A79-B6F6-452241B63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121E1B-47CB-48C0-B831-EC01B5F1D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6078232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E62539-5C7A-4574-A59B-9604555BB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50E6610-6027-44D3-ACC1-470A4EF6A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D065EB4-1699-457B-8C82-BDDCFDF9B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EACB1E5-3122-4385-8B6A-376F704585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C9D9B56-9096-4D56-BCBE-E24C24F287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978DF7-0F10-4909-9F07-BFA1C5DE5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C0BA491-A06D-4237-A8FD-1D5B81CE3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279A92F-709B-40B5-B197-975BAF4B2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0901198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89E425-FC5A-438D-AA19-22D3CF431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F7499F0-015C-4BD0-95F9-12D3C4149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0DEE26E-B971-49B2-9D68-674E05A38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E3AA230-FE84-44B4-8036-2FDBD5900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054770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34D2E01-7DE2-4535-B148-2E7B63AB1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BE630B5-EF0A-4CBE-8C5F-6EC578411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B8568CF-7173-41DE-8691-745E1C157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4954334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14F643-3281-4D75-90AB-A9BA3F32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6995B18-F63A-4057-92DD-B347963D9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7BF08ED-5003-4DAD-B675-C1D19C66A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9B80622-53A0-41AB-AD6C-6D355221D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BDDCB2C-4528-4CE1-A4AF-48A26F7CE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CAF7C0-7311-4381-8E6C-C92429021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6638152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7F5944-BC64-4EEB-9AB9-59A49AE27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D86DB9D-745D-4646-82F9-6B447ADCDC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F7E896F-FBA8-45FB-B900-8AE047240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BB21C24-29CF-4B3D-97FB-C266A8BDE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D6B7A45-3D62-4C9B-9A12-22F1550C5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5694005-2ADF-40DE-9BED-41586A0BB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650353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B6A80E4-5192-4EFD-A6B0-DE1A034B8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71C163B-146E-4738-B906-F49FFA447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4FB99DB-315D-41B2-A071-F608F95A0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FE73684-1796-4CAB-AAF3-C76CD8B904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1BF917-5824-448B-A9FE-7C2E6933B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6889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nVVZCFgNWU?list=PLX7H47oPTBQdYwlYsepIRCtPi6YgiwuH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jSTdw08cW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nt35BBM01I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notesSlide" Target="../notesSlides/notesSlide11.xml"/><Relationship Id="rId7" Type="http://schemas.openxmlformats.org/officeDocument/2006/relationships/hyperlink" Target="https://youtu.be/15-kRI5GNeY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15-kRI5GNeY?feature=oembed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nt35BBM01IU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KjSTdw08cW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10" Type="http://schemas.openxmlformats.org/officeDocument/2006/relationships/hyperlink" Target="https://youtu.be/pnVVZCFgNWU?list=PLX7H47oPTBQdYwlYsepIRCtPi6YgiwuH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15-kRI5GNe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_10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치타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치약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42" name="Google Shape;142;p20"/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43" name="Google Shape;143;p20"/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2517" y="529833"/>
            <a:ext cx="3630966" cy="261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 l="28610" r="21501"/>
          <a:stretch/>
        </p:blipFill>
        <p:spPr>
          <a:xfrm rot="3108332">
            <a:off x="2240547" y="3561669"/>
            <a:ext cx="1614907" cy="316366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 txBox="1"/>
          <p:nvPr/>
        </p:nvSpPr>
        <p:spPr>
          <a:xfrm>
            <a:off x="7341433" y="640067"/>
            <a:ext cx="1844400" cy="20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치</a:t>
            </a:r>
            <a:endParaRPr sz="12800" dirty="0">
              <a:solidFill>
                <a:srgbClr val="FF0000"/>
              </a:solidFill>
            </a:endParaRPr>
          </a:p>
        </p:txBody>
      </p:sp>
      <p:sp>
        <p:nvSpPr>
          <p:cNvPr id="147" name="Google Shape;147;p20"/>
          <p:cNvSpPr txBox="1"/>
          <p:nvPr/>
        </p:nvSpPr>
        <p:spPr>
          <a:xfrm>
            <a:off x="7341433" y="4051167"/>
            <a:ext cx="1844400" cy="20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치</a:t>
            </a:r>
            <a:endParaRPr sz="1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1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1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6" grpId="0"/>
      <p:bldP spid="1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칫솔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609600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경찰차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55" name="Google Shape;155;p21"/>
          <p:cNvSpPr txBox="1"/>
          <p:nvPr/>
        </p:nvSpPr>
        <p:spPr>
          <a:xfrm>
            <a:off x="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56" name="Google Shape;156;p21"/>
          <p:cNvPicPr preferRelativeResize="0"/>
          <p:nvPr/>
        </p:nvPicPr>
        <p:blipFill rotWithShape="1">
          <a:blip r:embed="rId3">
            <a:alphaModFix/>
          </a:blip>
          <a:srcRect l="21019" t="21476" r="16387" b="11535"/>
          <a:stretch/>
        </p:blipFill>
        <p:spPr>
          <a:xfrm>
            <a:off x="893300" y="173244"/>
            <a:ext cx="4309400" cy="311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6299" y="3583467"/>
            <a:ext cx="3923399" cy="311986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 txBox="1"/>
          <p:nvPr/>
        </p:nvSpPr>
        <p:spPr>
          <a:xfrm>
            <a:off x="7269867" y="447633"/>
            <a:ext cx="1426500" cy="14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700">
                <a:solidFill>
                  <a:srgbClr val="FF0000"/>
                </a:solidFill>
              </a:rPr>
              <a:t>ㅊ</a:t>
            </a:r>
            <a:endParaRPr sz="10700">
              <a:solidFill>
                <a:srgbClr val="FF0000"/>
              </a:solidFill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8063967" y="3868067"/>
            <a:ext cx="1426500" cy="14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700">
                <a:solidFill>
                  <a:srgbClr val="FF0000"/>
                </a:solidFill>
              </a:rPr>
              <a:t>ㅊ</a:t>
            </a:r>
            <a:endParaRPr sz="10700">
              <a:solidFill>
                <a:srgbClr val="FF0000"/>
              </a:solidFill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9776633" y="4104800"/>
            <a:ext cx="1701300" cy="20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차</a:t>
            </a:r>
            <a:endParaRPr sz="1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1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구급차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소방차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69" name="Google Shape;16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8350" y="124850"/>
            <a:ext cx="3179300" cy="317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2"/>
          <p:cNvPicPr preferRelativeResize="0"/>
          <p:nvPr/>
        </p:nvPicPr>
        <p:blipFill rotWithShape="1">
          <a:blip r:embed="rId4">
            <a:alphaModFix/>
          </a:blip>
          <a:srcRect l="610" t="-6629" r="-609" b="6630"/>
          <a:stretch/>
        </p:blipFill>
        <p:spPr>
          <a:xfrm rot="-376564">
            <a:off x="1173997" y="3816825"/>
            <a:ext cx="3849740" cy="265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2"/>
          <p:cNvSpPr txBox="1"/>
          <p:nvPr/>
        </p:nvSpPr>
        <p:spPr>
          <a:xfrm>
            <a:off x="9776633" y="4104800"/>
            <a:ext cx="1701300" cy="20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차</a:t>
            </a:r>
            <a:endParaRPr sz="12800" dirty="0">
              <a:solidFill>
                <a:srgbClr val="FF0000"/>
              </a:solidFill>
            </a:endParaRPr>
          </a:p>
        </p:txBody>
      </p:sp>
      <p:sp>
        <p:nvSpPr>
          <p:cNvPr id="172" name="Google Shape;172;p22"/>
          <p:cNvSpPr txBox="1"/>
          <p:nvPr/>
        </p:nvSpPr>
        <p:spPr>
          <a:xfrm>
            <a:off x="9776633" y="675900"/>
            <a:ext cx="1701300" cy="20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차</a:t>
            </a:r>
            <a:endParaRPr sz="1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249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  <p:bldP spid="1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905A85-B063-4A7D-91D3-CCCCB95EB0EE}"/>
              </a:ext>
            </a:extLst>
          </p:cNvPr>
          <p:cNvSpPr txBox="1"/>
          <p:nvPr/>
        </p:nvSpPr>
        <p:spPr>
          <a:xfrm>
            <a:off x="1500379" y="1564954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ㅊ</a:t>
            </a:r>
            <a:endParaRPr lang="ko-KR" altLang="en-US" sz="20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AEF1A8-B40F-4D80-B238-350A8F8C17E8}"/>
              </a:ext>
            </a:extLst>
          </p:cNvPr>
          <p:cNvSpPr txBox="1"/>
          <p:nvPr/>
        </p:nvSpPr>
        <p:spPr>
          <a:xfrm>
            <a:off x="3191592" y="1767089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C4721C1-998C-48EE-84F9-7A8B2269D76E}"/>
              </a:ext>
            </a:extLst>
          </p:cNvPr>
          <p:cNvSpPr/>
          <p:nvPr/>
        </p:nvSpPr>
        <p:spPr>
          <a:xfrm>
            <a:off x="149554" y="290632"/>
            <a:ext cx="38491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ㅊ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차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Google Shape;107;p16">
            <a:extLst>
              <a:ext uri="{FF2B5EF4-FFF2-40B4-BE49-F238E27FC236}">
                <a16:creationId xmlns:a16="http://schemas.microsoft.com/office/drawing/2014/main" id="{BE3034CD-487B-4965-A2FE-FF6A1275D3BE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60CDF8-712B-4F1A-8A21-455BA26FDD6B}"/>
              </a:ext>
            </a:extLst>
          </p:cNvPr>
          <p:cNvSpPr txBox="1"/>
          <p:nvPr/>
        </p:nvSpPr>
        <p:spPr>
          <a:xfrm>
            <a:off x="8182799" y="1767089"/>
            <a:ext cx="19134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FF0000"/>
                </a:solidFill>
              </a:rPr>
              <a:t>ㅣ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F9C9D-D7F6-4BD4-803B-2C3D3A11A85E}"/>
              </a:ext>
            </a:extLst>
          </p:cNvPr>
          <p:cNvSpPr txBox="1"/>
          <p:nvPr/>
        </p:nvSpPr>
        <p:spPr>
          <a:xfrm>
            <a:off x="6368989" y="1564954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ㅊ</a:t>
            </a:r>
            <a:endParaRPr lang="ko-KR" altLang="en-US" sz="20000" dirty="0"/>
          </a:p>
        </p:txBody>
      </p:sp>
    </p:spTree>
    <p:extLst>
      <p:ext uri="{BB962C8B-B14F-4D97-AF65-F5344CB8AC3E}">
        <p14:creationId xmlns:p14="http://schemas.microsoft.com/office/powerpoint/2010/main" val="100563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/>
        </p:nvSpPr>
        <p:spPr>
          <a:xfrm>
            <a:off x="446600" y="1180467"/>
            <a:ext cx="11298900" cy="4841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함께 배우기!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</a:t>
            </a:r>
            <a:r>
              <a:rPr lang="en" sz="2400" b="1" dirty="0">
                <a:solidFill>
                  <a:srgbClr val="FF00FF"/>
                </a:solidFill>
              </a:rPr>
              <a:t>     </a:t>
            </a:r>
            <a:r>
              <a:rPr lang="en" sz="6400" b="1" dirty="0">
                <a:solidFill>
                  <a:srgbClr val="FF00FF"/>
                </a:solidFill>
              </a:rPr>
              <a:t> </a:t>
            </a:r>
            <a:endParaRPr sz="6400" b="1" dirty="0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solidFill>
                  <a:srgbClr val="FF00FF"/>
                </a:solidFill>
              </a:rPr>
              <a:t>    ‘자,차’ 구분하기 </a:t>
            </a:r>
            <a:endParaRPr sz="6400" b="1" dirty="0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       </a:t>
            </a:r>
            <a:r>
              <a:rPr lang="en" sz="1500" dirty="0">
                <a:solidFill>
                  <a:schemeClr val="dk1"/>
                </a:solidFill>
              </a:rPr>
              <a:t>     </a:t>
            </a:r>
            <a:endParaRPr sz="15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                                             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dk1"/>
                </a:solidFill>
              </a:rPr>
              <a:t>                     </a:t>
            </a:r>
            <a:r>
              <a:rPr lang="en" sz="1900" u="sng" dirty="0">
                <a:solidFill>
                  <a:schemeClr val="hlink"/>
                </a:solidFill>
                <a:hlinkClick r:id="rId3"/>
              </a:rPr>
              <a:t>https://youtu.be/pnVVZCFgNWU?list=PLX7H47oPTBQdYwlYsepIRCtPi6YgiwuH</a:t>
            </a:r>
            <a:r>
              <a:rPr lang="en" sz="1900" dirty="0"/>
              <a:t> 4:47</a:t>
            </a:r>
            <a:endParaRPr sz="1900" dirty="0"/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                              </a:t>
            </a:r>
            <a:r>
              <a:rPr lang="en" sz="2400" u="sng" dirty="0">
                <a:solidFill>
                  <a:schemeClr val="dk1"/>
                </a:solidFill>
              </a:rPr>
              <a:t> </a:t>
            </a:r>
            <a:endParaRPr sz="2400" u="sng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r>
              <a:rPr lang="en" sz="3200" b="1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414254-156A-4A76-A4AA-1B1250E1A685}"/>
              </a:ext>
            </a:extLst>
          </p:cNvPr>
          <p:cNvSpPr txBox="1"/>
          <p:nvPr/>
        </p:nvSpPr>
        <p:spPr>
          <a:xfrm rot="1439102" flipH="1">
            <a:off x="8383471" y="1818092"/>
            <a:ext cx="1169686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0" b="1" dirty="0" err="1">
                <a:solidFill>
                  <a:srgbClr val="FF0066"/>
                </a:solidFill>
              </a:rPr>
              <a:t>ㅈ</a:t>
            </a:r>
            <a:endParaRPr lang="ko-KR" altLang="en-US" sz="8000" b="1" dirty="0">
              <a:solidFill>
                <a:srgbClr val="FF006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F620F3-0DE4-424E-B938-81E9BA06DB2B}"/>
              </a:ext>
            </a:extLst>
          </p:cNvPr>
          <p:cNvSpPr txBox="1"/>
          <p:nvPr/>
        </p:nvSpPr>
        <p:spPr>
          <a:xfrm rot="20752541">
            <a:off x="9307447" y="1166592"/>
            <a:ext cx="1682288" cy="17851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1000" b="1" dirty="0">
                <a:solidFill>
                  <a:srgbClr val="00B0F0"/>
                </a:solidFill>
              </a:rPr>
              <a:t>ㅊ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6A08374-7111-4409-B6C3-0A7AA30983F9}"/>
              </a:ext>
            </a:extLst>
          </p:cNvPr>
          <p:cNvSpPr/>
          <p:nvPr/>
        </p:nvSpPr>
        <p:spPr>
          <a:xfrm>
            <a:off x="1182645" y="2088212"/>
            <a:ext cx="9826729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ㅊ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차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효녀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심청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을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6B04DC09-4675-445A-9568-00C6E328B17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8346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212301" y="3041526"/>
            <a:ext cx="5393700" cy="1538790"/>
          </a:xfrm>
          <a:prstGeom prst="rect">
            <a:avLst/>
          </a:prstGeom>
          <a:effectLst>
            <a:outerShdw blurRad="85725" dist="85725" dir="222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8000" b="1" dirty="0">
                <a:solidFill>
                  <a:srgbClr val="FFFF00"/>
                </a:solidFill>
              </a:rPr>
              <a:t>효녀 심청</a:t>
            </a:r>
            <a:endParaRPr sz="8000" dirty="0">
              <a:solidFill>
                <a:srgbClr val="FFFF00"/>
              </a:solidFill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741898" y="4551831"/>
            <a:ext cx="4995600" cy="562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 dirty="0">
                <a:solidFill>
                  <a:schemeClr val="hlink"/>
                </a:solidFill>
                <a:hlinkClick r:id="rId3"/>
              </a:rPr>
              <a:t>https://youtu.be/KjSTdw08cWE</a:t>
            </a:r>
            <a:r>
              <a:rPr lang="en" sz="2000" u="sng" dirty="0">
                <a:solidFill>
                  <a:schemeClr val="hlink"/>
                </a:solidFill>
              </a:rPr>
              <a:t> </a:t>
            </a:r>
            <a:r>
              <a:rPr lang="en" sz="2000" dirty="0"/>
              <a:t>7:39</a:t>
            </a:r>
            <a:endParaRPr sz="2000" dirty="0"/>
          </a:p>
        </p:txBody>
      </p:sp>
      <p:sp>
        <p:nvSpPr>
          <p:cNvPr id="112" name="Google Shape;112;p16"/>
          <p:cNvSpPr txBox="1"/>
          <p:nvPr/>
        </p:nvSpPr>
        <p:spPr>
          <a:xfrm>
            <a:off x="758542" y="937418"/>
            <a:ext cx="3484084" cy="1185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[ 10 주차 동화책 읽기 ]</a:t>
            </a:r>
            <a:endParaRPr sz="1900" dirty="0"/>
          </a:p>
        </p:txBody>
      </p:sp>
      <p:sp>
        <p:nvSpPr>
          <p:cNvPr id="113" name="Google Shape;113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0AFCF57-E42C-4813-BDC1-B74B415CC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7197" y="1297261"/>
            <a:ext cx="5832905" cy="36211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01C20121-4515-4969-AA4C-59D4FBA84F99}"/>
              </a:ext>
            </a:extLst>
          </p:cNvPr>
          <p:cNvSpPr/>
          <p:nvPr/>
        </p:nvSpPr>
        <p:spPr>
          <a:xfrm>
            <a:off x="10316340" y="4971806"/>
            <a:ext cx="1277984" cy="285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ko-KR" sz="1200" dirty="0">
                <a:solidFill>
                  <a:schemeClr val="dk1"/>
                </a:solidFill>
              </a:rPr>
              <a:t>Youtube.com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7;p17">
            <a:extLst>
              <a:ext uri="{FF2B5EF4-FFF2-40B4-BE49-F238E27FC236}">
                <a16:creationId xmlns:a16="http://schemas.microsoft.com/office/drawing/2014/main" id="{3D207E78-7405-4DCA-A186-01B81824413D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두루마리 모양: 가로로 말림 5">
            <a:extLst>
              <a:ext uri="{FF2B5EF4-FFF2-40B4-BE49-F238E27FC236}">
                <a16:creationId xmlns:a16="http://schemas.microsoft.com/office/drawing/2014/main" id="{3202D0DD-6F81-4664-9693-145F47FAACAF}"/>
              </a:ext>
            </a:extLst>
          </p:cNvPr>
          <p:cNvSpPr/>
          <p:nvPr/>
        </p:nvSpPr>
        <p:spPr>
          <a:xfrm>
            <a:off x="1467729" y="216139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0CAB95F-ADDD-4B01-8DAE-92DEBD4593C8}"/>
              </a:ext>
            </a:extLst>
          </p:cNvPr>
          <p:cNvSpPr/>
          <p:nvPr/>
        </p:nvSpPr>
        <p:spPr>
          <a:xfrm>
            <a:off x="1002298" y="468313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효녀 심청에 대해 알아볼까요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13DEB688-1BA9-43F9-BB57-4BEBA027BBA4}"/>
              </a:ext>
            </a:extLst>
          </p:cNvPr>
          <p:cNvSpPr/>
          <p:nvPr/>
        </p:nvSpPr>
        <p:spPr>
          <a:xfrm>
            <a:off x="7397309" y="2071933"/>
            <a:ext cx="3792393" cy="61525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err="1"/>
              <a:t>심청이의</a:t>
            </a:r>
            <a:r>
              <a:rPr lang="ko-KR" altLang="en-US" sz="1400" dirty="0"/>
              <a:t> 성격과 가족에 대해 말해보세요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:a16="http://schemas.microsoft.com/office/drawing/2014/main" id="{1F3E4067-AE73-49E6-8C12-F81DAF82C069}"/>
              </a:ext>
            </a:extLst>
          </p:cNvPr>
          <p:cNvSpPr/>
          <p:nvPr/>
        </p:nvSpPr>
        <p:spPr>
          <a:xfrm>
            <a:off x="7397307" y="2916874"/>
            <a:ext cx="3792393" cy="61525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심청이는 아버지를 위해 무엇을 하였나요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E95C975F-4475-41C3-BC2B-0FF72A6760D8}"/>
              </a:ext>
            </a:extLst>
          </p:cNvPr>
          <p:cNvSpPr/>
          <p:nvPr/>
        </p:nvSpPr>
        <p:spPr>
          <a:xfrm>
            <a:off x="7397307" y="3751166"/>
            <a:ext cx="3792393" cy="61525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인당수에 빠진 심청이는 어떻게 되었나요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87E77065-4F0A-45D4-A602-243435F86E16}"/>
              </a:ext>
            </a:extLst>
          </p:cNvPr>
          <p:cNvSpPr/>
          <p:nvPr/>
        </p:nvSpPr>
        <p:spPr>
          <a:xfrm>
            <a:off x="7397307" y="4597961"/>
            <a:ext cx="3792393" cy="61525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err="1"/>
              <a:t>효도란</a:t>
            </a:r>
            <a:r>
              <a:rPr lang="ko-KR" altLang="en-US" sz="1400" dirty="0"/>
              <a:t> 무엇일까요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8369C63-1978-422F-ACA8-43D4D8924DD4}"/>
              </a:ext>
            </a:extLst>
          </p:cNvPr>
          <p:cNvSpPr/>
          <p:nvPr/>
        </p:nvSpPr>
        <p:spPr>
          <a:xfrm>
            <a:off x="4947108" y="5231595"/>
            <a:ext cx="1584784" cy="253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ko-KR" altLang="en-US" sz="1000" dirty="0">
                <a:solidFill>
                  <a:schemeClr val="dk1"/>
                </a:solidFill>
              </a:rPr>
              <a:t>씨앗독서 아람</a:t>
            </a:r>
            <a:endParaRPr lang="en-US" altLang="ko-KR" sz="1000" dirty="0">
              <a:solidFill>
                <a:schemeClr val="dk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121F55F-CDF6-48C7-A193-7FFDD0513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98" y="1895776"/>
            <a:ext cx="5319739" cy="3444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656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/>
        </p:nvSpPr>
        <p:spPr>
          <a:xfrm>
            <a:off x="290500" y="132633"/>
            <a:ext cx="5905584" cy="1018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친구들 숙제 함께 보기!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모두모두 참 잘 했지요?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8;p18">
            <a:extLst>
              <a:ext uri="{FF2B5EF4-FFF2-40B4-BE49-F238E27FC236}">
                <a16:creationId xmlns:a16="http://schemas.microsoft.com/office/drawing/2014/main" id="{F2C73AF5-9911-4D76-A32F-CF520EC1AB78}"/>
              </a:ext>
            </a:extLst>
          </p:cNvPr>
          <p:cNvSpPr txBox="1"/>
          <p:nvPr/>
        </p:nvSpPr>
        <p:spPr>
          <a:xfrm>
            <a:off x="2698230" y="2754000"/>
            <a:ext cx="6745009" cy="675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(</a:t>
            </a:r>
            <a:r>
              <a:rPr lang="ko-KR" altLang="en-US" sz="2400" dirty="0">
                <a:solidFill>
                  <a:schemeClr val="dk1"/>
                </a:solidFill>
              </a:rPr>
              <a:t>아이들 독서일기 숙제를 공유하여 보여주세요</a:t>
            </a:r>
            <a:r>
              <a:rPr lang="en-US" altLang="ko-KR" sz="2400" dirty="0">
                <a:solidFill>
                  <a:schemeClr val="dk1"/>
                </a:solidFill>
              </a:rPr>
              <a:t>.)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1;p24">
            <a:extLst>
              <a:ext uri="{FF2B5EF4-FFF2-40B4-BE49-F238E27FC236}">
                <a16:creationId xmlns:a16="http://schemas.microsoft.com/office/drawing/2014/main" id="{A750F106-3E4F-4326-825E-BC5F3E7BE516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4800" b="1" dirty="0" err="1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ㅊ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-US" dirty="0">
                <a:latin typeface="Impact"/>
                <a:ea typeface="Impact"/>
                <a:cs typeface="Impact"/>
                <a:sym typeface="Impact"/>
              </a:rPr>
              <a:t>                                                       </a:t>
            </a:r>
            <a:r>
              <a:rPr lang="en-US" dirty="0">
                <a:latin typeface="Impact"/>
                <a:ea typeface="Impact"/>
                <a:cs typeface="Impact"/>
                <a:sym typeface="Impact"/>
                <a:hlinkClick r:id="rId2"/>
              </a:rPr>
              <a:t>https://youtu.be/nt35BBM01IU</a:t>
            </a:r>
            <a:endParaRPr lang="en-US" dirty="0"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" name="Google Shape;228;p24">
            <a:extLst>
              <a:ext uri="{FF2B5EF4-FFF2-40B4-BE49-F238E27FC236}">
                <a16:creationId xmlns:a16="http://schemas.microsoft.com/office/drawing/2014/main" id="{D6586AA5-8FD1-4A0E-9248-28D4EB60AB64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5;p24">
            <a:extLst>
              <a:ext uri="{FF2B5EF4-FFF2-40B4-BE49-F238E27FC236}">
                <a16:creationId xmlns:a16="http://schemas.microsoft.com/office/drawing/2014/main" id="{812FE2E5-CA6F-457B-9022-53B295A074B3}"/>
              </a:ext>
            </a:extLst>
          </p:cNvPr>
          <p:cNvSpPr txBox="1"/>
          <p:nvPr/>
        </p:nvSpPr>
        <p:spPr>
          <a:xfrm>
            <a:off x="485731" y="2097476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0000"/>
                </a:solidFill>
              </a:rPr>
              <a:t>차</a:t>
            </a:r>
            <a:endParaRPr sz="12000" dirty="0">
              <a:solidFill>
                <a:srgbClr val="FF0000"/>
              </a:solidFill>
            </a:endParaRPr>
          </a:p>
        </p:txBody>
      </p:sp>
      <p:sp>
        <p:nvSpPr>
          <p:cNvPr id="5" name="Google Shape;216;p24">
            <a:extLst>
              <a:ext uri="{FF2B5EF4-FFF2-40B4-BE49-F238E27FC236}">
                <a16:creationId xmlns:a16="http://schemas.microsoft.com/office/drawing/2014/main" id="{58D4D6C3-FAF9-4561-AE2F-9DF644484CAE}"/>
              </a:ext>
            </a:extLst>
          </p:cNvPr>
          <p:cNvSpPr txBox="1"/>
          <p:nvPr/>
        </p:nvSpPr>
        <p:spPr>
          <a:xfrm>
            <a:off x="233064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9900"/>
                </a:solidFill>
              </a:rPr>
              <a:t>처</a:t>
            </a:r>
            <a:endParaRPr sz="12000" dirty="0">
              <a:solidFill>
                <a:srgbClr val="FF9900"/>
              </a:solidFill>
            </a:endParaRPr>
          </a:p>
        </p:txBody>
      </p:sp>
      <p:sp>
        <p:nvSpPr>
          <p:cNvPr id="6" name="Google Shape;217;p24">
            <a:extLst>
              <a:ext uri="{FF2B5EF4-FFF2-40B4-BE49-F238E27FC236}">
                <a16:creationId xmlns:a16="http://schemas.microsoft.com/office/drawing/2014/main" id="{20D07CF9-E822-4E14-9763-D30FBD2A8D72}"/>
              </a:ext>
            </a:extLst>
          </p:cNvPr>
          <p:cNvSpPr txBox="1"/>
          <p:nvPr/>
        </p:nvSpPr>
        <p:spPr>
          <a:xfrm>
            <a:off x="4209976" y="3589121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FF00"/>
                </a:solidFill>
              </a:rPr>
              <a:t>초</a:t>
            </a:r>
            <a:endParaRPr sz="12000" dirty="0">
              <a:solidFill>
                <a:srgbClr val="FFFF00"/>
              </a:solidFill>
            </a:endParaRPr>
          </a:p>
        </p:txBody>
      </p:sp>
      <p:sp>
        <p:nvSpPr>
          <p:cNvPr id="7" name="Google Shape;218;p24">
            <a:extLst>
              <a:ext uri="{FF2B5EF4-FFF2-40B4-BE49-F238E27FC236}">
                <a16:creationId xmlns:a16="http://schemas.microsoft.com/office/drawing/2014/main" id="{9EED759C-9D4B-4ABE-916A-D9EC607AD278}"/>
              </a:ext>
            </a:extLst>
          </p:cNvPr>
          <p:cNvSpPr txBox="1"/>
          <p:nvPr/>
        </p:nvSpPr>
        <p:spPr>
          <a:xfrm>
            <a:off x="6091390" y="3071733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FF00"/>
                </a:solidFill>
              </a:rPr>
              <a:t>추</a:t>
            </a:r>
            <a:endParaRPr sz="12000" dirty="0">
              <a:solidFill>
                <a:srgbClr val="00FF00"/>
              </a:solidFill>
            </a:endParaRPr>
          </a:p>
        </p:txBody>
      </p:sp>
      <p:sp>
        <p:nvSpPr>
          <p:cNvPr id="8" name="Google Shape;219;p24">
            <a:extLst>
              <a:ext uri="{FF2B5EF4-FFF2-40B4-BE49-F238E27FC236}">
                <a16:creationId xmlns:a16="http://schemas.microsoft.com/office/drawing/2014/main" id="{35327E2A-AE1A-41E1-A0E5-83B6DC232D2D}"/>
              </a:ext>
            </a:extLst>
          </p:cNvPr>
          <p:cNvSpPr txBox="1"/>
          <p:nvPr/>
        </p:nvSpPr>
        <p:spPr>
          <a:xfrm>
            <a:off x="803042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00FF"/>
                </a:solidFill>
              </a:rPr>
              <a:t>츠</a:t>
            </a:r>
            <a:endParaRPr sz="12000" dirty="0">
              <a:solidFill>
                <a:srgbClr val="0000FF"/>
              </a:solidFill>
            </a:endParaRPr>
          </a:p>
        </p:txBody>
      </p:sp>
      <p:sp>
        <p:nvSpPr>
          <p:cNvPr id="9" name="Google Shape;220;p24">
            <a:extLst>
              <a:ext uri="{FF2B5EF4-FFF2-40B4-BE49-F238E27FC236}">
                <a16:creationId xmlns:a16="http://schemas.microsoft.com/office/drawing/2014/main" id="{76354F22-B889-4F7F-80B2-269036715F54}"/>
              </a:ext>
            </a:extLst>
          </p:cNvPr>
          <p:cNvSpPr txBox="1"/>
          <p:nvPr/>
        </p:nvSpPr>
        <p:spPr>
          <a:xfrm>
            <a:off x="10027769" y="324858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9900FF"/>
                </a:solidFill>
              </a:rPr>
              <a:t>치</a:t>
            </a:r>
            <a:endParaRPr sz="12000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5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[ 10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504515" y="793196"/>
            <a:ext cx="11487254" cy="57882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ㅈ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ㅊ과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차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ㅊ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효녀 심청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을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글자를 포함한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병원차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구급차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치카치카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이를 잘 닦자</a:t>
            </a: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9587BF93-FE13-4A10-A08F-3083C1D4788B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0FC389-23C7-401A-9584-C0918A3B0058}"/>
              </a:ext>
            </a:extLst>
          </p:cNvPr>
          <p:cNvSpPr/>
          <p:nvPr/>
        </p:nvSpPr>
        <p:spPr>
          <a:xfrm>
            <a:off x="374167" y="1518041"/>
            <a:ext cx="58320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ㅊ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C609F8C5-AD4A-4C2A-AD42-85BB1084B59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400FCAAE-FC02-46AA-890D-CA568E898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708161"/>
              </p:ext>
            </p:extLst>
          </p:nvPr>
        </p:nvGraphicFramePr>
        <p:xfrm>
          <a:off x="3866487" y="2865035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D234AB2E-2E75-4A76-AC83-9A4FFFB960AF}"/>
              </a:ext>
            </a:extLst>
          </p:cNvPr>
          <p:cNvSpPr/>
          <p:nvPr/>
        </p:nvSpPr>
        <p:spPr>
          <a:xfrm rot="5400000">
            <a:off x="3866487" y="2846283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ㅊ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C1A8835B-081B-4F7B-BAF0-5389186E0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531414"/>
              </p:ext>
            </p:extLst>
          </p:nvPr>
        </p:nvGraphicFramePr>
        <p:xfrm>
          <a:off x="1108840" y="288378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4AAF2DB3-93E0-433F-9896-6AA41303FC24}"/>
              </a:ext>
            </a:extLst>
          </p:cNvPr>
          <p:cNvSpPr/>
          <p:nvPr/>
        </p:nvSpPr>
        <p:spPr>
          <a:xfrm>
            <a:off x="1139320" y="286503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ㅊ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3" name="표 8">
            <a:extLst>
              <a:ext uri="{FF2B5EF4-FFF2-40B4-BE49-F238E27FC236}">
                <a16:creationId xmlns:a16="http://schemas.microsoft.com/office/drawing/2014/main" id="{5F9BD1D2-1831-4692-886B-88FAD36C35E3}"/>
              </a:ext>
            </a:extLst>
          </p:cNvPr>
          <p:cNvGraphicFramePr>
            <a:graphicFrameLocks noGrp="1"/>
          </p:cNvGraphicFramePr>
          <p:nvPr/>
        </p:nvGraphicFramePr>
        <p:xfrm>
          <a:off x="6516414" y="287395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FBAB99-D84E-438D-B91D-892E8AA957DD}"/>
              </a:ext>
            </a:extLst>
          </p:cNvPr>
          <p:cNvSpPr/>
          <p:nvPr/>
        </p:nvSpPr>
        <p:spPr>
          <a:xfrm rot="16200000">
            <a:off x="6516415" y="2855205"/>
            <a:ext cx="172354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ㅊ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B59DBF18-2F18-4D7F-9F60-D339021CC1FE}"/>
              </a:ext>
            </a:extLst>
          </p:cNvPr>
          <p:cNvGraphicFramePr>
            <a:graphicFrameLocks noGrp="1"/>
          </p:cNvGraphicFramePr>
          <p:nvPr/>
        </p:nvGraphicFramePr>
        <p:xfrm>
          <a:off x="9207063" y="288378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B8192601-7503-47FC-94E9-9BA408712DFB}"/>
              </a:ext>
            </a:extLst>
          </p:cNvPr>
          <p:cNvSpPr/>
          <p:nvPr/>
        </p:nvSpPr>
        <p:spPr>
          <a:xfrm flipV="1">
            <a:off x="9207063" y="286503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ㅊ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9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2" grpId="2"/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509C67E4-C898-4690-9CBB-2BD6CFC32C85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8F2D7A-2018-4927-B77D-3FC7DA0DA48C}"/>
              </a:ext>
            </a:extLst>
          </p:cNvPr>
          <p:cNvSpPr/>
          <p:nvPr/>
        </p:nvSpPr>
        <p:spPr>
          <a:xfrm>
            <a:off x="319731" y="1346472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자음과 모음이 합쳐지면 어떤 글자가 될지 선으로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FA5B5AB2-3D43-4538-9904-B9A2480C62C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D094C3B9-5207-4644-9286-6748CA20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748877"/>
              </p:ext>
            </p:extLst>
          </p:nvPr>
        </p:nvGraphicFramePr>
        <p:xfrm>
          <a:off x="1055607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ㅊ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27D9B020-816C-4B23-A2AF-66512B1F8225}"/>
              </a:ext>
            </a:extLst>
          </p:cNvPr>
          <p:cNvGraphicFramePr>
            <a:graphicFrameLocks noGrp="1"/>
          </p:cNvGraphicFramePr>
          <p:nvPr/>
        </p:nvGraphicFramePr>
        <p:xfrm>
          <a:off x="2695844" y="2118767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98BBFE-EF19-415A-8BF0-ED8696766AC7}"/>
              </a:ext>
            </a:extLst>
          </p:cNvPr>
          <p:cNvSpPr txBox="1"/>
          <p:nvPr/>
        </p:nvSpPr>
        <p:spPr>
          <a:xfrm>
            <a:off x="2076343" y="2205083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FC7AD8-FF2E-4F69-9705-F17E819A8361}"/>
              </a:ext>
            </a:extLst>
          </p:cNvPr>
          <p:cNvSpPr txBox="1"/>
          <p:nvPr/>
        </p:nvSpPr>
        <p:spPr>
          <a:xfrm>
            <a:off x="3762429" y="2205082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2D701909-B7A1-4556-902D-C2B49B56B080}"/>
              </a:ext>
            </a:extLst>
          </p:cNvPr>
          <p:cNvSpPr/>
          <p:nvPr/>
        </p:nvSpPr>
        <p:spPr>
          <a:xfrm>
            <a:off x="3948192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" name="표 8">
            <a:extLst>
              <a:ext uri="{FF2B5EF4-FFF2-40B4-BE49-F238E27FC236}">
                <a16:creationId xmlns:a16="http://schemas.microsoft.com/office/drawing/2014/main" id="{F91320BF-19D7-4675-8FA3-C2B10F03A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04020"/>
              </p:ext>
            </p:extLst>
          </p:nvPr>
        </p:nvGraphicFramePr>
        <p:xfrm>
          <a:off x="1055607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ㅊ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08373ACC-681A-49E7-ADA1-4C666CFD4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0808"/>
              </p:ext>
            </p:extLst>
          </p:nvPr>
        </p:nvGraphicFramePr>
        <p:xfrm>
          <a:off x="2695844" y="3418838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7AA6C87-69C5-4716-9C2F-586268CAC123}"/>
              </a:ext>
            </a:extLst>
          </p:cNvPr>
          <p:cNvSpPr txBox="1"/>
          <p:nvPr/>
        </p:nvSpPr>
        <p:spPr>
          <a:xfrm>
            <a:off x="2076343" y="3505154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5E5B2-A0B3-4FE7-A620-0A26D1405EA5}"/>
              </a:ext>
            </a:extLst>
          </p:cNvPr>
          <p:cNvSpPr txBox="1"/>
          <p:nvPr/>
        </p:nvSpPr>
        <p:spPr>
          <a:xfrm>
            <a:off x="3762429" y="3505153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8" name="순서도: 연결자 17">
            <a:extLst>
              <a:ext uri="{FF2B5EF4-FFF2-40B4-BE49-F238E27FC236}">
                <a16:creationId xmlns:a16="http://schemas.microsoft.com/office/drawing/2014/main" id="{8DF21328-351C-44D5-89B4-1C244FAD476D}"/>
              </a:ext>
            </a:extLst>
          </p:cNvPr>
          <p:cNvSpPr/>
          <p:nvPr/>
        </p:nvSpPr>
        <p:spPr>
          <a:xfrm>
            <a:off x="3948192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8">
            <a:extLst>
              <a:ext uri="{FF2B5EF4-FFF2-40B4-BE49-F238E27FC236}">
                <a16:creationId xmlns:a16="http://schemas.microsoft.com/office/drawing/2014/main" id="{2608E6EC-85A8-48FE-920B-FA05E8EB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159350"/>
              </p:ext>
            </p:extLst>
          </p:nvPr>
        </p:nvGraphicFramePr>
        <p:xfrm>
          <a:off x="1055607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ㅊ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A66B0D39-2CFA-448A-97D2-3DE8D948DE44}"/>
              </a:ext>
            </a:extLst>
          </p:cNvPr>
          <p:cNvGraphicFramePr>
            <a:graphicFrameLocks noGrp="1"/>
          </p:cNvGraphicFramePr>
          <p:nvPr/>
        </p:nvGraphicFramePr>
        <p:xfrm>
          <a:off x="2695844" y="4801469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45F0D42A-BC30-48FB-859D-EF4FB3F21E4F}"/>
              </a:ext>
            </a:extLst>
          </p:cNvPr>
          <p:cNvSpPr txBox="1"/>
          <p:nvPr/>
        </p:nvSpPr>
        <p:spPr>
          <a:xfrm>
            <a:off x="2076343" y="4887785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0C48D-4D7A-4EB9-98BB-AEA4AC31C78D}"/>
              </a:ext>
            </a:extLst>
          </p:cNvPr>
          <p:cNvSpPr txBox="1"/>
          <p:nvPr/>
        </p:nvSpPr>
        <p:spPr>
          <a:xfrm>
            <a:off x="3762429" y="4887784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07E77BA0-1075-4F68-9ABC-D0F752C32DC4}"/>
              </a:ext>
            </a:extLst>
          </p:cNvPr>
          <p:cNvSpPr/>
          <p:nvPr/>
        </p:nvSpPr>
        <p:spPr>
          <a:xfrm>
            <a:off x="3948192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4" name="표 8">
            <a:extLst>
              <a:ext uri="{FF2B5EF4-FFF2-40B4-BE49-F238E27FC236}">
                <a16:creationId xmlns:a16="http://schemas.microsoft.com/office/drawing/2014/main" id="{2B355CEE-3C43-498C-BF3A-BD340B74A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199889"/>
              </p:ext>
            </p:extLst>
          </p:nvPr>
        </p:nvGraphicFramePr>
        <p:xfrm>
          <a:off x="10177220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7" name="표 8">
            <a:extLst>
              <a:ext uri="{FF2B5EF4-FFF2-40B4-BE49-F238E27FC236}">
                <a16:creationId xmlns:a16="http://schemas.microsoft.com/office/drawing/2014/main" id="{8A32B04D-E217-4798-817A-3EC54A6E5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606268"/>
              </p:ext>
            </p:extLst>
          </p:nvPr>
        </p:nvGraphicFramePr>
        <p:xfrm>
          <a:off x="10177220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0" name="표 8">
            <a:extLst>
              <a:ext uri="{FF2B5EF4-FFF2-40B4-BE49-F238E27FC236}">
                <a16:creationId xmlns:a16="http://schemas.microsoft.com/office/drawing/2014/main" id="{1A7A3DB1-2388-46D5-9FFC-0F841AA6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891895"/>
              </p:ext>
            </p:extLst>
          </p:nvPr>
        </p:nvGraphicFramePr>
        <p:xfrm>
          <a:off x="10177220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D316C5C6-48AA-42D0-9ACA-786529CAFD63}"/>
              </a:ext>
            </a:extLst>
          </p:cNvPr>
          <p:cNvSpPr/>
          <p:nvPr/>
        </p:nvSpPr>
        <p:spPr>
          <a:xfrm>
            <a:off x="9678583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2739CCF3-5804-49C9-B9FE-99D4D85D0ECE}"/>
              </a:ext>
            </a:extLst>
          </p:cNvPr>
          <p:cNvSpPr/>
          <p:nvPr/>
        </p:nvSpPr>
        <p:spPr>
          <a:xfrm>
            <a:off x="9678583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9A64C0C8-79DD-4B69-AC71-9CF8478A24C3}"/>
              </a:ext>
            </a:extLst>
          </p:cNvPr>
          <p:cNvSpPr/>
          <p:nvPr/>
        </p:nvSpPr>
        <p:spPr>
          <a:xfrm>
            <a:off x="9678583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E18BF584-2BDA-495A-A23A-9FDF6866B092}"/>
              </a:ext>
            </a:extLst>
          </p:cNvPr>
          <p:cNvCxnSpPr>
            <a:cxnSpLocks/>
          </p:cNvCxnSpPr>
          <p:nvPr/>
        </p:nvCxnSpPr>
        <p:spPr>
          <a:xfrm>
            <a:off x="4010185" y="2607860"/>
            <a:ext cx="5730391" cy="268270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DCEF21B1-5128-4CC8-A12E-6D7A8A0E6B1D}"/>
              </a:ext>
            </a:extLst>
          </p:cNvPr>
          <p:cNvCxnSpPr>
            <a:cxnSpLocks/>
          </p:cNvCxnSpPr>
          <p:nvPr/>
        </p:nvCxnSpPr>
        <p:spPr>
          <a:xfrm flipV="1">
            <a:off x="3979188" y="2625987"/>
            <a:ext cx="5730391" cy="13000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4900A0D4-6193-4192-ABFB-09579372EA83}"/>
              </a:ext>
            </a:extLst>
          </p:cNvPr>
          <p:cNvCxnSpPr>
            <a:cxnSpLocks/>
            <a:endCxn id="34" idx="2"/>
          </p:cNvCxnSpPr>
          <p:nvPr/>
        </p:nvCxnSpPr>
        <p:spPr>
          <a:xfrm flipV="1">
            <a:off x="4019927" y="3926058"/>
            <a:ext cx="5658656" cy="13632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5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726BD9EB-8E5B-47E1-8870-625D69C9548C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822C2BDB-B3EE-47C8-A1C1-4AD39660AB86}"/>
              </a:ext>
            </a:extLst>
          </p:cNvPr>
          <p:cNvGraphicFramePr>
            <a:graphicFrameLocks noGrp="1"/>
          </p:cNvGraphicFramePr>
          <p:nvPr/>
        </p:nvGraphicFramePr>
        <p:xfrm>
          <a:off x="84671" y="21403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8" name="표 6">
            <a:extLst>
              <a:ext uri="{FF2B5EF4-FFF2-40B4-BE49-F238E27FC236}">
                <a16:creationId xmlns:a16="http://schemas.microsoft.com/office/drawing/2014/main" id="{1D6BF524-F030-4C28-81AE-1BFB46C8A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168093"/>
              </p:ext>
            </p:extLst>
          </p:nvPr>
        </p:nvGraphicFramePr>
        <p:xfrm>
          <a:off x="84667" y="35403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ㅊ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9" name="표 6">
            <a:extLst>
              <a:ext uri="{FF2B5EF4-FFF2-40B4-BE49-F238E27FC236}">
                <a16:creationId xmlns:a16="http://schemas.microsoft.com/office/drawing/2014/main" id="{72FE045E-9995-4782-A828-3A1BC61E7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741160"/>
              </p:ext>
            </p:extLst>
          </p:nvPr>
        </p:nvGraphicFramePr>
        <p:xfrm>
          <a:off x="84667" y="46455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ㅊ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11" name="직사각형 10">
            <a:extLst>
              <a:ext uri="{FF2B5EF4-FFF2-40B4-BE49-F238E27FC236}">
                <a16:creationId xmlns:a16="http://schemas.microsoft.com/office/drawing/2014/main" id="{04FE079B-D8CD-4910-916B-68382FA31409}"/>
              </a:ext>
            </a:extLst>
          </p:cNvPr>
          <p:cNvSpPr/>
          <p:nvPr/>
        </p:nvSpPr>
        <p:spPr>
          <a:xfrm>
            <a:off x="84668" y="1466808"/>
            <a:ext cx="525496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ㅊ과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12" name="Google Shape;163;p22">
            <a:extLst>
              <a:ext uri="{FF2B5EF4-FFF2-40B4-BE49-F238E27FC236}">
                <a16:creationId xmlns:a16="http://schemas.microsoft.com/office/drawing/2014/main" id="{DD15AD0D-C86D-4743-AEA4-F8E2D5CCBC2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660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255550" y="193475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동요 수업 ] - </a:t>
            </a:r>
            <a:r>
              <a:rPr lang="en" sz="2400" dirty="0"/>
              <a:t>병원차 구급차 </a:t>
            </a:r>
            <a:endParaRPr dirty="0"/>
          </a:p>
        </p:txBody>
      </p:sp>
      <p:sp>
        <p:nvSpPr>
          <p:cNvPr id="179" name="Google Shape;179;p23"/>
          <p:cNvSpPr txBox="1"/>
          <p:nvPr/>
        </p:nvSpPr>
        <p:spPr>
          <a:xfrm>
            <a:off x="6359400" y="868487"/>
            <a:ext cx="5832600" cy="29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하얀                    가 삐뽀삐뽀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내가 먼저 가야해요 삐뽀삐뽀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아픈 사람 탔으니까 삐뽀삐뽀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병원으로 가야해요 삐뽀삐뽀삐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800800" y="3073750"/>
            <a:ext cx="6016200" cy="29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빨간                    가 애앵애앵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내가 먼저 가야해요 애앵애앵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불났어요 불났어요 애앵애앵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병원으로 가야해요 애앵애앵앵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3"/>
          <p:cNvSpPr txBox="1"/>
          <p:nvPr/>
        </p:nvSpPr>
        <p:spPr>
          <a:xfrm>
            <a:off x="7322323" y="943443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자동차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3"/>
          <p:cNvSpPr txBox="1"/>
          <p:nvPr/>
        </p:nvSpPr>
        <p:spPr>
          <a:xfrm>
            <a:off x="1773729" y="3145909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자동차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4">
            <a:alphaModFix/>
          </a:blip>
          <a:srcRect t="20145" b="20637"/>
          <a:stretch/>
        </p:blipFill>
        <p:spPr>
          <a:xfrm>
            <a:off x="7168401" y="762764"/>
            <a:ext cx="1739175" cy="1029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3"/>
          <p:cNvPicPr preferRelativeResize="0"/>
          <p:nvPr/>
        </p:nvPicPr>
        <p:blipFill rotWithShape="1">
          <a:blip r:embed="rId5">
            <a:alphaModFix/>
          </a:blip>
          <a:srcRect l="10953" t="13775" r="3671" b="14775"/>
          <a:stretch/>
        </p:blipFill>
        <p:spPr>
          <a:xfrm>
            <a:off x="1614329" y="2868966"/>
            <a:ext cx="1739200" cy="1120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806184">
            <a:off x="8475925" y="4023562"/>
            <a:ext cx="2590800" cy="17621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852831A8-823D-4748-9445-B6647471DF89}"/>
              </a:ext>
            </a:extLst>
          </p:cNvPr>
          <p:cNvSpPr/>
          <p:nvPr/>
        </p:nvSpPr>
        <p:spPr>
          <a:xfrm>
            <a:off x="4609449" y="261628"/>
            <a:ext cx="36890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>
                <a:hlinkClick r:id="rId7"/>
              </a:rPr>
              <a:t>https://youtu.be/15-kRI5GNeY</a:t>
            </a:r>
            <a:endParaRPr lang="en-US" altLang="ko-KR" sz="2000" dirty="0"/>
          </a:p>
          <a:p>
            <a:endParaRPr lang="ko-KR" altLang="en-US" sz="2000" dirty="0"/>
          </a:p>
        </p:txBody>
      </p:sp>
      <p:pic>
        <p:nvPicPr>
          <p:cNvPr id="3" name="온라인 미디어 2" title="￫ﾳﾑ￬ﾛﾐ￬ﾰﾨ￬ﾙﾀ ￬ﾆﾌ￫ﾰﾩ￬ﾰﾨ￣ﾅﾣ￬ﾞﾐ￫ﾏﾙ￬ﾰﾨ￫ﾏﾙ￬ﾚﾔ￣ﾅﾣ￬ﾝﾸ￪ﾸﾰ￫ﾏﾙ￬ﾚﾔ￣ﾅﾣ￬ﾜﾠ￬ﾹﾘ￬ﾛﾐ￬ﾃﾝ￣ﾅﾣVehicle Song for Kids | K-pop Kids Song | ￬ﾣﾼ￫ﾋﾈ￭ﾆﾠ￫ﾋﾈ by ￭ﾂﾤ￬ﾦﾈ￬ﾺﾐ￬ﾊﾬ">
            <a:hlinkClick r:id="" action="ppaction://media"/>
            <a:extLst>
              <a:ext uri="{FF2B5EF4-FFF2-40B4-BE49-F238E27FC236}">
                <a16:creationId xmlns:a16="http://schemas.microsoft.com/office/drawing/2014/main" id="{31A21395-131E-4872-81DA-B603233AFB5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418609" y="809846"/>
            <a:ext cx="1265474" cy="7118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8;p23">
            <a:extLst>
              <a:ext uri="{FF2B5EF4-FFF2-40B4-BE49-F238E27FC236}">
                <a16:creationId xmlns:a16="http://schemas.microsoft.com/office/drawing/2014/main" id="{01C50B27-CDBD-4758-A540-AE0AD91906AC}"/>
              </a:ext>
            </a:extLst>
          </p:cNvPr>
          <p:cNvSpPr txBox="1"/>
          <p:nvPr/>
        </p:nvSpPr>
        <p:spPr>
          <a:xfrm>
            <a:off x="255550" y="133515"/>
            <a:ext cx="6115270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</a:t>
            </a:r>
            <a:r>
              <a:rPr lang="ko-KR" altLang="en-US" sz="2400" dirty="0">
                <a:solidFill>
                  <a:srgbClr val="000000"/>
                </a:solidFill>
              </a:rPr>
              <a:t>특별활동</a:t>
            </a:r>
            <a:r>
              <a:rPr lang="en" sz="2400" dirty="0">
                <a:solidFill>
                  <a:srgbClr val="000000"/>
                </a:solidFill>
              </a:rPr>
              <a:t> 수업 ] – </a:t>
            </a:r>
            <a:r>
              <a:rPr lang="ko-KR" altLang="en-US" sz="2400" dirty="0" err="1">
                <a:solidFill>
                  <a:srgbClr val="000000"/>
                </a:solidFill>
              </a:rPr>
              <a:t>치카치카</a:t>
            </a:r>
            <a:r>
              <a:rPr lang="ko-KR" altLang="en-US" sz="2400" dirty="0">
                <a:solidFill>
                  <a:srgbClr val="000000"/>
                </a:solidFill>
              </a:rPr>
              <a:t> 이를 잘 닦자</a:t>
            </a:r>
            <a:r>
              <a:rPr lang="en-US" altLang="ko-KR" sz="2400" dirty="0">
                <a:solidFill>
                  <a:srgbClr val="000000"/>
                </a:solidFill>
              </a:rPr>
              <a:t>!</a:t>
            </a:r>
            <a:r>
              <a:rPr lang="en" sz="2400" dirty="0"/>
              <a:t> </a:t>
            </a:r>
            <a:endParaRPr dirty="0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A66B032-3D25-441F-9BBD-7C86B2D57E47}"/>
              </a:ext>
            </a:extLst>
          </p:cNvPr>
          <p:cNvGrpSpPr/>
          <p:nvPr/>
        </p:nvGrpSpPr>
        <p:grpSpPr>
          <a:xfrm>
            <a:off x="885314" y="1234502"/>
            <a:ext cx="6862887" cy="4717119"/>
            <a:chOff x="823321" y="1003386"/>
            <a:chExt cx="7339182" cy="5502345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85C5756E-B8AC-47B5-9290-549CE3F1763D}"/>
                </a:ext>
              </a:extLst>
            </p:cNvPr>
            <p:cNvSpPr/>
            <p:nvPr/>
          </p:nvSpPr>
          <p:spPr>
            <a:xfrm>
              <a:off x="1513533" y="1003386"/>
              <a:ext cx="6177701" cy="4547774"/>
            </a:xfrm>
            <a:custGeom>
              <a:avLst/>
              <a:gdLst>
                <a:gd name="connsiteX0" fmla="*/ 0 w 5966085"/>
                <a:gd name="connsiteY0" fmla="*/ 2465882 h 4931764"/>
                <a:gd name="connsiteX1" fmla="*/ 2983043 w 5966085"/>
                <a:gd name="connsiteY1" fmla="*/ 0 h 4931764"/>
                <a:gd name="connsiteX2" fmla="*/ 5966086 w 5966085"/>
                <a:gd name="connsiteY2" fmla="*/ 2465882 h 4931764"/>
                <a:gd name="connsiteX3" fmla="*/ 2983043 w 5966085"/>
                <a:gd name="connsiteY3" fmla="*/ 4931764 h 4931764"/>
                <a:gd name="connsiteX4" fmla="*/ 0 w 5966085"/>
                <a:gd name="connsiteY4" fmla="*/ 2465882 h 4931764"/>
                <a:gd name="connsiteX0" fmla="*/ 10451 w 5976537"/>
                <a:gd name="connsiteY0" fmla="*/ 1761344 h 4227226"/>
                <a:gd name="connsiteX1" fmla="*/ 3892904 w 5976537"/>
                <a:gd name="connsiteY1" fmla="*/ 0 h 4227226"/>
                <a:gd name="connsiteX2" fmla="*/ 5976537 w 5976537"/>
                <a:gd name="connsiteY2" fmla="*/ 1761344 h 4227226"/>
                <a:gd name="connsiteX3" fmla="*/ 2993494 w 5976537"/>
                <a:gd name="connsiteY3" fmla="*/ 4227226 h 4227226"/>
                <a:gd name="connsiteX4" fmla="*/ 10451 w 5976537"/>
                <a:gd name="connsiteY4" fmla="*/ 1761344 h 4227226"/>
                <a:gd name="connsiteX0" fmla="*/ 2706 w 5968792"/>
                <a:gd name="connsiteY0" fmla="*/ 1791324 h 4257206"/>
                <a:gd name="connsiteX1" fmla="*/ 2610995 w 5968792"/>
                <a:gd name="connsiteY1" fmla="*/ 0 h 4257206"/>
                <a:gd name="connsiteX2" fmla="*/ 5968792 w 5968792"/>
                <a:gd name="connsiteY2" fmla="*/ 1791324 h 4257206"/>
                <a:gd name="connsiteX3" fmla="*/ 2985749 w 5968792"/>
                <a:gd name="connsiteY3" fmla="*/ 4257206 h 4257206"/>
                <a:gd name="connsiteX4" fmla="*/ 2706 w 5968792"/>
                <a:gd name="connsiteY4" fmla="*/ 1791324 h 4257206"/>
                <a:gd name="connsiteX0" fmla="*/ 15 w 5966101"/>
                <a:gd name="connsiteY0" fmla="*/ 2121107 h 4586989"/>
                <a:gd name="connsiteX1" fmla="*/ 2953078 w 5966101"/>
                <a:gd name="connsiteY1" fmla="*/ 0 h 4586989"/>
                <a:gd name="connsiteX2" fmla="*/ 5966101 w 5966101"/>
                <a:gd name="connsiteY2" fmla="*/ 2121107 h 4586989"/>
                <a:gd name="connsiteX3" fmla="*/ 2983058 w 5966101"/>
                <a:gd name="connsiteY3" fmla="*/ 4586989 h 4586989"/>
                <a:gd name="connsiteX4" fmla="*/ 15 w 5966101"/>
                <a:gd name="connsiteY4" fmla="*/ 2121107 h 4586989"/>
                <a:gd name="connsiteX0" fmla="*/ 37714 w 6003800"/>
                <a:gd name="connsiteY0" fmla="*/ 1956216 h 4422098"/>
                <a:gd name="connsiteX1" fmla="*/ 1941465 w 6003800"/>
                <a:gd name="connsiteY1" fmla="*/ 0 h 4422098"/>
                <a:gd name="connsiteX2" fmla="*/ 6003800 w 6003800"/>
                <a:gd name="connsiteY2" fmla="*/ 1956216 h 4422098"/>
                <a:gd name="connsiteX3" fmla="*/ 3020757 w 6003800"/>
                <a:gd name="connsiteY3" fmla="*/ 4422098 h 4422098"/>
                <a:gd name="connsiteX4" fmla="*/ 37714 w 6003800"/>
                <a:gd name="connsiteY4" fmla="*/ 1956216 h 4422098"/>
                <a:gd name="connsiteX0" fmla="*/ 60907 w 6026993"/>
                <a:gd name="connsiteY0" fmla="*/ 2109708 h 4575590"/>
                <a:gd name="connsiteX1" fmla="*/ 1964658 w 6026993"/>
                <a:gd name="connsiteY1" fmla="*/ 153492 h 4575590"/>
                <a:gd name="connsiteX2" fmla="*/ 6026993 w 6026993"/>
                <a:gd name="connsiteY2" fmla="*/ 2109708 h 4575590"/>
                <a:gd name="connsiteX3" fmla="*/ 3043950 w 6026993"/>
                <a:gd name="connsiteY3" fmla="*/ 4575590 h 4575590"/>
                <a:gd name="connsiteX4" fmla="*/ 60907 w 6026993"/>
                <a:gd name="connsiteY4" fmla="*/ 2109708 h 457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26993" h="4575590">
                  <a:moveTo>
                    <a:pt x="60907" y="2109708"/>
                  </a:moveTo>
                  <a:cubicBezTo>
                    <a:pt x="-118975" y="1372692"/>
                    <a:pt x="-12614" y="738109"/>
                    <a:pt x="1964658" y="153492"/>
                  </a:cubicBezTo>
                  <a:cubicBezTo>
                    <a:pt x="3941930" y="-431125"/>
                    <a:pt x="6026993" y="747839"/>
                    <a:pt x="6026993" y="2109708"/>
                  </a:cubicBezTo>
                  <a:cubicBezTo>
                    <a:pt x="6026993" y="3471577"/>
                    <a:pt x="4691439" y="4575590"/>
                    <a:pt x="3043950" y="4575590"/>
                  </a:cubicBezTo>
                  <a:cubicBezTo>
                    <a:pt x="1396461" y="4575590"/>
                    <a:pt x="240789" y="2846724"/>
                    <a:pt x="60907" y="2109708"/>
                  </a:cubicBezTo>
                  <a:close/>
                </a:path>
              </a:pathLst>
            </a:custGeom>
            <a:solidFill>
              <a:srgbClr val="462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E3AA5140-978B-4572-80A8-B49878FB145F}"/>
                </a:ext>
              </a:extLst>
            </p:cNvPr>
            <p:cNvSpPr/>
            <p:nvPr/>
          </p:nvSpPr>
          <p:spPr>
            <a:xfrm>
              <a:off x="1484026" y="1603948"/>
              <a:ext cx="6115270" cy="4901783"/>
            </a:xfrm>
            <a:prstGeom prst="ellipse">
              <a:avLst/>
            </a:prstGeom>
            <a:solidFill>
              <a:srgbClr val="FFD8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03707739-D88C-4D9F-92C3-FA12607CBC51}"/>
                </a:ext>
              </a:extLst>
            </p:cNvPr>
            <p:cNvSpPr/>
            <p:nvPr/>
          </p:nvSpPr>
          <p:spPr>
            <a:xfrm rot="1092666">
              <a:off x="823321" y="3547933"/>
              <a:ext cx="2230488" cy="1676662"/>
            </a:xfrm>
            <a:prstGeom prst="ellipse">
              <a:avLst/>
            </a:prstGeom>
            <a:solidFill>
              <a:srgbClr val="FFD8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865D76F5-F3FA-404F-94AF-9E8DF255FF48}"/>
                </a:ext>
              </a:extLst>
            </p:cNvPr>
            <p:cNvSpPr/>
            <p:nvPr/>
          </p:nvSpPr>
          <p:spPr>
            <a:xfrm rot="20507334" flipV="1">
              <a:off x="5932016" y="3530926"/>
              <a:ext cx="2230487" cy="1676662"/>
            </a:xfrm>
            <a:prstGeom prst="ellipse">
              <a:avLst/>
            </a:prstGeom>
            <a:solidFill>
              <a:srgbClr val="FFD8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8BF9C3E1-5E4B-48F9-A33F-745068A9DD69}"/>
                </a:ext>
              </a:extLst>
            </p:cNvPr>
            <p:cNvSpPr/>
            <p:nvPr/>
          </p:nvSpPr>
          <p:spPr>
            <a:xfrm>
              <a:off x="2503356" y="3994877"/>
              <a:ext cx="4025630" cy="22134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원호 11">
              <a:extLst>
                <a:ext uri="{FF2B5EF4-FFF2-40B4-BE49-F238E27FC236}">
                  <a16:creationId xmlns:a16="http://schemas.microsoft.com/office/drawing/2014/main" id="{BC9000B0-43E9-4D40-90EF-C059CEB6F566}"/>
                </a:ext>
              </a:extLst>
            </p:cNvPr>
            <p:cNvSpPr/>
            <p:nvPr/>
          </p:nvSpPr>
          <p:spPr>
            <a:xfrm>
              <a:off x="3197387" y="2637947"/>
              <a:ext cx="706789" cy="540324"/>
            </a:xfrm>
            <a:prstGeom prst="arc">
              <a:avLst>
                <a:gd name="adj1" fmla="val 10651911"/>
                <a:gd name="adj2" fmla="val 0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원호 12">
              <a:extLst>
                <a:ext uri="{FF2B5EF4-FFF2-40B4-BE49-F238E27FC236}">
                  <a16:creationId xmlns:a16="http://schemas.microsoft.com/office/drawing/2014/main" id="{2DB916B7-6425-483E-AA00-9A1812AF5D7A}"/>
                </a:ext>
              </a:extLst>
            </p:cNvPr>
            <p:cNvSpPr/>
            <p:nvPr/>
          </p:nvSpPr>
          <p:spPr>
            <a:xfrm>
              <a:off x="5160740" y="2622956"/>
              <a:ext cx="706789" cy="549790"/>
            </a:xfrm>
            <a:prstGeom prst="arc">
              <a:avLst>
                <a:gd name="adj1" fmla="val 10651911"/>
                <a:gd name="adj2" fmla="val 0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원호 14">
              <a:extLst>
                <a:ext uri="{FF2B5EF4-FFF2-40B4-BE49-F238E27FC236}">
                  <a16:creationId xmlns:a16="http://schemas.microsoft.com/office/drawing/2014/main" id="{023C50F8-676D-40C8-9406-61898570C3FF}"/>
                </a:ext>
              </a:extLst>
            </p:cNvPr>
            <p:cNvSpPr/>
            <p:nvPr/>
          </p:nvSpPr>
          <p:spPr>
            <a:xfrm>
              <a:off x="4317167" y="3337704"/>
              <a:ext cx="352444" cy="375477"/>
            </a:xfrm>
            <a:prstGeom prst="arc">
              <a:avLst>
                <a:gd name="adj1" fmla="val 10651911"/>
                <a:gd name="adj2" fmla="val 0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7336CF7-5BED-4D26-A11D-AFEDA1030E27}"/>
              </a:ext>
            </a:extLst>
          </p:cNvPr>
          <p:cNvSpPr txBox="1"/>
          <p:nvPr/>
        </p:nvSpPr>
        <p:spPr>
          <a:xfrm>
            <a:off x="8582153" y="1603948"/>
            <a:ext cx="2995450" cy="923330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/>
              <a:t>치약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9DBA42-AF71-4B3F-B41E-656842232051}"/>
              </a:ext>
            </a:extLst>
          </p:cNvPr>
          <p:cNvSpPr txBox="1"/>
          <p:nvPr/>
        </p:nvSpPr>
        <p:spPr>
          <a:xfrm>
            <a:off x="8594006" y="2731817"/>
            <a:ext cx="2995450" cy="923330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/>
              <a:t>칫솔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1F2041-0DB0-4610-8690-CE50CF6549B3}"/>
              </a:ext>
            </a:extLst>
          </p:cNvPr>
          <p:cNvSpPr txBox="1"/>
          <p:nvPr/>
        </p:nvSpPr>
        <p:spPr>
          <a:xfrm>
            <a:off x="8582153" y="3859686"/>
            <a:ext cx="2995450" cy="923330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 err="1"/>
              <a:t>치카치카</a:t>
            </a:r>
            <a:endParaRPr lang="ko-KR" altLang="en-US" sz="5400" dirty="0"/>
          </a:p>
        </p:txBody>
      </p:sp>
      <p:pic>
        <p:nvPicPr>
          <p:cNvPr id="1026" name="Picture 2" descr="칫 솔 치약 치아를 칫솔질 - Pixabay의 무료 벡터 그래픽">
            <a:extLst>
              <a:ext uri="{FF2B5EF4-FFF2-40B4-BE49-F238E27FC236}">
                <a16:creationId xmlns:a16="http://schemas.microsoft.com/office/drawing/2014/main" id="{3CCFFDA9-80B1-466A-8EF2-B8EC66DDD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7920" flipH="1">
            <a:off x="8069997" y="2390051"/>
            <a:ext cx="5015453" cy="501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B419A11-C49A-461E-86D6-C8EEE062AE4A}"/>
              </a:ext>
            </a:extLst>
          </p:cNvPr>
          <p:cNvSpPr txBox="1"/>
          <p:nvPr/>
        </p:nvSpPr>
        <p:spPr>
          <a:xfrm>
            <a:off x="7060467" y="5287387"/>
            <a:ext cx="5131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/>
              <a:t>하루 </a:t>
            </a:r>
            <a:r>
              <a:rPr lang="en-US" altLang="ko-KR" sz="2000" dirty="0"/>
              <a:t>3</a:t>
            </a:r>
            <a:r>
              <a:rPr lang="ko-KR" altLang="en-US" sz="2000" dirty="0"/>
              <a:t>번 건강하게 이 닦는 습관을 가져요</a:t>
            </a:r>
            <a:r>
              <a:rPr lang="en-US" altLang="ko-KR" sz="2000" dirty="0"/>
              <a:t>!</a:t>
            </a:r>
            <a:r>
              <a:rPr lang="ko-KR" altLang="en-US" sz="2000" dirty="0"/>
              <a:t> 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8176D5F-44FE-4E62-A1E5-680E27143166}"/>
              </a:ext>
            </a:extLst>
          </p:cNvPr>
          <p:cNvSpPr/>
          <p:nvPr/>
        </p:nvSpPr>
        <p:spPr>
          <a:xfrm>
            <a:off x="9273738" y="1603948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5400" dirty="0">
                <a:solidFill>
                  <a:srgbClr val="FF0000"/>
                </a:solidFill>
              </a:rPr>
              <a:t>치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CA98926-E402-42A8-AEB8-8DA22E45A5A0}"/>
              </a:ext>
            </a:extLst>
          </p:cNvPr>
          <p:cNvSpPr/>
          <p:nvPr/>
        </p:nvSpPr>
        <p:spPr>
          <a:xfrm>
            <a:off x="8582153" y="3866123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5400" dirty="0">
                <a:solidFill>
                  <a:srgbClr val="FF0000"/>
                </a:solidFill>
              </a:rPr>
              <a:t>치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41BAE1D-7B97-417E-ADD2-8C346598FD5A}"/>
              </a:ext>
            </a:extLst>
          </p:cNvPr>
          <p:cNvSpPr/>
          <p:nvPr/>
        </p:nvSpPr>
        <p:spPr>
          <a:xfrm>
            <a:off x="9950909" y="3865465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5400" dirty="0">
                <a:solidFill>
                  <a:srgbClr val="FF0000"/>
                </a:solidFill>
              </a:rPr>
              <a:t>치</a:t>
            </a:r>
          </a:p>
        </p:txBody>
      </p:sp>
      <p:sp>
        <p:nvSpPr>
          <p:cNvPr id="22" name="Google Shape;177;p23">
            <a:extLst>
              <a:ext uri="{FF2B5EF4-FFF2-40B4-BE49-F238E27FC236}">
                <a16:creationId xmlns:a16="http://schemas.microsoft.com/office/drawing/2014/main" id="{4E86FD3E-66C2-45CF-925E-D3A113AC708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385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path" presetSubtype="0" repeatCount="300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24024 -0.04954 L -0.26042 0.08287 L -0.27891 -0.04954 L -0.2987 0.08287 L -0.31849 -0.04954 L -0.33685 0.08287 L -0.35677 -0.04954 L -0.37526 0.08287 L -0.39505 -0.04954 L -0.41472 0.08287 L -0.4332 -0.04954 L -0.45313 0.08287 L -0.47149 -0.04954 L -0.49128 0.08287 L -0.51107 -0.04954 L -0.52956 0.08287 L -0.54896 -0.04954 " pathEditMode="relative" rAng="0" ptsTypes="AAAAAAAAAAAAAAAAA">
                                      <p:cBhvr>
                                        <p:cTn id="42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43" y="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100"/>
                            </p:stCondLst>
                            <p:childTnLst>
                              <p:par>
                                <p:cTn id="4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4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84;p23">
            <a:extLst>
              <a:ext uri="{FF2B5EF4-FFF2-40B4-BE49-F238E27FC236}">
                <a16:creationId xmlns:a16="http://schemas.microsoft.com/office/drawing/2014/main" id="{1171D935-2FBD-4D19-B2D4-AA66BA58361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058BEE8E-0BA6-4480-AF8B-A09878FA4143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8" name="Google Shape;101;p15">
            <a:extLst>
              <a:ext uri="{FF2B5EF4-FFF2-40B4-BE49-F238E27FC236}">
                <a16:creationId xmlns:a16="http://schemas.microsoft.com/office/drawing/2014/main" id="{D3A82222-DDB2-4324-9AA9-4F0FB4526E9D}"/>
              </a:ext>
            </a:extLst>
          </p:cNvPr>
          <p:cNvSpPr txBox="1"/>
          <p:nvPr/>
        </p:nvSpPr>
        <p:spPr>
          <a:xfrm>
            <a:off x="286699" y="849086"/>
            <a:ext cx="11618602" cy="517519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코뿔소 한글쓰기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단어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1800" u="sng" dirty="0">
              <a:solidFill>
                <a:schemeClr val="tx1"/>
              </a:solidFill>
              <a:latin typeface="+mn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u="sng" dirty="0"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https://youtu.be/KjSTdw08cWE</a:t>
            </a:r>
            <a:endParaRPr lang="en" altLang="ko-KR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https://youtu.be/nt35BBM01IU</a:t>
            </a:r>
            <a:endParaRPr lang="en-US" altLang="ko-KR" dirty="0"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https://youtu.be/15-kRI5GNeY</a:t>
            </a:r>
            <a:endParaRPr lang="en-US" altLang="ko-KR" dirty="0"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u="sng" dirty="0"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https://youtu.be/pnVVZCFgNWU?list=PLX7H47oPTBQdYwlYsepIRCtPi6YgiwuH</a:t>
            </a:r>
            <a:endParaRPr lang="en-US" altLang="ko-KR" dirty="0"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: google.com </a:t>
            </a:r>
            <a:endParaRPr lang="en-US" altLang="ko-KR" dirty="0"/>
          </a:p>
          <a:p>
            <a:pPr lvl="0">
              <a:lnSpc>
                <a:spcPct val="15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youtube.com </a:t>
            </a:r>
            <a:br>
              <a:rPr lang="en-US" altLang="ko-KR" sz="1800" dirty="0">
                <a:solidFill>
                  <a:schemeClr val="tx1"/>
                </a:solidFill>
                <a:latin typeface="+mn-lt"/>
              </a:rPr>
            </a:b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씨앗독서 아람</a:t>
            </a:r>
            <a:endParaRPr lang="en-US" altLang="ko-KR" sz="18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326CF0-4E50-4E1B-862C-F2AF42515369}"/>
              </a:ext>
            </a:extLst>
          </p:cNvPr>
          <p:cNvSpPr/>
          <p:nvPr/>
        </p:nvSpPr>
        <p:spPr>
          <a:xfrm>
            <a:off x="43326" y="215548"/>
            <a:ext cx="31614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자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지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3" name="Google Shape;107;p16">
            <a:extLst>
              <a:ext uri="{FF2B5EF4-FFF2-40B4-BE49-F238E27FC236}">
                <a16:creationId xmlns:a16="http://schemas.microsoft.com/office/drawing/2014/main" id="{27E304C6-094C-452F-80FE-2690AEDEB678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DEE16823-6C2C-4D30-8E22-337C476CE987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42428D5-D27F-414E-BED8-9A28E19E40B5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29AB305-08C5-4119-A404-50AA84A30BE1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BF93EDC-031C-43BD-86A5-3E327E65FB68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452D1E19-096B-4CC5-8710-5D0CBBF86356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9A96C66F-77E3-4A2A-8D94-8DA669B19548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E47F0DB-0734-4878-9115-CE4B62786386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98E6942-5D08-43B3-8651-24D2CC036E31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A2B16C1-AD1B-488D-82F8-89257B68A2CF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7951990A-0A56-4618-9113-36F5272F534D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B68862E-5030-44F1-AC5D-50DED62327D8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E1C1E1A-9D2C-45AA-8EF9-51B401FA38B2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5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500"/>
                            </p:stCondLst>
                            <p:childTnLst>
                              <p:par>
                                <p:cTn id="9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500"/>
                            </p:stCondLst>
                            <p:childTnLst>
                              <p:par>
                                <p:cTn id="9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2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9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3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6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6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5" grpId="1"/>
      <p:bldP spid="45" grpId="2"/>
      <p:bldP spid="46" grpId="0"/>
      <p:bldP spid="46" grpId="1"/>
      <p:bldP spid="46" grpId="2"/>
      <p:bldP spid="47" grpId="0"/>
      <p:bldP spid="47" grpId="1"/>
      <p:bldP spid="47" grpId="2"/>
      <p:bldP spid="48" grpId="0"/>
      <p:bldP spid="48" grpId="1"/>
      <p:bldP spid="48" grpId="2"/>
      <p:bldP spid="49" grpId="0"/>
      <p:bldP spid="49" grpId="1"/>
      <p:bldP spid="49" grpId="2"/>
      <p:bldP spid="50" grpId="0"/>
      <p:bldP spid="50" grpId="1"/>
      <p:bldP spid="50" grpId="2"/>
      <p:bldP spid="51" grpId="0"/>
      <p:bldP spid="51" grpId="1"/>
      <p:bldP spid="51" grpId="2"/>
      <p:bldP spid="52" grpId="0"/>
      <p:bldP spid="52" grpId="1"/>
      <p:bldP spid="52" grpId="2"/>
      <p:bldP spid="53" grpId="0"/>
      <p:bldP spid="53" grpId="1"/>
      <p:bldP spid="53" grpId="2"/>
      <p:bldP spid="54" grpId="0"/>
      <p:bldP spid="54" grpId="1"/>
      <p:bldP spid="54" grpId="2"/>
      <p:bldP spid="55" grpId="0"/>
      <p:bldP spid="55" grpId="1"/>
      <p:bldP spid="55" grpId="2"/>
      <p:bldP spid="56" grpId="0"/>
      <p:bldP spid="56" grpId="1"/>
      <p:bldP spid="56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8F2A13E-9F2B-4633-B0A3-B7EBC6BD3D9E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0ECC741-E970-498F-9930-7FD56F86548D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9C8EF8E-ED74-40EF-A68C-150CD7E9C0F3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78A9264-93BE-4379-A18B-BBDB7A696DE0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F756928-21CC-4AD2-B4F0-7F9441568AC0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09AEAE1-84BD-479C-93FA-9D9AF30F9A5E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A82E794-E755-4103-A16C-BBBCFED1DE3D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E19C5F7-F213-4BF1-A635-5421B2A6FFB4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84EE52F-99DE-4DE2-8E69-FED2B9049066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AB39CB8-3F93-421D-87A2-88DDE200006F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C12A61-D7B4-4DE8-A62B-8AE77A73AECE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CD3301F-F49B-4F71-9627-A87A443CEDE5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4FB36FA-63A4-4934-BB56-5D97014D8BA1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0A2A9C5-2F60-4463-B752-7F5A2283FAFB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97BC1FD-EAA7-44CD-ABC7-2A42B00202EA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Google Shape;107;p16">
            <a:extLst>
              <a:ext uri="{FF2B5EF4-FFF2-40B4-BE49-F238E27FC236}">
                <a16:creationId xmlns:a16="http://schemas.microsoft.com/office/drawing/2014/main" id="{7695F627-833F-4898-8A8F-96A372018D2F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C09FC30-5DA2-42B6-8D5A-93F27FD6D11A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86332E1-F9B1-4B3E-99B6-0D8317B72435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B20DFD1-958A-4286-89CD-D8DB74A9F172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64E99F5-6832-443B-9898-FEFFE00A8431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40DB3A6-6B74-421D-BF93-03207BAE26DF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05D0198-437E-428B-96C9-36AD7EC5C351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CB674EA-2458-4577-BBF6-19B792847D04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9A9FDF4-1C71-46CA-8E10-54A47E47F6D7}"/>
              </a:ext>
            </a:extLst>
          </p:cNvPr>
          <p:cNvSpPr/>
          <p:nvPr/>
        </p:nvSpPr>
        <p:spPr>
          <a:xfrm>
            <a:off x="1260706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8DEC427-D6ED-440D-A234-BB97768508EE}"/>
              </a:ext>
            </a:extLst>
          </p:cNvPr>
          <p:cNvSpPr/>
          <p:nvPr/>
        </p:nvSpPr>
        <p:spPr>
          <a:xfrm>
            <a:off x="2776674" y="3651966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9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235787D-6DFC-4793-96C5-54CF70C0ED9E}"/>
              </a:ext>
            </a:extLst>
          </p:cNvPr>
          <p:cNvSpPr/>
          <p:nvPr/>
        </p:nvSpPr>
        <p:spPr>
          <a:xfrm>
            <a:off x="4282871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B59816E-9DD1-4045-ADA5-06E699F7A745}"/>
              </a:ext>
            </a:extLst>
          </p:cNvPr>
          <p:cNvSpPr/>
          <p:nvPr/>
        </p:nvSpPr>
        <p:spPr>
          <a:xfrm>
            <a:off x="572007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11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84F71F1-884C-4AD7-A999-A45D0E8A3F7C}"/>
              </a:ext>
            </a:extLst>
          </p:cNvPr>
          <p:cNvSpPr/>
          <p:nvPr/>
        </p:nvSpPr>
        <p:spPr>
          <a:xfrm>
            <a:off x="714496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F017A0E-29C4-4746-8448-DA196190D229}"/>
              </a:ext>
            </a:extLst>
          </p:cNvPr>
          <p:cNvSpPr/>
          <p:nvPr/>
        </p:nvSpPr>
        <p:spPr>
          <a:xfrm>
            <a:off x="868486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B981E6B-E7D5-4D6B-9718-735985DCDAB1}"/>
              </a:ext>
            </a:extLst>
          </p:cNvPr>
          <p:cNvSpPr/>
          <p:nvPr/>
        </p:nvSpPr>
        <p:spPr>
          <a:xfrm>
            <a:off x="1020083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14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C34EC19-B6D1-448D-A74A-4CE7727C0ECA}"/>
              </a:ext>
            </a:extLst>
          </p:cNvPr>
          <p:cNvSpPr/>
          <p:nvPr/>
        </p:nvSpPr>
        <p:spPr>
          <a:xfrm>
            <a:off x="3279684" y="3529913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4DF245A-5CB6-4FFB-A898-022007962077}"/>
              </a:ext>
            </a:extLst>
          </p:cNvPr>
          <p:cNvSpPr/>
          <p:nvPr/>
        </p:nvSpPr>
        <p:spPr>
          <a:xfrm>
            <a:off x="5150275" y="4229160"/>
            <a:ext cx="18774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치  읓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21395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7500"/>
                            </p:stCondLst>
                            <p:childTnLst>
                              <p:par>
                                <p:cTn id="21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0.11667 -0.24352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4" grpId="1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14802" y="244852"/>
            <a:ext cx="33938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ㅊ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44;p20">
            <a:extLst>
              <a:ext uri="{FF2B5EF4-FFF2-40B4-BE49-F238E27FC236}">
                <a16:creationId xmlns:a16="http://schemas.microsoft.com/office/drawing/2014/main" id="{79297976-5116-4D87-8B3E-179FE5F27CD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6424" y="2064772"/>
            <a:ext cx="1593117" cy="1032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48148E-6 L 0.2586 -0.1224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0" y="-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4727 -0.2571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70" y="-1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0.17278 -0.1335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33" y="-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07058 0.09838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9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9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ㅊ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차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0E12AF0C-AF03-429D-AA08-38C60B551E40}"/>
              </a:ext>
            </a:extLst>
          </p:cNvPr>
          <p:cNvCxnSpPr>
            <a:cxnSpLocks/>
          </p:cNvCxnSpPr>
          <p:nvPr/>
        </p:nvCxnSpPr>
        <p:spPr>
          <a:xfrm>
            <a:off x="2009518" y="2550877"/>
            <a:ext cx="2707754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D8FEDA-FD99-48B7-BCD0-B276A3F907A8}"/>
              </a:ext>
            </a:extLst>
          </p:cNvPr>
          <p:cNvSpPr/>
          <p:nvPr/>
        </p:nvSpPr>
        <p:spPr>
          <a:xfrm>
            <a:off x="3549900" y="1549859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E9794213-FDA9-421C-ABE6-4A5B45B46190}"/>
              </a:ext>
            </a:extLst>
          </p:cNvPr>
          <p:cNvSpPr/>
          <p:nvPr/>
        </p:nvSpPr>
        <p:spPr>
          <a:xfrm>
            <a:off x="1954559" y="2604666"/>
            <a:ext cx="1400154" cy="1607670"/>
          </a:xfrm>
          <a:custGeom>
            <a:avLst/>
            <a:gdLst>
              <a:gd name="connsiteX0" fmla="*/ 1409075 w 1431611"/>
              <a:gd name="connsiteY0" fmla="*/ 0 h 1798820"/>
              <a:gd name="connsiteX1" fmla="*/ 1424065 w 1431611"/>
              <a:gd name="connsiteY1" fmla="*/ 524656 h 1798820"/>
              <a:gd name="connsiteX2" fmla="*/ 1304144 w 1431611"/>
              <a:gd name="connsiteY2" fmla="*/ 854440 h 1798820"/>
              <a:gd name="connsiteX3" fmla="*/ 1154242 w 1431611"/>
              <a:gd name="connsiteY3" fmla="*/ 1049312 h 1798820"/>
              <a:gd name="connsiteX4" fmla="*/ 899410 w 1431611"/>
              <a:gd name="connsiteY4" fmla="*/ 1304145 h 1798820"/>
              <a:gd name="connsiteX5" fmla="*/ 659567 w 1431611"/>
              <a:gd name="connsiteY5" fmla="*/ 1499017 h 1798820"/>
              <a:gd name="connsiteX6" fmla="*/ 464695 w 1431611"/>
              <a:gd name="connsiteY6" fmla="*/ 1633928 h 1798820"/>
              <a:gd name="connsiteX7" fmla="*/ 254833 w 1431611"/>
              <a:gd name="connsiteY7" fmla="*/ 1723869 h 1798820"/>
              <a:gd name="connsiteX8" fmla="*/ 0 w 1431611"/>
              <a:gd name="connsiteY8" fmla="*/ 1798820 h 1798820"/>
              <a:gd name="connsiteX0" fmla="*/ 1409075 w 1431611"/>
              <a:gd name="connsiteY0" fmla="*/ 0 h 1798820"/>
              <a:gd name="connsiteX1" fmla="*/ 1424065 w 1431611"/>
              <a:gd name="connsiteY1" fmla="*/ 524656 h 1798820"/>
              <a:gd name="connsiteX2" fmla="*/ 1304144 w 1431611"/>
              <a:gd name="connsiteY2" fmla="*/ 854440 h 1798820"/>
              <a:gd name="connsiteX3" fmla="*/ 1099246 w 1431611"/>
              <a:gd name="connsiteY3" fmla="*/ 1109497 h 1798820"/>
              <a:gd name="connsiteX4" fmla="*/ 899410 w 1431611"/>
              <a:gd name="connsiteY4" fmla="*/ 1304145 h 1798820"/>
              <a:gd name="connsiteX5" fmla="*/ 659567 w 1431611"/>
              <a:gd name="connsiteY5" fmla="*/ 1499017 h 1798820"/>
              <a:gd name="connsiteX6" fmla="*/ 464695 w 1431611"/>
              <a:gd name="connsiteY6" fmla="*/ 1633928 h 1798820"/>
              <a:gd name="connsiteX7" fmla="*/ 254833 w 1431611"/>
              <a:gd name="connsiteY7" fmla="*/ 1723869 h 1798820"/>
              <a:gd name="connsiteX8" fmla="*/ 0 w 1431611"/>
              <a:gd name="connsiteY8" fmla="*/ 1798820 h 179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611" h="1798820">
                <a:moveTo>
                  <a:pt x="1409075" y="0"/>
                </a:moveTo>
                <a:cubicBezTo>
                  <a:pt x="1425314" y="191124"/>
                  <a:pt x="1441553" y="382249"/>
                  <a:pt x="1424065" y="524656"/>
                </a:cubicBezTo>
                <a:cubicBezTo>
                  <a:pt x="1406577" y="667063"/>
                  <a:pt x="1358281" y="756966"/>
                  <a:pt x="1304144" y="854440"/>
                </a:cubicBezTo>
                <a:cubicBezTo>
                  <a:pt x="1250007" y="951914"/>
                  <a:pt x="1166702" y="1034546"/>
                  <a:pt x="1099246" y="1109497"/>
                </a:cubicBezTo>
                <a:cubicBezTo>
                  <a:pt x="1031790" y="1184448"/>
                  <a:pt x="972690" y="1239225"/>
                  <a:pt x="899410" y="1304145"/>
                </a:cubicBezTo>
                <a:cubicBezTo>
                  <a:pt x="826130" y="1369065"/>
                  <a:pt x="732019" y="1444053"/>
                  <a:pt x="659567" y="1499017"/>
                </a:cubicBezTo>
                <a:cubicBezTo>
                  <a:pt x="587115" y="1553981"/>
                  <a:pt x="532151" y="1596453"/>
                  <a:pt x="464695" y="1633928"/>
                </a:cubicBezTo>
                <a:cubicBezTo>
                  <a:pt x="397239" y="1671403"/>
                  <a:pt x="332282" y="1696387"/>
                  <a:pt x="254833" y="1723869"/>
                </a:cubicBezTo>
                <a:cubicBezTo>
                  <a:pt x="177384" y="1751351"/>
                  <a:pt x="88692" y="1775085"/>
                  <a:pt x="0" y="1798820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0218E588-04C9-44F4-9577-C921ED453A77}"/>
              </a:ext>
            </a:extLst>
          </p:cNvPr>
          <p:cNvSpPr/>
          <p:nvPr/>
        </p:nvSpPr>
        <p:spPr>
          <a:xfrm>
            <a:off x="3354713" y="3004233"/>
            <a:ext cx="1424066" cy="1214203"/>
          </a:xfrm>
          <a:custGeom>
            <a:avLst/>
            <a:gdLst>
              <a:gd name="connsiteX0" fmla="*/ 0 w 1424066"/>
              <a:gd name="connsiteY0" fmla="*/ 0 h 1214203"/>
              <a:gd name="connsiteX1" fmla="*/ 254833 w 1424066"/>
              <a:gd name="connsiteY1" fmla="*/ 434715 h 1214203"/>
              <a:gd name="connsiteX2" fmla="*/ 449705 w 1424066"/>
              <a:gd name="connsiteY2" fmla="*/ 659567 h 1214203"/>
              <a:gd name="connsiteX3" fmla="*/ 644577 w 1424066"/>
              <a:gd name="connsiteY3" fmla="*/ 854439 h 1214203"/>
              <a:gd name="connsiteX4" fmla="*/ 869430 w 1424066"/>
              <a:gd name="connsiteY4" fmla="*/ 1019331 h 1214203"/>
              <a:gd name="connsiteX5" fmla="*/ 1019331 w 1424066"/>
              <a:gd name="connsiteY5" fmla="*/ 1094282 h 1214203"/>
              <a:gd name="connsiteX6" fmla="*/ 1229194 w 1424066"/>
              <a:gd name="connsiteY6" fmla="*/ 1169233 h 1214203"/>
              <a:gd name="connsiteX7" fmla="*/ 1364105 w 1424066"/>
              <a:gd name="connsiteY7" fmla="*/ 1199213 h 1214203"/>
              <a:gd name="connsiteX8" fmla="*/ 1424066 w 1424066"/>
              <a:gd name="connsiteY8" fmla="*/ 1214203 h 1214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4066" h="1214203">
                <a:moveTo>
                  <a:pt x="0" y="0"/>
                </a:moveTo>
                <a:cubicBezTo>
                  <a:pt x="89941" y="162393"/>
                  <a:pt x="179882" y="324787"/>
                  <a:pt x="254833" y="434715"/>
                </a:cubicBezTo>
                <a:cubicBezTo>
                  <a:pt x="329784" y="544643"/>
                  <a:pt x="384748" y="589613"/>
                  <a:pt x="449705" y="659567"/>
                </a:cubicBezTo>
                <a:cubicBezTo>
                  <a:pt x="514662" y="729521"/>
                  <a:pt x="574623" y="794478"/>
                  <a:pt x="644577" y="854439"/>
                </a:cubicBezTo>
                <a:cubicBezTo>
                  <a:pt x="714531" y="914400"/>
                  <a:pt x="806971" y="979357"/>
                  <a:pt x="869430" y="1019331"/>
                </a:cubicBezTo>
                <a:cubicBezTo>
                  <a:pt x="931889" y="1059305"/>
                  <a:pt x="959370" y="1069298"/>
                  <a:pt x="1019331" y="1094282"/>
                </a:cubicBezTo>
                <a:cubicBezTo>
                  <a:pt x="1079292" y="1119266"/>
                  <a:pt x="1171732" y="1151745"/>
                  <a:pt x="1229194" y="1169233"/>
                </a:cubicBezTo>
                <a:cubicBezTo>
                  <a:pt x="1286656" y="1186722"/>
                  <a:pt x="1364105" y="1199213"/>
                  <a:pt x="1364105" y="1199213"/>
                </a:cubicBezTo>
                <a:cubicBezTo>
                  <a:pt x="1396584" y="1206708"/>
                  <a:pt x="1410325" y="1210455"/>
                  <a:pt x="1424066" y="1214203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2FF339D-9E8E-47E1-8A19-F061C1EE2F01}"/>
              </a:ext>
            </a:extLst>
          </p:cNvPr>
          <p:cNvSpPr/>
          <p:nvPr/>
        </p:nvSpPr>
        <p:spPr>
          <a:xfrm>
            <a:off x="4819630" y="2258489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D4C103-3814-4A44-BF15-13760A6E3764}"/>
              </a:ext>
            </a:extLst>
          </p:cNvPr>
          <p:cNvSpPr/>
          <p:nvPr/>
        </p:nvSpPr>
        <p:spPr>
          <a:xfrm>
            <a:off x="1545818" y="4118190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84D26287-5DF7-487F-A52E-EAB750EE9FA1}"/>
              </a:ext>
            </a:extLst>
          </p:cNvPr>
          <p:cNvCxnSpPr/>
          <p:nvPr/>
        </p:nvCxnSpPr>
        <p:spPr>
          <a:xfrm>
            <a:off x="3354713" y="1842247"/>
            <a:ext cx="0" cy="626265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CBB1851-0FCF-4096-AF3A-92CD3074DB55}"/>
              </a:ext>
            </a:extLst>
          </p:cNvPr>
          <p:cNvSpPr/>
          <p:nvPr/>
        </p:nvSpPr>
        <p:spPr>
          <a:xfrm>
            <a:off x="4848085" y="4118190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53F0A3C-B869-4148-89F2-E0387EEC1C2D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26B40F5-1C17-429E-B54D-D3AB057E42E7}"/>
              </a:ext>
            </a:extLst>
          </p:cNvPr>
          <p:cNvSpPr/>
          <p:nvPr/>
        </p:nvSpPr>
        <p:spPr>
          <a:xfrm>
            <a:off x="7063059" y="2258488"/>
            <a:ext cx="1041063" cy="2170461"/>
          </a:xfrm>
          <a:custGeom>
            <a:avLst/>
            <a:gdLst>
              <a:gd name="connsiteX0" fmla="*/ 1106129 w 1113224"/>
              <a:gd name="connsiteY0" fmla="*/ 0 h 2639961"/>
              <a:gd name="connsiteX1" fmla="*/ 1106129 w 1113224"/>
              <a:gd name="connsiteY1" fmla="*/ 796413 h 2639961"/>
              <a:gd name="connsiteX2" fmla="*/ 1032387 w 1113224"/>
              <a:gd name="connsiteY2" fmla="*/ 1283109 h 2639961"/>
              <a:gd name="connsiteX3" fmla="*/ 663678 w 1113224"/>
              <a:gd name="connsiteY3" fmla="*/ 1946787 h 2639961"/>
              <a:gd name="connsiteX4" fmla="*/ 353961 w 1113224"/>
              <a:gd name="connsiteY4" fmla="*/ 2330245 h 2639961"/>
              <a:gd name="connsiteX5" fmla="*/ 0 w 1113224"/>
              <a:gd name="connsiteY5" fmla="*/ 2639961 h 2639961"/>
              <a:gd name="connsiteX0" fmla="*/ 1106129 w 1113224"/>
              <a:gd name="connsiteY0" fmla="*/ 0 h 2639961"/>
              <a:gd name="connsiteX1" fmla="*/ 1106129 w 1113224"/>
              <a:gd name="connsiteY1" fmla="*/ 796413 h 2639961"/>
              <a:gd name="connsiteX2" fmla="*/ 1032387 w 1113224"/>
              <a:gd name="connsiteY2" fmla="*/ 1267067 h 2639961"/>
              <a:gd name="connsiteX3" fmla="*/ 663678 w 1113224"/>
              <a:gd name="connsiteY3" fmla="*/ 1946787 h 2639961"/>
              <a:gd name="connsiteX4" fmla="*/ 353961 w 1113224"/>
              <a:gd name="connsiteY4" fmla="*/ 2330245 h 2639961"/>
              <a:gd name="connsiteX5" fmla="*/ 0 w 1113224"/>
              <a:gd name="connsiteY5" fmla="*/ 2639961 h 2639961"/>
              <a:gd name="connsiteX0" fmla="*/ 1038595 w 1045690"/>
              <a:gd name="connsiteY0" fmla="*/ 0 h 2576119"/>
              <a:gd name="connsiteX1" fmla="*/ 1038595 w 1045690"/>
              <a:gd name="connsiteY1" fmla="*/ 796413 h 2576119"/>
              <a:gd name="connsiteX2" fmla="*/ 964853 w 1045690"/>
              <a:gd name="connsiteY2" fmla="*/ 1267067 h 2576119"/>
              <a:gd name="connsiteX3" fmla="*/ 596144 w 1045690"/>
              <a:gd name="connsiteY3" fmla="*/ 1946787 h 2576119"/>
              <a:gd name="connsiteX4" fmla="*/ 286427 w 1045690"/>
              <a:gd name="connsiteY4" fmla="*/ 2330245 h 2576119"/>
              <a:gd name="connsiteX5" fmla="*/ 0 w 1045690"/>
              <a:gd name="connsiteY5" fmla="*/ 2576119 h 2576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5690" h="2576119">
                <a:moveTo>
                  <a:pt x="1038595" y="0"/>
                </a:moveTo>
                <a:cubicBezTo>
                  <a:pt x="1044740" y="291281"/>
                  <a:pt x="1050885" y="585235"/>
                  <a:pt x="1038595" y="796413"/>
                </a:cubicBezTo>
                <a:cubicBezTo>
                  <a:pt x="1026305" y="1007591"/>
                  <a:pt x="1038595" y="1075338"/>
                  <a:pt x="964853" y="1267067"/>
                </a:cubicBezTo>
                <a:cubicBezTo>
                  <a:pt x="891111" y="1458796"/>
                  <a:pt x="709215" y="1769591"/>
                  <a:pt x="596144" y="1946787"/>
                </a:cubicBezTo>
                <a:cubicBezTo>
                  <a:pt x="483073" y="2123983"/>
                  <a:pt x="397040" y="2214716"/>
                  <a:pt x="286427" y="2330245"/>
                </a:cubicBezTo>
                <a:cubicBezTo>
                  <a:pt x="175814" y="2445774"/>
                  <a:pt x="121674" y="2479025"/>
                  <a:pt x="0" y="2576119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9BD6B186-6259-42F5-891A-B0D864700452}"/>
              </a:ext>
            </a:extLst>
          </p:cNvPr>
          <p:cNvSpPr/>
          <p:nvPr/>
        </p:nvSpPr>
        <p:spPr>
          <a:xfrm>
            <a:off x="8088498" y="2838712"/>
            <a:ext cx="1145880" cy="1527365"/>
          </a:xfrm>
          <a:custGeom>
            <a:avLst/>
            <a:gdLst>
              <a:gd name="connsiteX0" fmla="*/ 0 w 1124340"/>
              <a:gd name="connsiteY0" fmla="*/ 0 h 1607575"/>
              <a:gd name="connsiteX1" fmla="*/ 353962 w 1124340"/>
              <a:gd name="connsiteY1" fmla="*/ 737420 h 1607575"/>
              <a:gd name="connsiteX2" fmla="*/ 693175 w 1124340"/>
              <a:gd name="connsiteY2" fmla="*/ 1150375 h 1607575"/>
              <a:gd name="connsiteX3" fmla="*/ 1061884 w 1124340"/>
              <a:gd name="connsiteY3" fmla="*/ 1489587 h 1607575"/>
              <a:gd name="connsiteX4" fmla="*/ 1120878 w 1124340"/>
              <a:gd name="connsiteY4" fmla="*/ 1607575 h 1607575"/>
              <a:gd name="connsiteX0" fmla="*/ 0 w 1124340"/>
              <a:gd name="connsiteY0" fmla="*/ 0 h 1607575"/>
              <a:gd name="connsiteX1" fmla="*/ 370004 w 1124340"/>
              <a:gd name="connsiteY1" fmla="*/ 721378 h 1607575"/>
              <a:gd name="connsiteX2" fmla="*/ 693175 w 1124340"/>
              <a:gd name="connsiteY2" fmla="*/ 1150375 h 1607575"/>
              <a:gd name="connsiteX3" fmla="*/ 1061884 w 1124340"/>
              <a:gd name="connsiteY3" fmla="*/ 1489587 h 1607575"/>
              <a:gd name="connsiteX4" fmla="*/ 1120878 w 1124340"/>
              <a:gd name="connsiteY4" fmla="*/ 1607575 h 1607575"/>
              <a:gd name="connsiteX0" fmla="*/ 0 w 1076214"/>
              <a:gd name="connsiteY0" fmla="*/ 0 h 1671743"/>
              <a:gd name="connsiteX1" fmla="*/ 321878 w 1076214"/>
              <a:gd name="connsiteY1" fmla="*/ 785546 h 1671743"/>
              <a:gd name="connsiteX2" fmla="*/ 645049 w 1076214"/>
              <a:gd name="connsiteY2" fmla="*/ 1214543 h 1671743"/>
              <a:gd name="connsiteX3" fmla="*/ 1013758 w 1076214"/>
              <a:gd name="connsiteY3" fmla="*/ 1553755 h 1671743"/>
              <a:gd name="connsiteX4" fmla="*/ 1072752 w 1076214"/>
              <a:gd name="connsiteY4" fmla="*/ 1671743 h 1671743"/>
              <a:gd name="connsiteX0" fmla="*/ 0 w 1056397"/>
              <a:gd name="connsiteY0" fmla="*/ 0 h 1655701"/>
              <a:gd name="connsiteX1" fmla="*/ 321878 w 1056397"/>
              <a:gd name="connsiteY1" fmla="*/ 785546 h 1655701"/>
              <a:gd name="connsiteX2" fmla="*/ 645049 w 1056397"/>
              <a:gd name="connsiteY2" fmla="*/ 1214543 h 1655701"/>
              <a:gd name="connsiteX3" fmla="*/ 1013758 w 1056397"/>
              <a:gd name="connsiteY3" fmla="*/ 1553755 h 1655701"/>
              <a:gd name="connsiteX4" fmla="*/ 1040668 w 1056397"/>
              <a:gd name="connsiteY4" fmla="*/ 1655701 h 1655701"/>
              <a:gd name="connsiteX0" fmla="*/ 0 w 1076214"/>
              <a:gd name="connsiteY0" fmla="*/ 0 h 1623617"/>
              <a:gd name="connsiteX1" fmla="*/ 321878 w 1076214"/>
              <a:gd name="connsiteY1" fmla="*/ 785546 h 1623617"/>
              <a:gd name="connsiteX2" fmla="*/ 645049 w 1076214"/>
              <a:gd name="connsiteY2" fmla="*/ 1214543 h 1623617"/>
              <a:gd name="connsiteX3" fmla="*/ 1013758 w 1076214"/>
              <a:gd name="connsiteY3" fmla="*/ 1553755 h 1623617"/>
              <a:gd name="connsiteX4" fmla="*/ 1072752 w 1076214"/>
              <a:gd name="connsiteY4" fmla="*/ 1623617 h 1623617"/>
              <a:gd name="connsiteX0" fmla="*/ 0 w 1076214"/>
              <a:gd name="connsiteY0" fmla="*/ 0 h 1623617"/>
              <a:gd name="connsiteX1" fmla="*/ 321878 w 1076214"/>
              <a:gd name="connsiteY1" fmla="*/ 785546 h 1623617"/>
              <a:gd name="connsiteX2" fmla="*/ 645049 w 1076214"/>
              <a:gd name="connsiteY2" fmla="*/ 1214543 h 1623617"/>
              <a:gd name="connsiteX3" fmla="*/ 1013758 w 1076214"/>
              <a:gd name="connsiteY3" fmla="*/ 1553755 h 1623617"/>
              <a:gd name="connsiteX4" fmla="*/ 1072752 w 1076214"/>
              <a:gd name="connsiteY4" fmla="*/ 1623617 h 1623617"/>
              <a:gd name="connsiteX0" fmla="*/ 0 w 1140382"/>
              <a:gd name="connsiteY0" fmla="*/ 0 h 1591533"/>
              <a:gd name="connsiteX1" fmla="*/ 386046 w 1140382"/>
              <a:gd name="connsiteY1" fmla="*/ 753462 h 1591533"/>
              <a:gd name="connsiteX2" fmla="*/ 709217 w 1140382"/>
              <a:gd name="connsiteY2" fmla="*/ 1182459 h 1591533"/>
              <a:gd name="connsiteX3" fmla="*/ 1077926 w 1140382"/>
              <a:gd name="connsiteY3" fmla="*/ 1521671 h 1591533"/>
              <a:gd name="connsiteX4" fmla="*/ 1136920 w 1140382"/>
              <a:gd name="connsiteY4" fmla="*/ 1591533 h 1591533"/>
              <a:gd name="connsiteX0" fmla="*/ 0 w 1108298"/>
              <a:gd name="connsiteY0" fmla="*/ 0 h 1527365"/>
              <a:gd name="connsiteX1" fmla="*/ 353962 w 1108298"/>
              <a:gd name="connsiteY1" fmla="*/ 689294 h 1527365"/>
              <a:gd name="connsiteX2" fmla="*/ 677133 w 1108298"/>
              <a:gd name="connsiteY2" fmla="*/ 1118291 h 1527365"/>
              <a:gd name="connsiteX3" fmla="*/ 1045842 w 1108298"/>
              <a:gd name="connsiteY3" fmla="*/ 1457503 h 1527365"/>
              <a:gd name="connsiteX4" fmla="*/ 1104836 w 1108298"/>
              <a:gd name="connsiteY4" fmla="*/ 1527365 h 1527365"/>
              <a:gd name="connsiteX0" fmla="*/ 0 w 1108298"/>
              <a:gd name="connsiteY0" fmla="*/ 0 h 1527365"/>
              <a:gd name="connsiteX1" fmla="*/ 353962 w 1108298"/>
              <a:gd name="connsiteY1" fmla="*/ 689294 h 1527365"/>
              <a:gd name="connsiteX2" fmla="*/ 677133 w 1108298"/>
              <a:gd name="connsiteY2" fmla="*/ 1118291 h 1527365"/>
              <a:gd name="connsiteX3" fmla="*/ 1045842 w 1108298"/>
              <a:gd name="connsiteY3" fmla="*/ 1457503 h 1527365"/>
              <a:gd name="connsiteX4" fmla="*/ 1104836 w 1108298"/>
              <a:gd name="connsiteY4" fmla="*/ 1527365 h 1527365"/>
              <a:gd name="connsiteX0" fmla="*/ 0 w 1108298"/>
              <a:gd name="connsiteY0" fmla="*/ 0 h 1527365"/>
              <a:gd name="connsiteX1" fmla="*/ 327068 w 1108298"/>
              <a:gd name="connsiteY1" fmla="*/ 729635 h 1527365"/>
              <a:gd name="connsiteX2" fmla="*/ 677133 w 1108298"/>
              <a:gd name="connsiteY2" fmla="*/ 1118291 h 1527365"/>
              <a:gd name="connsiteX3" fmla="*/ 1045842 w 1108298"/>
              <a:gd name="connsiteY3" fmla="*/ 1457503 h 1527365"/>
              <a:gd name="connsiteX4" fmla="*/ 1104836 w 1108298"/>
              <a:gd name="connsiteY4" fmla="*/ 1527365 h 1527365"/>
              <a:gd name="connsiteX0" fmla="*/ 0 w 1108298"/>
              <a:gd name="connsiteY0" fmla="*/ 0 h 1527365"/>
              <a:gd name="connsiteX1" fmla="*/ 327068 w 1108298"/>
              <a:gd name="connsiteY1" fmla="*/ 729635 h 1527365"/>
              <a:gd name="connsiteX2" fmla="*/ 623345 w 1108298"/>
              <a:gd name="connsiteY2" fmla="*/ 1145185 h 1527365"/>
              <a:gd name="connsiteX3" fmla="*/ 1045842 w 1108298"/>
              <a:gd name="connsiteY3" fmla="*/ 1457503 h 1527365"/>
              <a:gd name="connsiteX4" fmla="*/ 1104836 w 1108298"/>
              <a:gd name="connsiteY4" fmla="*/ 1527365 h 1527365"/>
              <a:gd name="connsiteX0" fmla="*/ 0 w 1098542"/>
              <a:gd name="connsiteY0" fmla="*/ 0 h 1554259"/>
              <a:gd name="connsiteX1" fmla="*/ 327068 w 1098542"/>
              <a:gd name="connsiteY1" fmla="*/ 729635 h 1554259"/>
              <a:gd name="connsiteX2" fmla="*/ 623345 w 1098542"/>
              <a:gd name="connsiteY2" fmla="*/ 1145185 h 1554259"/>
              <a:gd name="connsiteX3" fmla="*/ 1045842 w 1098542"/>
              <a:gd name="connsiteY3" fmla="*/ 1457503 h 1554259"/>
              <a:gd name="connsiteX4" fmla="*/ 1091389 w 1098542"/>
              <a:gd name="connsiteY4" fmla="*/ 1554259 h 1554259"/>
              <a:gd name="connsiteX0" fmla="*/ 0 w 1098542"/>
              <a:gd name="connsiteY0" fmla="*/ 0 h 1554259"/>
              <a:gd name="connsiteX1" fmla="*/ 327068 w 1098542"/>
              <a:gd name="connsiteY1" fmla="*/ 729635 h 1554259"/>
              <a:gd name="connsiteX2" fmla="*/ 623345 w 1098542"/>
              <a:gd name="connsiteY2" fmla="*/ 1145185 h 1554259"/>
              <a:gd name="connsiteX3" fmla="*/ 853796 w 1098542"/>
              <a:gd name="connsiteY3" fmla="*/ 1343323 h 1554259"/>
              <a:gd name="connsiteX4" fmla="*/ 1045842 w 1098542"/>
              <a:gd name="connsiteY4" fmla="*/ 1457503 h 1554259"/>
              <a:gd name="connsiteX5" fmla="*/ 1091389 w 1098542"/>
              <a:gd name="connsiteY5" fmla="*/ 1554259 h 1554259"/>
              <a:gd name="connsiteX0" fmla="*/ 0 w 1145880"/>
              <a:gd name="connsiteY0" fmla="*/ 0 h 1527365"/>
              <a:gd name="connsiteX1" fmla="*/ 327068 w 1145880"/>
              <a:gd name="connsiteY1" fmla="*/ 729635 h 1527365"/>
              <a:gd name="connsiteX2" fmla="*/ 623345 w 1145880"/>
              <a:gd name="connsiteY2" fmla="*/ 1145185 h 1527365"/>
              <a:gd name="connsiteX3" fmla="*/ 853796 w 1145880"/>
              <a:gd name="connsiteY3" fmla="*/ 1343323 h 1527365"/>
              <a:gd name="connsiteX4" fmla="*/ 1045842 w 1145880"/>
              <a:gd name="connsiteY4" fmla="*/ 1457503 h 1527365"/>
              <a:gd name="connsiteX5" fmla="*/ 1145177 w 1145880"/>
              <a:gd name="connsiteY5" fmla="*/ 1527365 h 152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5880" h="1527365">
                <a:moveTo>
                  <a:pt x="0" y="0"/>
                </a:moveTo>
                <a:cubicBezTo>
                  <a:pt x="119216" y="272845"/>
                  <a:pt x="223177" y="538771"/>
                  <a:pt x="327068" y="729635"/>
                </a:cubicBezTo>
                <a:cubicBezTo>
                  <a:pt x="430959" y="920499"/>
                  <a:pt x="535557" y="1042904"/>
                  <a:pt x="623345" y="1145185"/>
                </a:cubicBezTo>
                <a:cubicBezTo>
                  <a:pt x="711133" y="1247466"/>
                  <a:pt x="783380" y="1291270"/>
                  <a:pt x="853796" y="1343323"/>
                </a:cubicBezTo>
                <a:cubicBezTo>
                  <a:pt x="924212" y="1395376"/>
                  <a:pt x="1008484" y="1424588"/>
                  <a:pt x="1045842" y="1457503"/>
                </a:cubicBezTo>
                <a:cubicBezTo>
                  <a:pt x="1117126" y="1533703"/>
                  <a:pt x="1151322" y="1506471"/>
                  <a:pt x="1145177" y="1527365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3B3821B-25E9-47A5-B413-72A7755DB988}"/>
              </a:ext>
            </a:extLst>
          </p:cNvPr>
          <p:cNvSpPr/>
          <p:nvPr/>
        </p:nvSpPr>
        <p:spPr>
          <a:xfrm>
            <a:off x="6584450" y="4238369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AC863D2-56E6-4838-AA35-7A74113B8C65}"/>
              </a:ext>
            </a:extLst>
          </p:cNvPr>
          <p:cNvSpPr/>
          <p:nvPr/>
        </p:nvSpPr>
        <p:spPr>
          <a:xfrm>
            <a:off x="9299386" y="4238369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BE659F4-4195-443F-86FD-C0515517D0A2}"/>
              </a:ext>
            </a:extLst>
          </p:cNvPr>
          <p:cNvSpPr/>
          <p:nvPr/>
        </p:nvSpPr>
        <p:spPr>
          <a:xfrm>
            <a:off x="8299309" y="1236726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C972820D-ED87-49B7-A342-3D3AC6FC5F44}"/>
              </a:ext>
            </a:extLst>
          </p:cNvPr>
          <p:cNvCxnSpPr/>
          <p:nvPr/>
        </p:nvCxnSpPr>
        <p:spPr>
          <a:xfrm>
            <a:off x="8104122" y="1529114"/>
            <a:ext cx="0" cy="626265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A81443F8-A567-4F25-960F-2C2ED6D7EB84}"/>
              </a:ext>
            </a:extLst>
          </p:cNvPr>
          <p:cNvCxnSpPr>
            <a:cxnSpLocks/>
          </p:cNvCxnSpPr>
          <p:nvPr/>
        </p:nvCxnSpPr>
        <p:spPr>
          <a:xfrm>
            <a:off x="6995824" y="2208551"/>
            <a:ext cx="2205987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16C346B-AB72-410A-96CE-E64BC1272F60}"/>
              </a:ext>
            </a:extLst>
          </p:cNvPr>
          <p:cNvSpPr/>
          <p:nvPr/>
        </p:nvSpPr>
        <p:spPr>
          <a:xfrm>
            <a:off x="9222838" y="1906033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EB635B3A-EF78-4E99-B111-ECA45FD1382B}"/>
              </a:ext>
            </a:extLst>
          </p:cNvPr>
          <p:cNvCxnSpPr>
            <a:cxnSpLocks/>
          </p:cNvCxnSpPr>
          <p:nvPr/>
        </p:nvCxnSpPr>
        <p:spPr>
          <a:xfrm>
            <a:off x="9835178" y="1549859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2B0FFE6B-8411-4B89-8F49-D85E55B75D63}"/>
              </a:ext>
            </a:extLst>
          </p:cNvPr>
          <p:cNvCxnSpPr>
            <a:cxnSpLocks/>
          </p:cNvCxnSpPr>
          <p:nvPr/>
        </p:nvCxnSpPr>
        <p:spPr>
          <a:xfrm>
            <a:off x="9816618" y="3326704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7A8FE37-EF04-4B93-A004-A20B43F3F036}"/>
              </a:ext>
            </a:extLst>
          </p:cNvPr>
          <p:cNvSpPr/>
          <p:nvPr/>
        </p:nvSpPr>
        <p:spPr>
          <a:xfrm>
            <a:off x="10081241" y="5022868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55C55C6-A900-4BA5-AD2D-438F223F9B02}"/>
              </a:ext>
            </a:extLst>
          </p:cNvPr>
          <p:cNvSpPr/>
          <p:nvPr/>
        </p:nvSpPr>
        <p:spPr>
          <a:xfrm>
            <a:off x="10779651" y="2993975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/>
      <p:bldP spid="15" grpId="0"/>
      <p:bldP spid="16" grpId="0"/>
      <p:bldP spid="22" grpId="0" animBg="1"/>
      <p:bldP spid="23" grpId="0" animBg="1"/>
      <p:bldP spid="24" grpId="0"/>
      <p:bldP spid="25" grpId="0"/>
      <p:bldP spid="26" grpId="0"/>
      <p:bldP spid="29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ㅊ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차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1054</Words>
  <Application>Microsoft Office PowerPoint</Application>
  <PresentationFormat>와이드스크린</PresentationFormat>
  <Paragraphs>308</Paragraphs>
  <Slides>25</Slides>
  <Notes>13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2" baseType="lpstr">
      <vt:lpstr>맑은 고딕</vt:lpstr>
      <vt:lpstr>Aharoni</vt:lpstr>
      <vt:lpstr>Arial</vt:lpstr>
      <vt:lpstr>Calibri</vt:lpstr>
      <vt:lpstr>Impact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효녀 심청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유아유치반_10  </dc:title>
  <cp:lastModifiedBy>gojhchoi99@gmail.com</cp:lastModifiedBy>
  <cp:revision>4</cp:revision>
  <dcterms:modified xsi:type="dcterms:W3CDTF">2020-06-11T21:59:57Z</dcterms:modified>
</cp:coreProperties>
</file>