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9" r:id="rId1"/>
    <p:sldMasterId id="2147483862" r:id="rId2"/>
  </p:sldMasterIdLst>
  <p:notesMasterIdLst>
    <p:notesMasterId r:id="rId26"/>
  </p:notesMasterIdLst>
  <p:sldIdLst>
    <p:sldId id="291" r:id="rId3"/>
    <p:sldId id="269" r:id="rId4"/>
    <p:sldId id="270" r:id="rId5"/>
    <p:sldId id="271" r:id="rId6"/>
    <p:sldId id="272" r:id="rId7"/>
    <p:sldId id="273" r:id="rId8"/>
    <p:sldId id="274" r:id="rId9"/>
    <p:sldId id="257" r:id="rId10"/>
    <p:sldId id="286" r:id="rId11"/>
    <p:sldId id="261" r:id="rId12"/>
    <p:sldId id="262" r:id="rId13"/>
    <p:sldId id="263" r:id="rId14"/>
    <p:sldId id="297" r:id="rId15"/>
    <p:sldId id="258" r:id="rId16"/>
    <p:sldId id="266" r:id="rId17"/>
    <p:sldId id="260" r:id="rId18"/>
    <p:sldId id="281" r:id="rId19"/>
    <p:sldId id="282" r:id="rId20"/>
    <p:sldId id="283" r:id="rId21"/>
    <p:sldId id="284" r:id="rId22"/>
    <p:sldId id="264" r:id="rId23"/>
    <p:sldId id="298" r:id="rId24"/>
    <p:sldId id="296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E66968-51A0-4823-AF49-26065FF894B1}" v="133" dt="2020-06-11T21:57:55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1" autoAdjust="0"/>
    <p:restoredTop sz="78810" autoAdjust="0"/>
  </p:normalViewPr>
  <p:slideViewPr>
    <p:cSldViewPr snapToGrid="0">
      <p:cViewPr varScale="1">
        <p:scale>
          <a:sx n="53" d="100"/>
          <a:sy n="53" d="100"/>
        </p:scale>
        <p:origin x="12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jhchoi99@gmail.com" userId="7c3550ba10e1e361" providerId="LiveId" clId="{8C5B3813-0153-4D99-9DEB-39476EA0FFCC}"/>
    <pc:docChg chg="undo redo custSel addSld delSld modSld sldOrd modMainMaster">
      <pc:chgData name="gojhchoi99@gmail.com" userId="7c3550ba10e1e361" providerId="LiveId" clId="{8C5B3813-0153-4D99-9DEB-39476EA0FFCC}" dt="2020-05-04T08:29:36.111" v="1914"/>
      <pc:docMkLst>
        <pc:docMk/>
      </pc:docMkLst>
      <pc:sldChg chg="del">
        <pc:chgData name="gojhchoi99@gmail.com" userId="7c3550ba10e1e361" providerId="LiveId" clId="{8C5B3813-0153-4D99-9DEB-39476EA0FFCC}" dt="2020-04-29T23:33:11.081" v="734" actId="47"/>
        <pc:sldMkLst>
          <pc:docMk/>
          <pc:sldMk cId="0" sldId="256"/>
        </pc:sldMkLst>
      </pc:sldChg>
      <pc:sldChg chg="addSp delSp modSp ord delAnim modAnim">
        <pc:chgData name="gojhchoi99@gmail.com" userId="7c3550ba10e1e361" providerId="LiveId" clId="{8C5B3813-0153-4D99-9DEB-39476EA0FFCC}" dt="2020-04-30T06:19:42.732" v="967"/>
        <pc:sldMkLst>
          <pc:docMk/>
          <pc:sldMk cId="0" sldId="257"/>
        </pc:sldMkLst>
        <pc:spChg chg="add mod">
          <ac:chgData name="gojhchoi99@gmail.com" userId="7c3550ba10e1e361" providerId="LiveId" clId="{8C5B3813-0153-4D99-9DEB-39476EA0FFCC}" dt="2020-04-30T06:08:00.782" v="881" actId="20577"/>
          <ac:spMkLst>
            <pc:docMk/>
            <pc:sldMk cId="0" sldId="257"/>
            <ac:spMk id="6" creationId="{DFF62A85-8A98-4245-A983-7A7CEF9ED86A}"/>
          </ac:spMkLst>
        </pc:spChg>
        <pc:spChg chg="add mod">
          <ac:chgData name="gojhchoi99@gmail.com" userId="7c3550ba10e1e361" providerId="LiveId" clId="{8C5B3813-0153-4D99-9DEB-39476EA0FFCC}" dt="2020-04-30T06:09:13.835" v="885" actId="693"/>
          <ac:spMkLst>
            <pc:docMk/>
            <pc:sldMk cId="0" sldId="257"/>
            <ac:spMk id="7" creationId="{DC90942C-C1E7-43AC-8E98-DACFDC155FA9}"/>
          </ac:spMkLst>
        </pc:spChg>
        <pc:spChg chg="add mod">
          <ac:chgData name="gojhchoi99@gmail.com" userId="7c3550ba10e1e361" providerId="LiveId" clId="{8C5B3813-0153-4D99-9DEB-39476EA0FFCC}" dt="2020-04-30T06:10:06.874" v="889" actId="693"/>
          <ac:spMkLst>
            <pc:docMk/>
            <pc:sldMk cId="0" sldId="257"/>
            <ac:spMk id="8" creationId="{4D362FCA-E9F9-4915-96A2-ED113083F790}"/>
          </ac:spMkLst>
        </pc:spChg>
        <pc:spChg chg="add del">
          <ac:chgData name="gojhchoi99@gmail.com" userId="7c3550ba10e1e361" providerId="LiveId" clId="{8C5B3813-0153-4D99-9DEB-39476EA0FFCC}" dt="2020-04-30T06:13:51.845" v="924" actId="11529"/>
          <ac:spMkLst>
            <pc:docMk/>
            <pc:sldMk cId="0" sldId="257"/>
            <ac:spMk id="10" creationId="{3D58DBF8-F2BB-489A-A3B7-0506FADDD7F8}"/>
          </ac:spMkLst>
        </pc:spChg>
        <pc:spChg chg="add mod">
          <ac:chgData name="gojhchoi99@gmail.com" userId="7c3550ba10e1e361" providerId="LiveId" clId="{8C5B3813-0153-4D99-9DEB-39476EA0FFCC}" dt="2020-04-30T06:14:38.757" v="928" actId="693"/>
          <ac:spMkLst>
            <pc:docMk/>
            <pc:sldMk cId="0" sldId="257"/>
            <ac:spMk id="11" creationId="{6D05B167-80B3-4B3A-A4BC-479F02B55B28}"/>
          </ac:spMkLst>
        </pc:spChg>
        <pc:spChg chg="add mod">
          <ac:chgData name="gojhchoi99@gmail.com" userId="7c3550ba10e1e361" providerId="LiveId" clId="{8C5B3813-0153-4D99-9DEB-39476EA0FFCC}" dt="2020-04-30T06:11:06.552" v="893" actId="20577"/>
          <ac:spMkLst>
            <pc:docMk/>
            <pc:sldMk cId="0" sldId="257"/>
            <ac:spMk id="12" creationId="{3EF9FCCB-7A08-499E-9514-2C7946FDDF8A}"/>
          </ac:spMkLst>
        </pc:spChg>
        <pc:spChg chg="add mod">
          <ac:chgData name="gojhchoi99@gmail.com" userId="7c3550ba10e1e361" providerId="LiveId" clId="{8C5B3813-0153-4D99-9DEB-39476EA0FFCC}" dt="2020-04-30T06:11:33.706" v="897" actId="20577"/>
          <ac:spMkLst>
            <pc:docMk/>
            <pc:sldMk cId="0" sldId="257"/>
            <ac:spMk id="13" creationId="{0E2EB491-2D0E-4CCF-8AB6-8227BE9F4C22}"/>
          </ac:spMkLst>
        </pc:spChg>
        <pc:spChg chg="add mod">
          <ac:chgData name="gojhchoi99@gmail.com" userId="7c3550ba10e1e361" providerId="LiveId" clId="{8C5B3813-0153-4D99-9DEB-39476EA0FFCC}" dt="2020-04-30T06:12:13.657" v="908" actId="1076"/>
          <ac:spMkLst>
            <pc:docMk/>
            <pc:sldMk cId="0" sldId="257"/>
            <ac:spMk id="15" creationId="{03AF63B9-0518-44E4-9A35-B6FDBA8973AD}"/>
          </ac:spMkLst>
        </pc:spChg>
        <pc:spChg chg="add mod">
          <ac:chgData name="gojhchoi99@gmail.com" userId="7c3550ba10e1e361" providerId="LiveId" clId="{8C5B3813-0153-4D99-9DEB-39476EA0FFCC}" dt="2020-04-30T06:15:23.029" v="932" actId="693"/>
          <ac:spMkLst>
            <pc:docMk/>
            <pc:sldMk cId="0" sldId="257"/>
            <ac:spMk id="16" creationId="{9A7B9691-0C67-4566-AA93-37662C46946B}"/>
          </ac:spMkLst>
        </pc:spChg>
        <pc:spChg chg="add del mod">
          <ac:chgData name="gojhchoi99@gmail.com" userId="7c3550ba10e1e361" providerId="LiveId" clId="{8C5B3813-0153-4D99-9DEB-39476EA0FFCC}" dt="2020-04-30T06:13:30.360" v="922" actId="478"/>
          <ac:spMkLst>
            <pc:docMk/>
            <pc:sldMk cId="0" sldId="257"/>
            <ac:spMk id="17" creationId="{C19287CB-CF86-4009-9B46-A4C8A539FBF4}"/>
          </ac:spMkLst>
        </pc:spChg>
        <pc:spChg chg="add mod">
          <ac:chgData name="gojhchoi99@gmail.com" userId="7c3550ba10e1e361" providerId="LiveId" clId="{8C5B3813-0153-4D99-9DEB-39476EA0FFCC}" dt="2020-04-30T06:15:52.121" v="950" actId="1036"/>
          <ac:spMkLst>
            <pc:docMk/>
            <pc:sldMk cId="0" sldId="257"/>
            <ac:spMk id="23" creationId="{5487CE91-087B-4101-8042-DEEDF3AB7040}"/>
          </ac:spMkLst>
        </pc:spChg>
        <pc:spChg chg="add mod">
          <ac:chgData name="gojhchoi99@gmail.com" userId="7c3550ba10e1e361" providerId="LiveId" clId="{8C5B3813-0153-4D99-9DEB-39476EA0FFCC}" dt="2020-04-30T06:15:52.121" v="950" actId="1036"/>
          <ac:spMkLst>
            <pc:docMk/>
            <pc:sldMk cId="0" sldId="257"/>
            <ac:spMk id="24" creationId="{AF4B4FBE-25B4-4287-9C74-DB19D3052443}"/>
          </ac:spMkLst>
        </pc:spChg>
        <pc:spChg chg="add mod">
          <ac:chgData name="gojhchoi99@gmail.com" userId="7c3550ba10e1e361" providerId="LiveId" clId="{8C5B3813-0153-4D99-9DEB-39476EA0FFCC}" dt="2020-04-30T06:16:03.966" v="952" actId="1076"/>
          <ac:spMkLst>
            <pc:docMk/>
            <pc:sldMk cId="0" sldId="257"/>
            <ac:spMk id="25" creationId="{DD034BE1-A828-4B0F-9DB0-F0D840CEF9C4}"/>
          </ac:spMkLst>
        </pc:spChg>
        <pc:spChg chg="add del">
          <ac:chgData name="gojhchoi99@gmail.com" userId="7c3550ba10e1e361" providerId="LiveId" clId="{8C5B3813-0153-4D99-9DEB-39476EA0FFCC}" dt="2020-04-30T06:16:08.780" v="954"/>
          <ac:spMkLst>
            <pc:docMk/>
            <pc:sldMk cId="0" sldId="257"/>
            <ac:spMk id="26" creationId="{B793AEDF-3BA4-44C5-8E06-B4A3AB17E2D8}"/>
          </ac:spMkLst>
        </pc:spChg>
        <pc:spChg chg="add mod">
          <ac:chgData name="gojhchoi99@gmail.com" userId="7c3550ba10e1e361" providerId="LiveId" clId="{8C5B3813-0153-4D99-9DEB-39476EA0FFCC}" dt="2020-04-30T06:16:15.544" v="956" actId="1076"/>
          <ac:spMkLst>
            <pc:docMk/>
            <pc:sldMk cId="0" sldId="257"/>
            <ac:spMk id="27" creationId="{F93A6578-99D1-4684-A703-12B23F0F1FF3}"/>
          </ac:spMkLst>
        </pc:spChg>
        <pc:spChg chg="add">
          <ac:chgData name="gojhchoi99@gmail.com" userId="7c3550ba10e1e361" providerId="LiveId" clId="{8C5B3813-0153-4D99-9DEB-39476EA0FFCC}" dt="2020-04-30T06:19:36.423" v="966"/>
          <ac:spMkLst>
            <pc:docMk/>
            <pc:sldMk cId="0" sldId="257"/>
            <ac:spMk id="28" creationId="{CE6DFD05-2301-46A7-849F-502C6788FA50}"/>
          </ac:spMkLst>
        </pc:spChg>
        <pc:cxnChg chg="add mod">
          <ac:chgData name="gojhchoi99@gmail.com" userId="7c3550ba10e1e361" providerId="LiveId" clId="{8C5B3813-0153-4D99-9DEB-39476EA0FFCC}" dt="2020-04-30T06:07:52.740" v="878" actId="1036"/>
          <ac:cxnSpMkLst>
            <pc:docMk/>
            <pc:sldMk cId="0" sldId="257"/>
            <ac:cxnSpMk id="5" creationId="{263B2442-8E30-462B-93B4-2DF6EBBB34DB}"/>
          </ac:cxnSpMkLst>
        </pc:cxnChg>
        <pc:cxnChg chg="add mod">
          <ac:chgData name="gojhchoi99@gmail.com" userId="7c3550ba10e1e361" providerId="LiveId" clId="{8C5B3813-0153-4D99-9DEB-39476EA0FFCC}" dt="2020-04-30T06:12:03.945" v="907" actId="1076"/>
          <ac:cxnSpMkLst>
            <pc:docMk/>
            <pc:sldMk cId="0" sldId="257"/>
            <ac:cxnSpMk id="14" creationId="{00683A65-6D26-40B7-A4F2-9474E0EC6455}"/>
          </ac:cxnSpMkLst>
        </pc:cxnChg>
        <pc:cxnChg chg="add mod">
          <ac:chgData name="gojhchoi99@gmail.com" userId="7c3550ba10e1e361" providerId="LiveId" clId="{8C5B3813-0153-4D99-9DEB-39476EA0FFCC}" dt="2020-04-30T06:15:52.121" v="950" actId="1036"/>
          <ac:cxnSpMkLst>
            <pc:docMk/>
            <pc:sldMk cId="0" sldId="257"/>
            <ac:cxnSpMk id="21" creationId="{1460BAE9-E115-4473-8DE2-FB0FA1441396}"/>
          </ac:cxnSpMkLst>
        </pc:cxnChg>
        <pc:cxnChg chg="add mod">
          <ac:chgData name="gojhchoi99@gmail.com" userId="7c3550ba10e1e361" providerId="LiveId" clId="{8C5B3813-0153-4D99-9DEB-39476EA0FFCC}" dt="2020-04-30T06:15:52.121" v="950" actId="1036"/>
          <ac:cxnSpMkLst>
            <pc:docMk/>
            <pc:sldMk cId="0" sldId="257"/>
            <ac:cxnSpMk id="22" creationId="{9782D8BE-6B8F-46C6-8299-857BAAD6DA64}"/>
          </ac:cxnSpMkLst>
        </pc:cxnChg>
      </pc:sldChg>
      <pc:sldChg chg="addSp delSp modSp modAnim">
        <pc:chgData name="gojhchoi99@gmail.com" userId="7c3550ba10e1e361" providerId="LiveId" clId="{8C5B3813-0153-4D99-9DEB-39476EA0FFCC}" dt="2020-04-30T07:01:00.738" v="1244" actId="1076"/>
        <pc:sldMkLst>
          <pc:docMk/>
          <pc:sldMk cId="0" sldId="258"/>
        </pc:sldMkLst>
        <pc:spChg chg="add mod">
          <ac:chgData name="gojhchoi99@gmail.com" userId="7c3550ba10e1e361" providerId="LiveId" clId="{8C5B3813-0153-4D99-9DEB-39476EA0FFCC}" dt="2020-04-30T07:01:00.738" v="1244" actId="1076"/>
          <ac:spMkLst>
            <pc:docMk/>
            <pc:sldMk cId="0" sldId="258"/>
            <ac:spMk id="2" creationId="{5935A538-23AA-4651-A68F-A6E3CAE4CB77}"/>
          </ac:spMkLst>
        </pc:spChg>
        <pc:spChg chg="mod">
          <ac:chgData name="gojhchoi99@gmail.com" userId="7c3550ba10e1e361" providerId="LiveId" clId="{8C5B3813-0153-4D99-9DEB-39476EA0FFCC}" dt="2020-04-24T20:00:32.533" v="677" actId="1036"/>
          <ac:spMkLst>
            <pc:docMk/>
            <pc:sldMk cId="0" sldId="258"/>
            <ac:spMk id="108" creationId="{00000000-0000-0000-0000-000000000000}"/>
          </ac:spMkLst>
        </pc:spChg>
        <pc:spChg chg="mod">
          <ac:chgData name="gojhchoi99@gmail.com" userId="7c3550ba10e1e361" providerId="LiveId" clId="{8C5B3813-0153-4D99-9DEB-39476EA0FFCC}" dt="2020-04-24T20:00:32.533" v="677" actId="1036"/>
          <ac:spMkLst>
            <pc:docMk/>
            <pc:sldMk cId="0" sldId="258"/>
            <ac:spMk id="109" creationId="{00000000-0000-0000-0000-000000000000}"/>
          </ac:spMkLst>
        </pc:spChg>
        <pc:picChg chg="add del mod">
          <ac:chgData name="gojhchoi99@gmail.com" userId="7c3550ba10e1e361" providerId="LiveId" clId="{8C5B3813-0153-4D99-9DEB-39476EA0FFCC}" dt="2020-04-29T23:34:23.732" v="783" actId="1076"/>
          <ac:picMkLst>
            <pc:docMk/>
            <pc:sldMk cId="0" sldId="258"/>
            <ac:picMk id="6" creationId="{8D6B380B-A03E-4D69-9F3E-D346F6A8C8FD}"/>
          </ac:picMkLst>
        </pc:picChg>
        <pc:picChg chg="add del">
          <ac:chgData name="gojhchoi99@gmail.com" userId="7c3550ba10e1e361" providerId="LiveId" clId="{8C5B3813-0153-4D99-9DEB-39476EA0FFCC}" dt="2020-04-24T20:00:28.930" v="671" actId="478"/>
          <ac:picMkLst>
            <pc:docMk/>
            <pc:sldMk cId="0" sldId="258"/>
            <ac:picMk id="1028" creationId="{B90196B5-FB3C-4953-A540-8ADF2570F6BF}"/>
          </ac:picMkLst>
        </pc:picChg>
      </pc:sldChg>
      <pc:sldChg chg="modSp del">
        <pc:chgData name="gojhchoi99@gmail.com" userId="7c3550ba10e1e361" providerId="LiveId" clId="{8C5B3813-0153-4D99-9DEB-39476EA0FFCC}" dt="2020-04-24T19:37:30.238" v="578" actId="47"/>
        <pc:sldMkLst>
          <pc:docMk/>
          <pc:sldMk cId="0" sldId="259"/>
        </pc:sldMkLst>
        <pc:picChg chg="mod">
          <ac:chgData name="gojhchoi99@gmail.com" userId="7c3550ba10e1e361" providerId="LiveId" clId="{8C5B3813-0153-4D99-9DEB-39476EA0FFCC}" dt="2020-04-24T04:24:38.137" v="3" actId="14100"/>
          <ac:picMkLst>
            <pc:docMk/>
            <pc:sldMk cId="0" sldId="259"/>
            <ac:picMk id="116" creationId="{00000000-0000-0000-0000-000000000000}"/>
          </ac:picMkLst>
        </pc:picChg>
      </pc:sldChg>
      <pc:sldChg chg="modSp ord">
        <pc:chgData name="gojhchoi99@gmail.com" userId="7c3550ba10e1e361" providerId="LiveId" clId="{8C5B3813-0153-4D99-9DEB-39476EA0FFCC}" dt="2020-04-30T07:02:10.918" v="1306" actId="1076"/>
        <pc:sldMkLst>
          <pc:docMk/>
          <pc:sldMk cId="0" sldId="260"/>
        </pc:sldMkLst>
        <pc:spChg chg="mod">
          <ac:chgData name="gojhchoi99@gmail.com" userId="7c3550ba10e1e361" providerId="LiveId" clId="{8C5B3813-0153-4D99-9DEB-39476EA0FFCC}" dt="2020-04-24T04:51:23.508" v="110" actId="1076"/>
          <ac:spMkLst>
            <pc:docMk/>
            <pc:sldMk cId="0" sldId="260"/>
            <ac:spMk id="124" creationId="{00000000-0000-0000-0000-000000000000}"/>
          </ac:spMkLst>
        </pc:spChg>
        <pc:picChg chg="mod modCrop">
          <ac:chgData name="gojhchoi99@gmail.com" userId="7c3550ba10e1e361" providerId="LiveId" clId="{8C5B3813-0153-4D99-9DEB-39476EA0FFCC}" dt="2020-04-30T07:02:10.918" v="1306" actId="1076"/>
          <ac:picMkLst>
            <pc:docMk/>
            <pc:sldMk cId="0" sldId="260"/>
            <ac:picMk id="122" creationId="{00000000-0000-0000-0000-000000000000}"/>
          </ac:picMkLst>
        </pc:picChg>
      </pc:sldChg>
      <pc:sldChg chg="add del ord">
        <pc:chgData name="gojhchoi99@gmail.com" userId="7c3550ba10e1e361" providerId="LiveId" clId="{8C5B3813-0153-4D99-9DEB-39476EA0FFCC}" dt="2020-04-30T06:28:43.932" v="1142"/>
        <pc:sldMkLst>
          <pc:docMk/>
          <pc:sldMk cId="0" sldId="261"/>
        </pc:sldMkLst>
      </pc:sldChg>
      <pc:sldChg chg="ord">
        <pc:chgData name="gojhchoi99@gmail.com" userId="7c3550ba10e1e361" providerId="LiveId" clId="{8C5B3813-0153-4D99-9DEB-39476EA0FFCC}" dt="2020-04-30T06:28:43.932" v="1142"/>
        <pc:sldMkLst>
          <pc:docMk/>
          <pc:sldMk cId="0" sldId="262"/>
        </pc:sldMkLst>
      </pc:sldChg>
      <pc:sldChg chg="addSp delSp ord">
        <pc:chgData name="gojhchoi99@gmail.com" userId="7c3550ba10e1e361" providerId="LiveId" clId="{8C5B3813-0153-4D99-9DEB-39476EA0FFCC}" dt="2020-04-30T06:29:46.086" v="1146"/>
        <pc:sldMkLst>
          <pc:docMk/>
          <pc:sldMk cId="0" sldId="263"/>
        </pc:sldMkLst>
        <pc:spChg chg="add del">
          <ac:chgData name="gojhchoi99@gmail.com" userId="7c3550ba10e1e361" providerId="LiveId" clId="{8C5B3813-0153-4D99-9DEB-39476EA0FFCC}" dt="2020-04-30T06:29:46.086" v="1146"/>
          <ac:spMkLst>
            <pc:docMk/>
            <pc:sldMk cId="0" sldId="263"/>
            <ac:spMk id="6" creationId="{53866CA2-2FA3-49B7-A121-C5715C483D70}"/>
          </ac:spMkLst>
        </pc:spChg>
        <pc:spChg chg="add del">
          <ac:chgData name="gojhchoi99@gmail.com" userId="7c3550ba10e1e361" providerId="LiveId" clId="{8C5B3813-0153-4D99-9DEB-39476EA0FFCC}" dt="2020-04-30T06:29:46.086" v="1146"/>
          <ac:spMkLst>
            <pc:docMk/>
            <pc:sldMk cId="0" sldId="263"/>
            <ac:spMk id="7" creationId="{32A041AF-FCB3-4355-AB66-81B961719B33}"/>
          </ac:spMkLst>
        </pc:spChg>
      </pc:sldChg>
      <pc:sldChg chg="addSp modSp">
        <pc:chgData name="gojhchoi99@gmail.com" userId="7c3550ba10e1e361" providerId="LiveId" clId="{8C5B3813-0153-4D99-9DEB-39476EA0FFCC}" dt="2020-04-30T06:31:47.618" v="1180" actId="1076"/>
        <pc:sldMkLst>
          <pc:docMk/>
          <pc:sldMk cId="0" sldId="264"/>
        </pc:sldMkLst>
        <pc:spChg chg="add mod">
          <ac:chgData name="gojhchoi99@gmail.com" userId="7c3550ba10e1e361" providerId="LiveId" clId="{8C5B3813-0153-4D99-9DEB-39476EA0FFCC}" dt="2020-04-30T06:31:47.618" v="1180" actId="1076"/>
          <ac:spMkLst>
            <pc:docMk/>
            <pc:sldMk cId="0" sldId="264"/>
            <ac:spMk id="2" creationId="{C590B4D5-6D94-41B6-8203-5CCEEFD458C3}"/>
          </ac:spMkLst>
        </pc:spChg>
      </pc:sldChg>
      <pc:sldChg chg="del">
        <pc:chgData name="gojhchoi99@gmail.com" userId="7c3550ba10e1e361" providerId="LiveId" clId="{8C5B3813-0153-4D99-9DEB-39476EA0FFCC}" dt="2020-05-02T01:44:51.091" v="1507" actId="47"/>
        <pc:sldMkLst>
          <pc:docMk/>
          <pc:sldMk cId="0" sldId="265"/>
        </pc:sldMkLst>
      </pc:sldChg>
      <pc:sldChg chg="addSp delSp modSp add delAnim modAnim">
        <pc:chgData name="gojhchoi99@gmail.com" userId="7c3550ba10e1e361" providerId="LiveId" clId="{8C5B3813-0153-4D99-9DEB-39476EA0FFCC}" dt="2020-04-30T07:08:20.351" v="1487" actId="1076"/>
        <pc:sldMkLst>
          <pc:docMk/>
          <pc:sldMk cId="69926208" sldId="266"/>
        </pc:sldMkLst>
        <pc:spChg chg="add">
          <ac:chgData name="gojhchoi99@gmail.com" userId="7c3550ba10e1e361" providerId="LiveId" clId="{8C5B3813-0153-4D99-9DEB-39476EA0FFCC}" dt="2020-04-24T04:24:51.089" v="5"/>
          <ac:spMkLst>
            <pc:docMk/>
            <pc:sldMk cId="69926208" sldId="266"/>
            <ac:spMk id="2" creationId="{4AB22030-5A3D-41CD-9C76-8CC5FB486A0A}"/>
          </ac:spMkLst>
        </pc:spChg>
        <pc:spChg chg="add mod">
          <ac:chgData name="gojhchoi99@gmail.com" userId="7c3550ba10e1e361" providerId="LiveId" clId="{8C5B3813-0153-4D99-9DEB-39476EA0FFCC}" dt="2020-04-30T07:08:20.351" v="1487" actId="1076"/>
          <ac:spMkLst>
            <pc:docMk/>
            <pc:sldMk cId="69926208" sldId="266"/>
            <ac:spMk id="3" creationId="{6D5AAF74-3285-4F0C-A11E-25CB083BBEB9}"/>
          </ac:spMkLst>
        </pc:spChg>
        <pc:spChg chg="add del mod">
          <ac:chgData name="gojhchoi99@gmail.com" userId="7c3550ba10e1e361" providerId="LiveId" clId="{8C5B3813-0153-4D99-9DEB-39476EA0FFCC}" dt="2020-04-24T04:33:47.545" v="76" actId="478"/>
          <ac:spMkLst>
            <pc:docMk/>
            <pc:sldMk cId="69926208" sldId="266"/>
            <ac:spMk id="3" creationId="{BA426E67-5B2D-4BD6-9666-D7C8E3D322E0}"/>
          </ac:spMkLst>
        </pc:spChg>
        <pc:spChg chg="add mod ord">
          <ac:chgData name="gojhchoi99@gmail.com" userId="7c3550ba10e1e361" providerId="LiveId" clId="{8C5B3813-0153-4D99-9DEB-39476EA0FFCC}" dt="2020-04-24T20:01:37.365" v="711" actId="1036"/>
          <ac:spMkLst>
            <pc:docMk/>
            <pc:sldMk cId="69926208" sldId="266"/>
            <ac:spMk id="4" creationId="{E06CB2EA-AECD-4F11-9C89-D430D86814B5}"/>
          </ac:spMkLst>
        </pc:spChg>
        <pc:spChg chg="add del mod">
          <ac:chgData name="gojhchoi99@gmail.com" userId="7c3550ba10e1e361" providerId="LiveId" clId="{8C5B3813-0153-4D99-9DEB-39476EA0FFCC}" dt="2020-04-24T04:33:43.870" v="75" actId="478"/>
          <ac:spMkLst>
            <pc:docMk/>
            <pc:sldMk cId="69926208" sldId="266"/>
            <ac:spMk id="5" creationId="{14C2FBA7-4FE4-4F66-A169-2869EDF6254D}"/>
          </ac:spMkLst>
        </pc:spChg>
        <pc:spChg chg="add mod">
          <ac:chgData name="gojhchoi99@gmail.com" userId="7c3550ba10e1e361" providerId="LiveId" clId="{8C5B3813-0153-4D99-9DEB-39476EA0FFCC}" dt="2020-04-24T20:01:37.365" v="711" actId="1036"/>
          <ac:spMkLst>
            <pc:docMk/>
            <pc:sldMk cId="69926208" sldId="266"/>
            <ac:spMk id="6" creationId="{D81B97C6-1337-4D3B-8D83-960F1B018FBA}"/>
          </ac:spMkLst>
        </pc:spChg>
        <pc:spChg chg="add mod">
          <ac:chgData name="gojhchoi99@gmail.com" userId="7c3550ba10e1e361" providerId="LiveId" clId="{8C5B3813-0153-4D99-9DEB-39476EA0FFCC}" dt="2020-04-30T07:08:20.351" v="1487" actId="1076"/>
          <ac:spMkLst>
            <pc:docMk/>
            <pc:sldMk cId="69926208" sldId="266"/>
            <ac:spMk id="7" creationId="{BCAD7AA9-C200-4936-9F66-9F3541AB5ECC}"/>
          </ac:spMkLst>
        </pc:spChg>
        <pc:spChg chg="add del mod">
          <ac:chgData name="gojhchoi99@gmail.com" userId="7c3550ba10e1e361" providerId="LiveId" clId="{8C5B3813-0153-4D99-9DEB-39476EA0FFCC}" dt="2020-04-24T19:34:24.595" v="343" actId="478"/>
          <ac:spMkLst>
            <pc:docMk/>
            <pc:sldMk cId="69926208" sldId="266"/>
            <ac:spMk id="9" creationId="{6B1407A7-4CB6-414F-ADCA-6BF04ED62506}"/>
          </ac:spMkLst>
        </pc:spChg>
        <pc:spChg chg="add del mod">
          <ac:chgData name="gojhchoi99@gmail.com" userId="7c3550ba10e1e361" providerId="LiveId" clId="{8C5B3813-0153-4D99-9DEB-39476EA0FFCC}" dt="2020-04-24T04:53:28.781" v="116" actId="11529"/>
          <ac:spMkLst>
            <pc:docMk/>
            <pc:sldMk cId="69926208" sldId="266"/>
            <ac:spMk id="9" creationId="{F8D3CB4B-0ACF-4F5F-82AE-750D3E2A75E4}"/>
          </ac:spMkLst>
        </pc:spChg>
        <pc:spChg chg="add mod">
          <ac:chgData name="gojhchoi99@gmail.com" userId="7c3550ba10e1e361" providerId="LiveId" clId="{8C5B3813-0153-4D99-9DEB-39476EA0FFCC}" dt="2020-04-30T07:08:20.351" v="1487" actId="1076"/>
          <ac:spMkLst>
            <pc:docMk/>
            <pc:sldMk cId="69926208" sldId="266"/>
            <ac:spMk id="10" creationId="{E11ECB43-7677-4A53-B55B-89D8C65A4E09}"/>
          </ac:spMkLst>
        </pc:spChg>
        <pc:spChg chg="add del mod">
          <ac:chgData name="gojhchoi99@gmail.com" userId="7c3550ba10e1e361" providerId="LiveId" clId="{8C5B3813-0153-4D99-9DEB-39476EA0FFCC}" dt="2020-04-24T05:14:20.190" v="259" actId="478"/>
          <ac:spMkLst>
            <pc:docMk/>
            <pc:sldMk cId="69926208" sldId="266"/>
            <ac:spMk id="11" creationId="{51BA2D8F-D94C-497A-AEFF-BB242F3F38BB}"/>
          </ac:spMkLst>
        </pc:spChg>
        <pc:spChg chg="add mod">
          <ac:chgData name="gojhchoi99@gmail.com" userId="7c3550ba10e1e361" providerId="LiveId" clId="{8C5B3813-0153-4D99-9DEB-39476EA0FFCC}" dt="2020-04-30T07:08:20.351" v="1487" actId="1076"/>
          <ac:spMkLst>
            <pc:docMk/>
            <pc:sldMk cId="69926208" sldId="266"/>
            <ac:spMk id="11" creationId="{CEF14251-D04A-4B67-B13D-6478176A7AA3}"/>
          </ac:spMkLst>
        </pc:spChg>
        <pc:spChg chg="add mod">
          <ac:chgData name="gojhchoi99@gmail.com" userId="7c3550ba10e1e361" providerId="LiveId" clId="{8C5B3813-0153-4D99-9DEB-39476EA0FFCC}" dt="2020-04-30T06:20:34.503" v="980" actId="571"/>
          <ac:spMkLst>
            <pc:docMk/>
            <pc:sldMk cId="69926208" sldId="266"/>
            <ac:spMk id="12" creationId="{BC726BDE-E779-4E18-B679-573D4C7A7476}"/>
          </ac:spMkLst>
        </pc:spChg>
        <pc:spChg chg="add mod">
          <ac:chgData name="gojhchoi99@gmail.com" userId="7c3550ba10e1e361" providerId="LiveId" clId="{8C5B3813-0153-4D99-9DEB-39476EA0FFCC}" dt="2020-04-30T07:01:49.747" v="1305" actId="1076"/>
          <ac:spMkLst>
            <pc:docMk/>
            <pc:sldMk cId="69926208" sldId="266"/>
            <ac:spMk id="16" creationId="{EC2CECA6-0442-4D66-9FBB-6A9E52FDC478}"/>
          </ac:spMkLst>
        </pc:spChg>
        <pc:graphicFrameChg chg="add del mod">
          <ac:chgData name="gojhchoi99@gmail.com" userId="7c3550ba10e1e361" providerId="LiveId" clId="{8C5B3813-0153-4D99-9DEB-39476EA0FFCC}" dt="2020-04-24T05:26:40.652" v="271" actId="478"/>
          <ac:graphicFrameMkLst>
            <pc:docMk/>
            <pc:sldMk cId="69926208" sldId="266"/>
            <ac:graphicFrameMk id="12" creationId="{EEE0A2C6-D1AA-41F4-A23E-498F03354F28}"/>
          </ac:graphicFrameMkLst>
        </pc:graphicFrameChg>
        <pc:picChg chg="add del mod">
          <ac:chgData name="gojhchoi99@gmail.com" userId="7c3550ba10e1e361" providerId="LiveId" clId="{8C5B3813-0153-4D99-9DEB-39476EA0FFCC}" dt="2020-04-30T06:53:58.813" v="1213" actId="478"/>
          <ac:picMkLst>
            <pc:docMk/>
            <pc:sldMk cId="69926208" sldId="266"/>
            <ac:picMk id="5" creationId="{E222C592-158A-42AC-8A57-1E9200F45B82}"/>
          </ac:picMkLst>
        </pc:picChg>
        <pc:picChg chg="add del mod">
          <ac:chgData name="gojhchoi99@gmail.com" userId="7c3550ba10e1e361" providerId="LiveId" clId="{8C5B3813-0153-4D99-9DEB-39476EA0FFCC}" dt="2020-04-24T20:00:38.534" v="680" actId="478"/>
          <ac:picMkLst>
            <pc:docMk/>
            <pc:sldMk cId="69926208" sldId="266"/>
            <ac:picMk id="8" creationId="{CC5980B2-1287-4DBF-A221-9BF55DB11872}"/>
          </ac:picMkLst>
        </pc:picChg>
        <pc:picChg chg="add del mod modCrop">
          <ac:chgData name="gojhchoi99@gmail.com" userId="7c3550ba10e1e361" providerId="LiveId" clId="{8C5B3813-0153-4D99-9DEB-39476EA0FFCC}" dt="2020-04-30T07:01:44.143" v="1304" actId="1076"/>
          <ac:picMkLst>
            <pc:docMk/>
            <pc:sldMk cId="69926208" sldId="266"/>
            <ac:picMk id="8" creationId="{F102EABF-D2BE-460A-9810-B3899ECC21BE}"/>
          </ac:picMkLst>
        </pc:picChg>
        <pc:picChg chg="add del mod">
          <ac:chgData name="gojhchoi99@gmail.com" userId="7c3550ba10e1e361" providerId="LiveId" clId="{8C5B3813-0153-4D99-9DEB-39476EA0FFCC}" dt="2020-04-24T05:09:52.271" v="222" actId="21"/>
          <ac:picMkLst>
            <pc:docMk/>
            <pc:sldMk cId="69926208" sldId="266"/>
            <ac:picMk id="10" creationId="{8BBCE749-80EF-493C-9640-EC7604F96E22}"/>
          </ac:picMkLst>
        </pc:picChg>
        <pc:picChg chg="add del mod">
          <ac:chgData name="gojhchoi99@gmail.com" userId="7c3550ba10e1e361" providerId="LiveId" clId="{8C5B3813-0153-4D99-9DEB-39476EA0FFCC}" dt="2020-04-30T06:52:50.595" v="1211"/>
          <ac:picMkLst>
            <pc:docMk/>
            <pc:sldMk cId="69926208" sldId="266"/>
            <ac:picMk id="1026" creationId="{7BDD97AF-D848-4586-B48A-AECDBA9715C0}"/>
          </ac:picMkLst>
        </pc:picChg>
        <pc:picChg chg="add del mod">
          <ac:chgData name="gojhchoi99@gmail.com" userId="7c3550ba10e1e361" providerId="LiveId" clId="{8C5B3813-0153-4D99-9DEB-39476EA0FFCC}" dt="2020-04-30T06:55:01.756" v="1222" actId="478"/>
          <ac:picMkLst>
            <pc:docMk/>
            <pc:sldMk cId="69926208" sldId="266"/>
            <ac:picMk id="1028" creationId="{37AC55D7-CE74-43F2-83FD-E1E8B8F1C270}"/>
          </ac:picMkLst>
        </pc:picChg>
        <pc:picChg chg="add del mod">
          <ac:chgData name="gojhchoi99@gmail.com" userId="7c3550ba10e1e361" providerId="LiveId" clId="{8C5B3813-0153-4D99-9DEB-39476EA0FFCC}" dt="2020-04-30T06:55:43.615" v="1225" actId="478"/>
          <ac:picMkLst>
            <pc:docMk/>
            <pc:sldMk cId="69926208" sldId="266"/>
            <ac:picMk id="1030" creationId="{07CEA98E-C39E-415F-A988-48F87A84B7AD}"/>
          </ac:picMkLst>
        </pc:picChg>
        <pc:picChg chg="add del mod">
          <ac:chgData name="gojhchoi99@gmail.com" userId="7c3550ba10e1e361" providerId="LiveId" clId="{8C5B3813-0153-4D99-9DEB-39476EA0FFCC}" dt="2020-04-30T06:57:51.265" v="1232" actId="478"/>
          <ac:picMkLst>
            <pc:docMk/>
            <pc:sldMk cId="69926208" sldId="266"/>
            <ac:picMk id="1032" creationId="{A47C8E5B-B2BC-41DB-9AB2-8FC3A23DCAC5}"/>
          </ac:picMkLst>
        </pc:picChg>
      </pc:sldChg>
      <pc:sldChg chg="add del">
        <pc:chgData name="gojhchoi99@gmail.com" userId="7c3550ba10e1e361" providerId="LiveId" clId="{8C5B3813-0153-4D99-9DEB-39476EA0FFCC}" dt="2020-04-24T04:24:35.584" v="2"/>
        <pc:sldMkLst>
          <pc:docMk/>
          <pc:sldMk cId="746974717" sldId="266"/>
        </pc:sldMkLst>
      </pc:sldChg>
      <pc:sldChg chg="new del">
        <pc:chgData name="gojhchoi99@gmail.com" userId="7c3550ba10e1e361" providerId="LiveId" clId="{8C5B3813-0153-4D99-9DEB-39476EA0FFCC}" dt="2020-04-29T23:32:58.802" v="731" actId="47"/>
        <pc:sldMkLst>
          <pc:docMk/>
          <pc:sldMk cId="2511036078" sldId="267"/>
        </pc:sldMkLst>
      </pc:sldChg>
      <pc:sldChg chg="add del">
        <pc:chgData name="gojhchoi99@gmail.com" userId="7c3550ba10e1e361" providerId="LiveId" clId="{8C5B3813-0153-4D99-9DEB-39476EA0FFCC}" dt="2020-04-29T23:32:29.660" v="719" actId="47"/>
        <pc:sldMkLst>
          <pc:docMk/>
          <pc:sldMk cId="0" sldId="268"/>
        </pc:sldMkLst>
      </pc:sldChg>
      <pc:sldChg chg="modSp add del mod">
        <pc:chgData name="gojhchoi99@gmail.com" userId="7c3550ba10e1e361" providerId="LiveId" clId="{8C5B3813-0153-4D99-9DEB-39476EA0FFCC}" dt="2020-05-04T08:01:14.570" v="1912"/>
        <pc:sldMkLst>
          <pc:docMk/>
          <pc:sldMk cId="1764398474" sldId="269"/>
        </pc:sldMkLst>
        <pc:spChg chg="mod">
          <ac:chgData name="gojhchoi99@gmail.com" userId="7c3550ba10e1e361" providerId="LiveId" clId="{8C5B3813-0153-4D99-9DEB-39476EA0FFCC}" dt="2020-04-30T07:10:40.341" v="1489" actId="20577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8C5B3813-0153-4D99-9DEB-39476EA0FFCC}" dt="2020-05-04T08:01:14.570" v="1912"/>
          <ac:spMkLst>
            <pc:docMk/>
            <pc:sldMk cId="1764398474" sldId="269"/>
            <ac:spMk id="6" creationId="{C78C5008-2A67-4E82-95EB-7990D7427B47}"/>
          </ac:spMkLst>
        </pc:spChg>
      </pc:sldChg>
      <pc:sldChg chg="add del">
        <pc:chgData name="gojhchoi99@gmail.com" userId="7c3550ba10e1e361" providerId="LiveId" clId="{8C5B3813-0153-4D99-9DEB-39476EA0FFCC}" dt="2020-04-29T23:32:36.166" v="728"/>
        <pc:sldMkLst>
          <pc:docMk/>
          <pc:sldMk cId="0" sldId="270"/>
        </pc:sldMkLst>
      </pc:sldChg>
      <pc:sldChg chg="add del">
        <pc:chgData name="gojhchoi99@gmail.com" userId="7c3550ba10e1e361" providerId="LiveId" clId="{8C5B3813-0153-4D99-9DEB-39476EA0FFCC}" dt="2020-04-29T23:32:36.166" v="728"/>
        <pc:sldMkLst>
          <pc:docMk/>
          <pc:sldMk cId="3825491342" sldId="271"/>
        </pc:sldMkLst>
      </pc:sldChg>
      <pc:sldChg chg="addSp delSp modSp add del delAnim modAnim">
        <pc:chgData name="gojhchoi99@gmail.com" userId="7c3550ba10e1e361" providerId="LiveId" clId="{8C5B3813-0153-4D99-9DEB-39476EA0FFCC}" dt="2020-04-30T05:57:20.242" v="807"/>
        <pc:sldMkLst>
          <pc:docMk/>
          <pc:sldMk cId="3057154549" sldId="272"/>
        </pc:sldMkLst>
        <pc:spChg chg="mod">
          <ac:chgData name="gojhchoi99@gmail.com" userId="7c3550ba10e1e361" providerId="LiveId" clId="{8C5B3813-0153-4D99-9DEB-39476EA0FFCC}" dt="2020-04-30T05:57:20.242" v="807"/>
          <ac:spMkLst>
            <pc:docMk/>
            <pc:sldMk cId="3057154549" sldId="272"/>
            <ac:spMk id="3" creationId="{7B326CF0-4E50-4E1B-862C-F2AF42515369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16" creationId="{BC7D79E0-744C-47DF-B142-1C95A08636D3}"/>
          </ac:spMkLst>
        </pc:spChg>
        <pc:spChg chg="add del mod">
          <ac:chgData name="gojhchoi99@gmail.com" userId="7c3550ba10e1e361" providerId="LiveId" clId="{8C5B3813-0153-4D99-9DEB-39476EA0FFCC}" dt="2020-04-30T05:56:58.141" v="791" actId="478"/>
          <ac:spMkLst>
            <pc:docMk/>
            <pc:sldMk cId="3057154549" sldId="272"/>
            <ac:spMk id="17" creationId="{48DF54E9-CB4B-4865-8A8E-ABF6FF64C84C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18" creationId="{1A3997F2-32D4-4D36-91FC-7577A4BADDE1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19" creationId="{A15FD4B1-02BA-45F1-827E-4C42163A6214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20" creationId="{377FE051-4E34-4391-8B4A-652CC93F0724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21" creationId="{579F85D0-4635-4B24-8C00-1745714E692B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22" creationId="{14965FF3-395C-46F3-9291-1F25F13DC260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23" creationId="{62B7E59C-00EF-4A74-84F4-8F3126291027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24" creationId="{C47F6E31-0371-488D-A461-0E3826C03783}"/>
          </ac:spMkLst>
        </pc:spChg>
        <pc:spChg chg="del">
          <ac:chgData name="gojhchoi99@gmail.com" userId="7c3550ba10e1e361" providerId="LiveId" clId="{8C5B3813-0153-4D99-9DEB-39476EA0FFCC}" dt="2020-04-30T05:56:50.843" v="788" actId="478"/>
          <ac:spMkLst>
            <pc:docMk/>
            <pc:sldMk cId="3057154549" sldId="272"/>
            <ac:spMk id="25" creationId="{B75A0A09-BA37-4B5E-92FB-F3E956A83341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26" creationId="{2BFDC51A-023C-402D-B35E-4874D53E6FE0}"/>
          </ac:spMkLst>
        </pc:spChg>
        <pc:spChg chg="del">
          <ac:chgData name="gojhchoi99@gmail.com" userId="7c3550ba10e1e361" providerId="LiveId" clId="{8C5B3813-0153-4D99-9DEB-39476EA0FFCC}" dt="2020-04-30T05:56:50.843" v="788" actId="478"/>
          <ac:spMkLst>
            <pc:docMk/>
            <pc:sldMk cId="3057154549" sldId="272"/>
            <ac:spMk id="27" creationId="{73D76A02-DDDC-44C3-B70D-DA58550D986C}"/>
          </ac:spMkLst>
        </pc:spChg>
        <pc:spChg chg="del">
          <ac:chgData name="gojhchoi99@gmail.com" userId="7c3550ba10e1e361" providerId="LiveId" clId="{8C5B3813-0153-4D99-9DEB-39476EA0FFCC}" dt="2020-04-30T05:56:50.843" v="788" actId="478"/>
          <ac:spMkLst>
            <pc:docMk/>
            <pc:sldMk cId="3057154549" sldId="272"/>
            <ac:spMk id="28" creationId="{8CB00D86-2E4D-48F6-8FD6-AC14739292F2}"/>
          </ac:spMkLst>
        </pc:spChg>
        <pc:spChg chg="del">
          <ac:chgData name="gojhchoi99@gmail.com" userId="7c3550ba10e1e361" providerId="LiveId" clId="{8C5B3813-0153-4D99-9DEB-39476EA0FFCC}" dt="2020-04-30T05:56:50.843" v="788" actId="478"/>
          <ac:spMkLst>
            <pc:docMk/>
            <pc:sldMk cId="3057154549" sldId="272"/>
            <ac:spMk id="29" creationId="{F161F18E-5D71-422F-8228-170D6CFBAA12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30" creationId="{F708A700-05EC-4F2A-8100-FA8299E162A4}"/>
          </ac:spMkLst>
        </pc:spChg>
        <pc:spChg chg="del">
          <ac:chgData name="gojhchoi99@gmail.com" userId="7c3550ba10e1e361" providerId="LiveId" clId="{8C5B3813-0153-4D99-9DEB-39476EA0FFCC}" dt="2020-04-30T05:56:50.843" v="788" actId="478"/>
          <ac:spMkLst>
            <pc:docMk/>
            <pc:sldMk cId="3057154549" sldId="272"/>
            <ac:spMk id="31" creationId="{181EBE3C-AA49-4DDD-8273-987A5F81F52B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32" creationId="{2C80AEFB-9AFD-4A55-8BCD-EF6C83E0B0B6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33" creationId="{0E916AE3-93E5-4BDD-8EE2-DC42A2D758F4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34" creationId="{8ABFCB6E-B8C9-4547-93D9-DEE5C9302F62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35" creationId="{82410E28-118A-43F0-AEF0-6E0139BB1B02}"/>
          </ac:spMkLst>
        </pc:spChg>
        <pc:spChg chg="del">
          <ac:chgData name="gojhchoi99@gmail.com" userId="7c3550ba10e1e361" providerId="LiveId" clId="{8C5B3813-0153-4D99-9DEB-39476EA0FFCC}" dt="2020-04-30T05:56:47.904" v="787" actId="478"/>
          <ac:spMkLst>
            <pc:docMk/>
            <pc:sldMk cId="3057154549" sldId="272"/>
            <ac:spMk id="36" creationId="{F7F08C8C-08B6-4BEB-B826-FFDD9E82714D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37" creationId="{2AE6F7B4-25BE-4102-9AA6-E8AFE0DF6615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38" creationId="{CE36FED2-F2EE-4200-B685-9276CC8CEF9F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39" creationId="{77BBD092-0389-409C-A09A-4613514C107F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40" creationId="{53358041-D673-49FE-9819-68A7ACE6D149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41" creationId="{F86E8EFF-C46F-4E98-BCF0-68814311529C}"/>
          </ac:spMkLst>
        </pc:spChg>
        <pc:spChg chg="add">
          <ac:chgData name="gojhchoi99@gmail.com" userId="7c3550ba10e1e361" providerId="LiveId" clId="{8C5B3813-0153-4D99-9DEB-39476EA0FFCC}" dt="2020-04-30T05:56:51.937" v="789"/>
          <ac:spMkLst>
            <pc:docMk/>
            <pc:sldMk cId="3057154549" sldId="272"/>
            <ac:spMk id="42" creationId="{D8719537-E900-46FF-ACC9-39DE116DE3A4}"/>
          </ac:spMkLst>
        </pc:spChg>
      </pc:sldChg>
      <pc:sldChg chg="addSp delSp modSp add del delAnim modAnim">
        <pc:chgData name="gojhchoi99@gmail.com" userId="7c3550ba10e1e361" providerId="LiveId" clId="{8C5B3813-0153-4D99-9DEB-39476EA0FFCC}" dt="2020-04-30T06:02:14.760" v="841"/>
        <pc:sldMkLst>
          <pc:docMk/>
          <pc:sldMk cId="4259710674" sldId="273"/>
        </pc:sldMkLst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" creationId="{50A7686D-46C4-48C5-8745-DCD39A37E382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3" creationId="{EE1D8A5B-0B44-4079-9EB7-3CC3006CFD30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4" creationId="{04CDB0D1-9DCB-4E8D-8E37-4E4AA5AC5D9A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5" creationId="{B116A8C3-0206-407E-A324-344BDE7A6525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6" creationId="{F38C6BFA-822F-419F-A894-AA7C6152EAB5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7" creationId="{9728C3DE-C3A8-4873-AB6D-0F0B99887138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8" creationId="{F2DDE252-314F-4729-ACA9-E3D2F3AE0296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9" creationId="{F11EF64F-CB41-4C35-A780-9D042816AE24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0" creationId="{5EFFADCD-87C3-406F-B43F-8039523A8753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1" creationId="{A269FBE2-2819-4F98-B98F-29C7E73509F3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2" creationId="{B0FFF8CD-0D30-4CAF-BBB5-3539C924CA48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3" creationId="{40B50643-74DC-41D2-BD7B-4121C1BA860D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4" creationId="{7462F2B5-820E-47D2-AB03-9D679EF4CE09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5" creationId="{77393F86-CC75-4F9E-9C2F-B560F40F8492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6" creationId="{DA270F8F-4AD1-4717-BB79-AB44E7A2D6FB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7" creationId="{844AD9FC-D461-44AC-AF69-787FAC4B7FF0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8" creationId="{1975BCE5-9AFF-47DF-8FD1-256FD8B6002B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19" creationId="{16E4DF9C-517F-4E94-859E-93EB9952C818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0" creationId="{6CA16926-B282-49FE-8FD1-14B0B49CAEB7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1" creationId="{4BADC4B4-A458-4343-92B0-8394857D3386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2" creationId="{92CF7A8B-272E-4C3B-820F-2EFAD9AA7B9A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3" creationId="{973D2142-0D03-4BA2-AB9F-74EFD17563AC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4" creationId="{22F9145C-F226-443D-9BBB-418131B23C47}"/>
          </ac:spMkLst>
        </pc:spChg>
        <pc:spChg chg="del mod topLv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6" creationId="{67EB3AB3-3095-4550-B6A4-477BEE55AE59}"/>
          </ac:spMkLst>
        </pc:spChg>
        <pc:spChg chg="del mod topLv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7" creationId="{F827C52D-97EB-43DC-82E2-303AB4F7DD7A}"/>
          </ac:spMkLst>
        </pc:spChg>
        <pc:spChg chg="del mod topLv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8" creationId="{F2765C34-5EE9-411B-86AE-4CDA59C1ECEA}"/>
          </ac:spMkLst>
        </pc:spChg>
        <pc:spChg chg="del mod topLv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29" creationId="{65684600-9BA1-4322-8650-D01FCD8B73BC}"/>
          </ac:spMkLst>
        </pc:spChg>
        <pc:spChg chg="del mod topLv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30" creationId="{5182335A-8383-4414-A511-35063AA998DF}"/>
          </ac:spMkLst>
        </pc:spChg>
        <pc:spChg chg="del mod topLv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31" creationId="{25A52384-682E-404B-ACA8-F2653C7E7FB0}"/>
          </ac:spMkLst>
        </pc:spChg>
        <pc:spChg chg="del mod topLv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32" creationId="{880F1EAA-2A7C-4D7E-8A08-56AE3B068D82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33" creationId="{76E0EFA8-0F21-4224-B918-1E3A821034AC}"/>
          </ac:spMkLst>
        </pc:spChg>
        <pc:spChg chg="del">
          <ac:chgData name="gojhchoi99@gmail.com" userId="7c3550ba10e1e361" providerId="LiveId" clId="{8C5B3813-0153-4D99-9DEB-39476EA0FFCC}" dt="2020-04-30T05:58:48.895" v="809" actId="478"/>
          <ac:spMkLst>
            <pc:docMk/>
            <pc:sldMk cId="4259710674" sldId="273"/>
            <ac:spMk id="34" creationId="{29385643-5518-415F-B2F5-D448F4CCE8AF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35" creationId="{96714111-1C56-463A-8E91-6C1A33C1D697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36" creationId="{FD994937-3CB3-46B0-8324-FB1859DC7900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37" creationId="{2980EC1B-851A-4EB3-8182-DE2CC8064F73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38" creationId="{D1BCD26A-2FEF-4DB9-8D6E-047A28A9484B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39" creationId="{E756CB41-B053-413B-BABD-EF22A28453EC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0" creationId="{2681207B-4406-46AF-890D-B77B10A18243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1" creationId="{AB8A7D2A-29C8-4F96-9669-0BFCD034F111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2" creationId="{3480B559-41FE-41D5-B9EF-388E29852283}"/>
          </ac:spMkLst>
        </pc:spChg>
        <pc:spChg chg="add mod">
          <ac:chgData name="gojhchoi99@gmail.com" userId="7c3550ba10e1e361" providerId="LiveId" clId="{8C5B3813-0153-4D99-9DEB-39476EA0FFCC}" dt="2020-04-30T05:59:57.868" v="828" actId="20577"/>
          <ac:spMkLst>
            <pc:docMk/>
            <pc:sldMk cId="4259710674" sldId="273"/>
            <ac:spMk id="43" creationId="{B3975ED1-6FBA-4716-9C13-36279D34C767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4" creationId="{7B7EE788-B461-48C0-A85B-8DB87C57EEAA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5" creationId="{54A6C33B-4014-4BF0-84AE-8C2A2358A405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6" creationId="{10602A13-CF30-4C81-8EBE-9EEDFC6E8ED0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7" creationId="{3E353D96-89E4-4DDC-9900-8C12507C6ECC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8" creationId="{80E036E2-E499-413A-B0F4-5B8DBCD74069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49" creationId="{CC791770-3CFB-4AD4-9EF3-955D1546C599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0" creationId="{A1A6A7BC-8E35-4EB9-9BF6-E71FB85C0D80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1" creationId="{2DF19031-C90F-4E71-8789-73DE784429F6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2" creationId="{AAFCF4B4-F60B-4F4F-ABF6-3A4F0694374D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3" creationId="{081DCC36-10C7-4B4A-9039-1FA5D71B5A3A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4" creationId="{9465398B-2DBA-4A98-8400-A5FD130746D6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5" creationId="{5F207564-D31B-45D7-8170-1347FB411513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6" creationId="{891AB992-9428-4757-BCAA-B292D2D8A4F7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7" creationId="{8DDE0E6B-595B-411F-9EBD-DF7A2E649F36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8" creationId="{7F338C0A-82C2-421A-A47C-17B3331BDFBA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59" creationId="{F908735C-96C4-48F8-A9AF-84BBCAF7250B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60" creationId="{8BBCA6A3-6E4D-46BA-B406-3204F30E7021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61" creationId="{7A4E8B25-7E09-4B95-96A4-589F184E44BC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62" creationId="{DEBA14D1-3CCB-4A5F-88D2-66A38DF4E7CF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63" creationId="{38C56897-232C-4CDF-9DAF-DBA695CE80D3}"/>
          </ac:spMkLst>
        </pc:spChg>
        <pc:spChg chg="add">
          <ac:chgData name="gojhchoi99@gmail.com" userId="7c3550ba10e1e361" providerId="LiveId" clId="{8C5B3813-0153-4D99-9DEB-39476EA0FFCC}" dt="2020-04-30T05:58:50.111" v="810"/>
          <ac:spMkLst>
            <pc:docMk/>
            <pc:sldMk cId="4259710674" sldId="273"/>
            <ac:spMk id="64" creationId="{57636546-A15E-49E0-9C4C-9B2C01DE2008}"/>
          </ac:spMkLst>
        </pc:spChg>
        <pc:spChg chg="add mod">
          <ac:chgData name="gojhchoi99@gmail.com" userId="7c3550ba10e1e361" providerId="LiveId" clId="{8C5B3813-0153-4D99-9DEB-39476EA0FFCC}" dt="2020-04-30T05:59:30.127" v="819" actId="1076"/>
          <ac:spMkLst>
            <pc:docMk/>
            <pc:sldMk cId="4259710674" sldId="273"/>
            <ac:spMk id="65" creationId="{E0C7A24F-E38C-4CDA-B5BA-23790F50ADEF}"/>
          </ac:spMkLst>
        </pc:spChg>
        <pc:spChg chg="add mod">
          <ac:chgData name="gojhchoi99@gmail.com" userId="7c3550ba10e1e361" providerId="LiveId" clId="{8C5B3813-0153-4D99-9DEB-39476EA0FFCC}" dt="2020-04-30T06:00:08.766" v="837"/>
          <ac:spMkLst>
            <pc:docMk/>
            <pc:sldMk cId="4259710674" sldId="273"/>
            <ac:spMk id="66" creationId="{6ECE8370-2CBC-4E65-95EB-327D0B7D2BBA}"/>
          </ac:spMkLst>
        </pc:spChg>
        <pc:grpChg chg="del">
          <ac:chgData name="gojhchoi99@gmail.com" userId="7c3550ba10e1e361" providerId="LiveId" clId="{8C5B3813-0153-4D99-9DEB-39476EA0FFCC}" dt="2020-04-30T05:57:58.609" v="808" actId="165"/>
          <ac:grpSpMkLst>
            <pc:docMk/>
            <pc:sldMk cId="4259710674" sldId="273"/>
            <ac:grpSpMk id="25" creationId="{ACDCD8B5-AAAA-4D94-B235-9A65FB243A09}"/>
          </ac:grpSpMkLst>
        </pc:grpChg>
      </pc:sldChg>
      <pc:sldChg chg="modSp add del ord modAnim">
        <pc:chgData name="gojhchoi99@gmail.com" userId="7c3550ba10e1e361" providerId="LiveId" clId="{8C5B3813-0153-4D99-9DEB-39476EA0FFCC}" dt="2020-05-01T18:44:28.780" v="1505"/>
        <pc:sldMkLst>
          <pc:docMk/>
          <pc:sldMk cId="3611636614" sldId="274"/>
        </pc:sldMkLst>
        <pc:spChg chg="mod">
          <ac:chgData name="gojhchoi99@gmail.com" userId="7c3550ba10e1e361" providerId="LiveId" clId="{8C5B3813-0153-4D99-9DEB-39476EA0FFCC}" dt="2020-04-30T06:06:45.168" v="869"/>
          <ac:spMkLst>
            <pc:docMk/>
            <pc:sldMk cId="3611636614" sldId="274"/>
            <ac:spMk id="29" creationId="{99DF559F-0B50-4C64-8A1D-F41AC123448A}"/>
          </ac:spMkLst>
        </pc:spChg>
      </pc:sldChg>
      <pc:sldChg chg="add del">
        <pc:chgData name="gojhchoi99@gmail.com" userId="7c3550ba10e1e361" providerId="LiveId" clId="{8C5B3813-0153-4D99-9DEB-39476EA0FFCC}" dt="2020-04-29T23:32:34.308" v="726" actId="47"/>
        <pc:sldMkLst>
          <pc:docMk/>
          <pc:sldMk cId="0" sldId="275"/>
        </pc:sldMkLst>
      </pc:sldChg>
      <pc:sldChg chg="modSp add modAnim">
        <pc:chgData name="gojhchoi99@gmail.com" userId="7c3550ba10e1e361" providerId="LiveId" clId="{8C5B3813-0153-4D99-9DEB-39476EA0FFCC}" dt="2020-04-30T06:26:39.078" v="1101"/>
        <pc:sldMkLst>
          <pc:docMk/>
          <pc:sldMk cId="1569144854" sldId="281"/>
        </pc:sldMkLst>
        <pc:spChg chg="mod">
          <ac:chgData name="gojhchoi99@gmail.com" userId="7c3550ba10e1e361" providerId="LiveId" clId="{8C5B3813-0153-4D99-9DEB-39476EA0FFCC}" dt="2020-04-30T06:26:39.078" v="1101"/>
          <ac:spMkLst>
            <pc:docMk/>
            <pc:sldMk cId="1569144854" sldId="281"/>
            <ac:spMk id="7" creationId="{9066DD5E-0444-4EB5-9136-2A9A89B9E724}"/>
          </ac:spMkLst>
        </pc:spChg>
        <pc:spChg chg="mod">
          <ac:chgData name="gojhchoi99@gmail.com" userId="7c3550ba10e1e361" providerId="LiveId" clId="{8C5B3813-0153-4D99-9DEB-39476EA0FFCC}" dt="2020-04-30T06:21:32.764" v="987"/>
          <ac:spMkLst>
            <pc:docMk/>
            <pc:sldMk cId="1569144854" sldId="281"/>
            <ac:spMk id="14" creationId="{ABA206F7-8C44-42FC-98E8-828DEEA3836C}"/>
          </ac:spMkLst>
        </pc:spChg>
        <pc:spChg chg="mod">
          <ac:chgData name="gojhchoi99@gmail.com" userId="7c3550ba10e1e361" providerId="LiveId" clId="{8C5B3813-0153-4D99-9DEB-39476EA0FFCC}" dt="2020-04-30T06:21:37.351" v="993"/>
          <ac:spMkLst>
            <pc:docMk/>
            <pc:sldMk cId="1569144854" sldId="281"/>
            <ac:spMk id="15" creationId="{4AAB81EC-AA49-40B4-BB3E-3EC9E4F8F059}"/>
          </ac:spMkLst>
        </pc:spChg>
        <pc:spChg chg="mod">
          <ac:chgData name="gojhchoi99@gmail.com" userId="7c3550ba10e1e361" providerId="LiveId" clId="{8C5B3813-0153-4D99-9DEB-39476EA0FFCC}" dt="2020-04-30T06:21:39.717" v="997"/>
          <ac:spMkLst>
            <pc:docMk/>
            <pc:sldMk cId="1569144854" sldId="281"/>
            <ac:spMk id="16" creationId="{A742A95F-8DCC-4AAA-8EB4-3DA208BA9962}"/>
          </ac:spMkLst>
        </pc:spChg>
        <pc:spChg chg="mod">
          <ac:chgData name="gojhchoi99@gmail.com" userId="7c3550ba10e1e361" providerId="LiveId" clId="{8C5B3813-0153-4D99-9DEB-39476EA0FFCC}" dt="2020-04-30T06:21:42.234" v="1001"/>
          <ac:spMkLst>
            <pc:docMk/>
            <pc:sldMk cId="1569144854" sldId="281"/>
            <ac:spMk id="17" creationId="{995D6231-A6E3-454D-9AFE-0610E2FC7CBA}"/>
          </ac:spMkLst>
        </pc:spChg>
        <pc:spChg chg="mod">
          <ac:chgData name="gojhchoi99@gmail.com" userId="7c3550ba10e1e361" providerId="LiveId" clId="{8C5B3813-0153-4D99-9DEB-39476EA0FFCC}" dt="2020-04-30T06:21:45.245" v="1005"/>
          <ac:spMkLst>
            <pc:docMk/>
            <pc:sldMk cId="1569144854" sldId="281"/>
            <ac:spMk id="18" creationId="{3860D595-C6DB-44E7-9554-D5D99C4D0A70}"/>
          </ac:spMkLst>
        </pc:spChg>
        <pc:spChg chg="mod">
          <ac:chgData name="gojhchoi99@gmail.com" userId="7c3550ba10e1e361" providerId="LiveId" clId="{8C5B3813-0153-4D99-9DEB-39476EA0FFCC}" dt="2020-04-30T06:21:49.004" v="1011"/>
          <ac:spMkLst>
            <pc:docMk/>
            <pc:sldMk cId="1569144854" sldId="281"/>
            <ac:spMk id="19" creationId="{C7C6A535-1A16-4F38-BE91-FB039F3FDE74}"/>
          </ac:spMkLst>
        </pc:spChg>
      </pc:sldChg>
      <pc:sldChg chg="modSp add ord modAnim">
        <pc:chgData name="gojhchoi99@gmail.com" userId="7c3550ba10e1e361" providerId="LiveId" clId="{8C5B3813-0153-4D99-9DEB-39476EA0FFCC}" dt="2020-05-04T08:29:36.111" v="1914"/>
        <pc:sldMkLst>
          <pc:docMk/>
          <pc:sldMk cId="2304693423" sldId="282"/>
        </pc:sldMkLst>
        <pc:spChg chg="mod">
          <ac:chgData name="gojhchoi99@gmail.com" userId="7c3550ba10e1e361" providerId="LiveId" clId="{8C5B3813-0153-4D99-9DEB-39476EA0FFCC}" dt="2020-04-30T08:17:15.796" v="1499"/>
          <ac:spMkLst>
            <pc:docMk/>
            <pc:sldMk cId="2304693423" sldId="282"/>
            <ac:spMk id="3" creationId="{2C8C41AF-1F70-487B-A19A-1B984D9AA18F}"/>
          </ac:spMkLst>
        </pc:spChg>
        <pc:spChg chg="mod">
          <ac:chgData name="gojhchoi99@gmail.com" userId="7c3550ba10e1e361" providerId="LiveId" clId="{8C5B3813-0153-4D99-9DEB-39476EA0FFCC}" dt="2020-04-30T06:22:00.041" v="1018"/>
          <ac:spMkLst>
            <pc:docMk/>
            <pc:sldMk cId="2304693423" sldId="282"/>
            <ac:spMk id="6" creationId="{0AF9C556-FCF5-40D6-B557-7F836445D426}"/>
          </ac:spMkLst>
        </pc:spChg>
        <pc:spChg chg="mod">
          <ac:chgData name="gojhchoi99@gmail.com" userId="7c3550ba10e1e361" providerId="LiveId" clId="{8C5B3813-0153-4D99-9DEB-39476EA0FFCC}" dt="2020-04-30T06:25:43.494" v="1093" actId="207"/>
          <ac:spMkLst>
            <pc:docMk/>
            <pc:sldMk cId="2304693423" sldId="282"/>
            <ac:spMk id="8" creationId="{0D996A12-7E09-46A7-86CB-1CCB1C22A5D1}"/>
          </ac:spMkLst>
        </pc:spChg>
        <pc:spChg chg="mod">
          <ac:chgData name="gojhchoi99@gmail.com" userId="7c3550ba10e1e361" providerId="LiveId" clId="{8C5B3813-0153-4D99-9DEB-39476EA0FFCC}" dt="2020-04-30T06:21:55.817" v="1014"/>
          <ac:spMkLst>
            <pc:docMk/>
            <pc:sldMk cId="2304693423" sldId="282"/>
            <ac:spMk id="10" creationId="{E62EC011-FDA9-41DF-9FBF-1E4FE737A858}"/>
          </ac:spMkLst>
        </pc:spChg>
        <pc:spChg chg="mod">
          <ac:chgData name="gojhchoi99@gmail.com" userId="7c3550ba10e1e361" providerId="LiveId" clId="{8C5B3813-0153-4D99-9DEB-39476EA0FFCC}" dt="2020-04-30T06:21:57.264" v="1016"/>
          <ac:spMkLst>
            <pc:docMk/>
            <pc:sldMk cId="2304693423" sldId="282"/>
            <ac:spMk id="12" creationId="{1FF04D8D-486C-4D93-9B3C-73A8F6E35FBD}"/>
          </ac:spMkLst>
        </pc:spChg>
      </pc:sldChg>
      <pc:sldChg chg="addSp delSp modSp add ord">
        <pc:chgData name="gojhchoi99@gmail.com" userId="7c3550ba10e1e361" providerId="LiveId" clId="{8C5B3813-0153-4D99-9DEB-39476EA0FFCC}" dt="2020-04-30T08:17:08.804" v="1496"/>
        <pc:sldMkLst>
          <pc:docMk/>
          <pc:sldMk cId="2811026327" sldId="283"/>
        </pc:sldMkLst>
        <pc:graphicFrameChg chg="mod modGraphic">
          <ac:chgData name="gojhchoi99@gmail.com" userId="7c3550ba10e1e361" providerId="LiveId" clId="{8C5B3813-0153-4D99-9DEB-39476EA0FFCC}" dt="2020-04-30T06:24:55.857" v="1086"/>
          <ac:graphicFrameMkLst>
            <pc:docMk/>
            <pc:sldMk cId="2811026327" sldId="283"/>
            <ac:graphicFrameMk id="20" creationId="{C273D152-430A-4FB2-83FF-CC8A51317E5D}"/>
          </ac:graphicFrameMkLst>
        </pc:graphicFrameChg>
        <pc:graphicFrameChg chg="mod modGraphic">
          <ac:chgData name="gojhchoi99@gmail.com" userId="7c3550ba10e1e361" providerId="LiveId" clId="{8C5B3813-0153-4D99-9DEB-39476EA0FFCC}" dt="2020-04-30T06:24:27.073" v="1070"/>
          <ac:graphicFrameMkLst>
            <pc:docMk/>
            <pc:sldMk cId="2811026327" sldId="283"/>
            <ac:graphicFrameMk id="37" creationId="{9BA2D158-CB09-4223-92A6-2E9A71C63A0D}"/>
          </ac:graphicFrameMkLst>
        </pc:graphicFrameChg>
        <pc:graphicFrameChg chg="mod modGraphic">
          <ac:chgData name="gojhchoi99@gmail.com" userId="7c3550ba10e1e361" providerId="LiveId" clId="{8C5B3813-0153-4D99-9DEB-39476EA0FFCC}" dt="2020-04-30T06:23:59.431" v="1054" actId="1076"/>
          <ac:graphicFrameMkLst>
            <pc:docMk/>
            <pc:sldMk cId="2811026327" sldId="283"/>
            <ac:graphicFrameMk id="38" creationId="{5103B3E0-54C8-4F9A-B4D0-F354F21C5972}"/>
          </ac:graphicFrameMkLst>
        </pc:graphicFrameChg>
        <pc:picChg chg="del">
          <ac:chgData name="gojhchoi99@gmail.com" userId="7c3550ba10e1e361" providerId="LiveId" clId="{8C5B3813-0153-4D99-9DEB-39476EA0FFCC}" dt="2020-04-30T06:22:49.951" v="1028" actId="478"/>
          <ac:picMkLst>
            <pc:docMk/>
            <pc:sldMk cId="2811026327" sldId="283"/>
            <ac:picMk id="22" creationId="{3E424546-9181-4598-80B4-2E1EE7E9ABC9}"/>
          </ac:picMkLst>
        </pc:picChg>
        <pc:picChg chg="add mod">
          <ac:chgData name="gojhchoi99@gmail.com" userId="7c3550ba10e1e361" providerId="LiveId" clId="{8C5B3813-0153-4D99-9DEB-39476EA0FFCC}" dt="2020-04-30T06:23:44.861" v="1042" actId="14100"/>
          <ac:picMkLst>
            <pc:docMk/>
            <pc:sldMk cId="2811026327" sldId="283"/>
            <ac:picMk id="27" creationId="{5A3C8332-78F7-40D8-95BD-02506BDAF727}"/>
          </ac:picMkLst>
        </pc:picChg>
        <pc:picChg chg="add mod">
          <ac:chgData name="gojhchoi99@gmail.com" userId="7c3550ba10e1e361" providerId="LiveId" clId="{8C5B3813-0153-4D99-9DEB-39476EA0FFCC}" dt="2020-04-30T06:23:41.998" v="1041" actId="14100"/>
          <ac:picMkLst>
            <pc:docMk/>
            <pc:sldMk cId="2811026327" sldId="283"/>
            <ac:picMk id="28" creationId="{C267DB4B-5C9C-4272-9BB8-6C5C6215A7D1}"/>
          </ac:picMkLst>
        </pc:picChg>
        <pc:picChg chg="del">
          <ac:chgData name="gojhchoi99@gmail.com" userId="7c3550ba10e1e361" providerId="LiveId" clId="{8C5B3813-0153-4D99-9DEB-39476EA0FFCC}" dt="2020-04-30T06:23:14.838" v="1033" actId="478"/>
          <ac:picMkLst>
            <pc:docMk/>
            <pc:sldMk cId="2811026327" sldId="283"/>
            <ac:picMk id="29" creationId="{BF8C21D3-3098-4FED-A246-8C69AFBC4998}"/>
          </ac:picMkLst>
        </pc:picChg>
        <pc:picChg chg="del">
          <ac:chgData name="gojhchoi99@gmail.com" userId="7c3550ba10e1e361" providerId="LiveId" clId="{8C5B3813-0153-4D99-9DEB-39476EA0FFCC}" dt="2020-04-30T06:22:20.995" v="1021" actId="478"/>
          <ac:picMkLst>
            <pc:docMk/>
            <pc:sldMk cId="2811026327" sldId="283"/>
            <ac:picMk id="30" creationId="{106A2757-0816-4D2E-B5CB-EE09A623AF0D}"/>
          </ac:picMkLst>
        </pc:picChg>
        <pc:picChg chg="add mod">
          <ac:chgData name="gojhchoi99@gmail.com" userId="7c3550ba10e1e361" providerId="LiveId" clId="{8C5B3813-0153-4D99-9DEB-39476EA0FFCC}" dt="2020-04-30T06:23:38.149" v="1040" actId="688"/>
          <ac:picMkLst>
            <pc:docMk/>
            <pc:sldMk cId="2811026327" sldId="283"/>
            <ac:picMk id="33" creationId="{C509EC8F-1A46-4DCF-81B8-1FB10568F313}"/>
          </ac:picMkLst>
        </pc:picChg>
        <pc:cxnChg chg="mod">
          <ac:chgData name="gojhchoi99@gmail.com" userId="7c3550ba10e1e361" providerId="LiveId" clId="{8C5B3813-0153-4D99-9DEB-39476EA0FFCC}" dt="2020-04-30T06:25:08.112" v="1090" actId="1038"/>
          <ac:cxnSpMkLst>
            <pc:docMk/>
            <pc:sldMk cId="2811026327" sldId="283"/>
            <ac:cxnSpMk id="26" creationId="{2792B97E-949C-4E35-9061-047C72C9CB79}"/>
          </ac:cxnSpMkLst>
        </pc:cxnChg>
        <pc:cxnChg chg="mod">
          <ac:chgData name="gojhchoi99@gmail.com" userId="7c3550ba10e1e361" providerId="LiveId" clId="{8C5B3813-0153-4D99-9DEB-39476EA0FFCC}" dt="2020-04-30T06:25:21.444" v="1092" actId="1076"/>
          <ac:cxnSpMkLst>
            <pc:docMk/>
            <pc:sldMk cId="2811026327" sldId="283"/>
            <ac:cxnSpMk id="31" creationId="{1EA4FBF8-C645-4DAF-8339-8E7FBB1D4296}"/>
          </ac:cxnSpMkLst>
        </pc:cxnChg>
        <pc:cxnChg chg="mod">
          <ac:chgData name="gojhchoi99@gmail.com" userId="7c3550ba10e1e361" providerId="LiveId" clId="{8C5B3813-0153-4D99-9DEB-39476EA0FFCC}" dt="2020-04-30T06:24:38.165" v="1073" actId="1038"/>
          <ac:cxnSpMkLst>
            <pc:docMk/>
            <pc:sldMk cId="2811026327" sldId="283"/>
            <ac:cxnSpMk id="32" creationId="{0BEA56D5-0047-43C9-AAF9-1A65BBECDA4A}"/>
          </ac:cxnSpMkLst>
        </pc:cxnChg>
      </pc:sldChg>
      <pc:sldChg chg="modSp add">
        <pc:chgData name="gojhchoi99@gmail.com" userId="7c3550ba10e1e361" providerId="LiveId" clId="{8C5B3813-0153-4D99-9DEB-39476EA0FFCC}" dt="2020-04-30T06:27:06.447" v="1126"/>
        <pc:sldMkLst>
          <pc:docMk/>
          <pc:sldMk cId="3062492365" sldId="284"/>
        </pc:sldMkLst>
        <pc:spChg chg="mod">
          <ac:chgData name="gojhchoi99@gmail.com" userId="7c3550ba10e1e361" providerId="LiveId" clId="{8C5B3813-0153-4D99-9DEB-39476EA0FFCC}" dt="2020-04-30T06:26:46.359" v="1104"/>
          <ac:spMkLst>
            <pc:docMk/>
            <pc:sldMk cId="3062492365" sldId="284"/>
            <ac:spMk id="7" creationId="{BA7E92F8-A7EA-4D6B-B539-C6FE59E35D6F}"/>
          </ac:spMkLst>
        </pc:spChg>
        <pc:graphicFrameChg chg="mod modGraphic">
          <ac:chgData name="gojhchoi99@gmail.com" userId="7c3550ba10e1e361" providerId="LiveId" clId="{8C5B3813-0153-4D99-9DEB-39476EA0FFCC}" dt="2020-04-30T06:27:06.447" v="1126"/>
          <ac:graphicFrameMkLst>
            <pc:docMk/>
            <pc:sldMk cId="3062492365" sldId="284"/>
            <ac:graphicFrameMk id="5" creationId="{45756379-CAE3-4ADA-8EC7-D7B5C0EFDFF5}"/>
          </ac:graphicFrameMkLst>
        </pc:graphicFrameChg>
        <pc:graphicFrameChg chg="mod modGraphic">
          <ac:chgData name="gojhchoi99@gmail.com" userId="7c3550ba10e1e361" providerId="LiveId" clId="{8C5B3813-0153-4D99-9DEB-39476EA0FFCC}" dt="2020-04-30T06:27:01.618" v="1123"/>
          <ac:graphicFrameMkLst>
            <pc:docMk/>
            <pc:sldMk cId="3062492365" sldId="284"/>
            <ac:graphicFrameMk id="6" creationId="{7578C829-D8C3-40E0-B6D9-373E1B6D29EC}"/>
          </ac:graphicFrameMkLst>
        </pc:graphicFrameChg>
      </pc:sldChg>
      <pc:sldChg chg="modSp add del ord">
        <pc:chgData name="gojhchoi99@gmail.com" userId="7c3550ba10e1e361" providerId="LiveId" clId="{8C5B3813-0153-4D99-9DEB-39476EA0FFCC}" dt="2020-04-30T06:28:49.297" v="1144"/>
        <pc:sldMkLst>
          <pc:docMk/>
          <pc:sldMk cId="1755503271" sldId="286"/>
        </pc:sldMkLst>
        <pc:spChg chg="mod">
          <ac:chgData name="gojhchoi99@gmail.com" userId="7c3550ba10e1e361" providerId="LiveId" clId="{8C5B3813-0153-4D99-9DEB-39476EA0FFCC}" dt="2020-04-30T06:19:54.325" v="977"/>
          <ac:spMkLst>
            <pc:docMk/>
            <pc:sldMk cId="1755503271" sldId="286"/>
            <ac:spMk id="7" creationId="{55129BCE-1BDF-4700-8336-62A3CA6EA33B}"/>
          </ac:spMkLst>
        </pc:spChg>
      </pc:sldChg>
      <pc:sldChg chg="new del">
        <pc:chgData name="gojhchoi99@gmail.com" userId="7c3550ba10e1e361" providerId="LiveId" clId="{8C5B3813-0153-4D99-9DEB-39476EA0FFCC}" dt="2020-04-30T06:21:16.996" v="983" actId="47"/>
        <pc:sldMkLst>
          <pc:docMk/>
          <pc:sldMk cId="1918832283" sldId="287"/>
        </pc:sldMkLst>
      </pc:sldChg>
      <pc:sldChg chg="addSp new del modAnim">
        <pc:chgData name="gojhchoi99@gmail.com" userId="7c3550ba10e1e361" providerId="LiveId" clId="{8C5B3813-0153-4D99-9DEB-39476EA0FFCC}" dt="2020-04-29T23:34:58.798" v="784" actId="47"/>
        <pc:sldMkLst>
          <pc:docMk/>
          <pc:sldMk cId="1507498400" sldId="288"/>
        </pc:sldMkLst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2" creationId="{02B31F6E-3E46-4570-A8C7-0DF2FA166518}"/>
          </ac:spMkLst>
        </pc:spChg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3" creationId="{F0FB4582-1885-4291-A7E0-721ECD89FF6D}"/>
          </ac:spMkLst>
        </pc:spChg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4" creationId="{5FA2D8F8-1988-4160-8ED4-23DB63FC36B7}"/>
          </ac:spMkLst>
        </pc:spChg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5" creationId="{62A7FE73-F3F9-443D-9A8A-F3F6BA764E58}"/>
          </ac:spMkLst>
        </pc:spChg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6" creationId="{9850B9E4-2384-468E-971E-029B948F8C18}"/>
          </ac:spMkLst>
        </pc:spChg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7" creationId="{4F1BFB5B-9352-433C-8F73-E60AA60F4B14}"/>
          </ac:spMkLst>
        </pc:spChg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8" creationId="{B0B09C49-E57B-488A-B663-2EFA64F99FE3}"/>
          </ac:spMkLst>
        </pc:spChg>
        <pc:spChg chg="add">
          <ac:chgData name="gojhchoi99@gmail.com" userId="7c3550ba10e1e361" providerId="LiveId" clId="{8C5B3813-0153-4D99-9DEB-39476EA0FFCC}" dt="2020-04-29T23:10:31.290" v="718"/>
          <ac:spMkLst>
            <pc:docMk/>
            <pc:sldMk cId="1507498400" sldId="288"/>
            <ac:spMk id="9" creationId="{083B85B0-7A4E-4BCB-85A7-B1ACE6BC6EB1}"/>
          </ac:spMkLst>
        </pc:spChg>
      </pc:sldChg>
      <pc:sldChg chg="new del">
        <pc:chgData name="gojhchoi99@gmail.com" userId="7c3550ba10e1e361" providerId="LiveId" clId="{8C5B3813-0153-4D99-9DEB-39476EA0FFCC}" dt="2020-04-29T23:35:03.677" v="786" actId="47"/>
        <pc:sldMkLst>
          <pc:docMk/>
          <pc:sldMk cId="3793053877" sldId="289"/>
        </pc:sldMkLst>
      </pc:sldChg>
      <pc:sldChg chg="new del">
        <pc:chgData name="gojhchoi99@gmail.com" userId="7c3550ba10e1e361" providerId="LiveId" clId="{8C5B3813-0153-4D99-9DEB-39476EA0FFCC}" dt="2020-04-30T06:27:41.115" v="1131" actId="47"/>
        <pc:sldMkLst>
          <pc:docMk/>
          <pc:sldMk cId="3311594277" sldId="290"/>
        </pc:sldMkLst>
      </pc:sldChg>
      <pc:sldChg chg="modSp add">
        <pc:chgData name="gojhchoi99@gmail.com" userId="7c3550ba10e1e361" providerId="LiveId" clId="{8C5B3813-0153-4D99-9DEB-39476EA0FFCC}" dt="2020-04-29T23:33:08.030" v="733" actId="20577"/>
        <pc:sldMkLst>
          <pc:docMk/>
          <pc:sldMk cId="0" sldId="291"/>
        </pc:sldMkLst>
        <pc:spChg chg="mod">
          <ac:chgData name="gojhchoi99@gmail.com" userId="7c3550ba10e1e361" providerId="LiveId" clId="{8C5B3813-0153-4D99-9DEB-39476EA0FFCC}" dt="2020-04-29T23:33:08.030" v="733" actId="20577"/>
          <ac:spMkLst>
            <pc:docMk/>
            <pc:sldMk cId="0" sldId="291"/>
            <ac:spMk id="7" creationId="{3DFFE6CA-E090-4780-AF97-214857961AAD}"/>
          </ac:spMkLst>
        </pc:spChg>
      </pc:sldChg>
      <pc:sldChg chg="add del">
        <pc:chgData name="gojhchoi99@gmail.com" userId="7c3550ba10e1e361" providerId="LiveId" clId="{8C5B3813-0153-4D99-9DEB-39476EA0FFCC}" dt="2020-04-30T06:19:46.322" v="968" actId="47"/>
        <pc:sldMkLst>
          <pc:docMk/>
          <pc:sldMk cId="0" sldId="292"/>
        </pc:sldMkLst>
      </pc:sldChg>
      <pc:sldChg chg="delSp add del delAnim">
        <pc:chgData name="gojhchoi99@gmail.com" userId="7c3550ba10e1e361" providerId="LiveId" clId="{8C5B3813-0153-4D99-9DEB-39476EA0FFCC}" dt="2020-04-30T06:27:20.718" v="1128" actId="47"/>
        <pc:sldMkLst>
          <pc:docMk/>
          <pc:sldMk cId="0" sldId="293"/>
        </pc:sldMkLst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3" creationId="{8FC3DFC2-78D9-461A-8209-944554D3F660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4" creationId="{ECA57F19-85CA-4ADF-9256-7590657B8F08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167" creationId="{00000000-0000-0000-0000-000000000000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168" creationId="{00000000-0000-0000-0000-000000000000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169" creationId="{00000000-0000-0000-0000-000000000000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170" creationId="{00000000-0000-0000-0000-000000000000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171" creationId="{00000000-0000-0000-0000-000000000000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172" creationId="{00000000-0000-0000-0000-000000000000}"/>
          </ac:spMkLst>
        </pc:spChg>
        <pc:spChg chg="del">
          <ac:chgData name="gojhchoi99@gmail.com" userId="7c3550ba10e1e361" providerId="LiveId" clId="{8C5B3813-0153-4D99-9DEB-39476EA0FFCC}" dt="2020-04-30T06:27:17.501" v="1127" actId="478"/>
          <ac:spMkLst>
            <pc:docMk/>
            <pc:sldMk cId="0" sldId="293"/>
            <ac:spMk id="173" creationId="{00000000-0000-0000-0000-000000000000}"/>
          </ac:spMkLst>
        </pc:spChg>
        <pc:picChg chg="del">
          <ac:chgData name="gojhchoi99@gmail.com" userId="7c3550ba10e1e361" providerId="LiveId" clId="{8C5B3813-0153-4D99-9DEB-39476EA0FFCC}" dt="2020-04-30T06:27:17.501" v="1127" actId="478"/>
          <ac:picMkLst>
            <pc:docMk/>
            <pc:sldMk cId="0" sldId="293"/>
            <ac:picMk id="174" creationId="{00000000-0000-0000-0000-000000000000}"/>
          </ac:picMkLst>
        </pc:picChg>
        <pc:picChg chg="del">
          <ac:chgData name="gojhchoi99@gmail.com" userId="7c3550ba10e1e361" providerId="LiveId" clId="{8C5B3813-0153-4D99-9DEB-39476EA0FFCC}" dt="2020-04-30T06:27:17.501" v="1127" actId="478"/>
          <ac:picMkLst>
            <pc:docMk/>
            <pc:sldMk cId="0" sldId="293"/>
            <ac:picMk id="175" creationId="{00000000-0000-0000-0000-000000000000}"/>
          </ac:picMkLst>
        </pc:picChg>
        <pc:picChg chg="del">
          <ac:chgData name="gojhchoi99@gmail.com" userId="7c3550ba10e1e361" providerId="LiveId" clId="{8C5B3813-0153-4D99-9DEB-39476EA0FFCC}" dt="2020-04-30T06:27:17.501" v="1127" actId="478"/>
          <ac:picMkLst>
            <pc:docMk/>
            <pc:sldMk cId="0" sldId="293"/>
            <ac:picMk id="176" creationId="{00000000-0000-0000-0000-000000000000}"/>
          </ac:picMkLst>
        </pc:picChg>
        <pc:picChg chg="del">
          <ac:chgData name="gojhchoi99@gmail.com" userId="7c3550ba10e1e361" providerId="LiveId" clId="{8C5B3813-0153-4D99-9DEB-39476EA0FFCC}" dt="2020-04-30T06:27:17.501" v="1127" actId="478"/>
          <ac:picMkLst>
            <pc:docMk/>
            <pc:sldMk cId="0" sldId="293"/>
            <ac:picMk id="177" creationId="{00000000-0000-0000-0000-000000000000}"/>
          </ac:picMkLst>
        </pc:picChg>
      </pc:sldChg>
      <pc:sldChg chg="add del">
        <pc:chgData name="gojhchoi99@gmail.com" userId="7c3550ba10e1e361" providerId="LiveId" clId="{8C5B3813-0153-4D99-9DEB-39476EA0FFCC}" dt="2020-04-30T06:27:23.971" v="1129" actId="47"/>
        <pc:sldMkLst>
          <pc:docMk/>
          <pc:sldMk cId="0" sldId="294"/>
        </pc:sldMkLst>
      </pc:sldChg>
      <pc:sldChg chg="add del">
        <pc:chgData name="gojhchoi99@gmail.com" userId="7c3550ba10e1e361" providerId="LiveId" clId="{8C5B3813-0153-4D99-9DEB-39476EA0FFCC}" dt="2020-04-30T06:27:25.297" v="1130" actId="47"/>
        <pc:sldMkLst>
          <pc:docMk/>
          <pc:sldMk cId="4042074583" sldId="295"/>
        </pc:sldMkLst>
      </pc:sldChg>
      <pc:sldChg chg="modSp add ord">
        <pc:chgData name="gojhchoi99@gmail.com" userId="7c3550ba10e1e361" providerId="LiveId" clId="{8C5B3813-0153-4D99-9DEB-39476EA0FFCC}" dt="2020-05-02T01:44:27.338" v="1506" actId="20577"/>
        <pc:sldMkLst>
          <pc:docMk/>
          <pc:sldMk cId="0" sldId="296"/>
        </pc:sldMkLst>
        <pc:spChg chg="mod">
          <ac:chgData name="gojhchoi99@gmail.com" userId="7c3550ba10e1e361" providerId="LiveId" clId="{8C5B3813-0153-4D99-9DEB-39476EA0FFCC}" dt="2020-05-02T01:44:27.338" v="1506" actId="20577"/>
          <ac:spMkLst>
            <pc:docMk/>
            <pc:sldMk cId="0" sldId="296"/>
            <ac:spMk id="6" creationId="{86B22877-0D14-4D5C-A46F-37E8A18DE073}"/>
          </ac:spMkLst>
        </pc:spChg>
        <pc:spChg chg="mod">
          <ac:chgData name="gojhchoi99@gmail.com" userId="7c3550ba10e1e361" providerId="LiveId" clId="{8C5B3813-0153-4D99-9DEB-39476EA0FFCC}" dt="2020-04-30T07:05:03.033" v="1412" actId="207"/>
          <ac:spMkLst>
            <pc:docMk/>
            <pc:sldMk cId="0" sldId="296"/>
            <ac:spMk id="7" creationId="{8D51CAB3-C80C-43D5-A5AD-656491C26D90}"/>
          </ac:spMkLst>
        </pc:spChg>
      </pc:sldChg>
      <pc:sldChg chg="addSp modSp new">
        <pc:chgData name="gojhchoi99@gmail.com" userId="7c3550ba10e1e361" providerId="LiveId" clId="{8C5B3813-0153-4D99-9DEB-39476EA0FFCC}" dt="2020-04-30T06:30:10.503" v="1175" actId="207"/>
        <pc:sldMkLst>
          <pc:docMk/>
          <pc:sldMk cId="1778123247" sldId="297"/>
        </pc:sldMkLst>
        <pc:spChg chg="add mod">
          <ac:chgData name="gojhchoi99@gmail.com" userId="7c3550ba10e1e361" providerId="LiveId" clId="{8C5B3813-0153-4D99-9DEB-39476EA0FFCC}" dt="2020-04-30T06:30:10.503" v="1175" actId="207"/>
          <ac:spMkLst>
            <pc:docMk/>
            <pc:sldMk cId="1778123247" sldId="297"/>
            <ac:spMk id="2" creationId="{73EFE1E8-A1B3-4FEA-8EF4-183A4BC73EE5}"/>
          </ac:spMkLst>
        </pc:spChg>
        <pc:spChg chg="add">
          <ac:chgData name="gojhchoi99@gmail.com" userId="7c3550ba10e1e361" providerId="LiveId" clId="{8C5B3813-0153-4D99-9DEB-39476EA0FFCC}" dt="2020-04-30T06:29:50.202" v="1148"/>
          <ac:spMkLst>
            <pc:docMk/>
            <pc:sldMk cId="1778123247" sldId="297"/>
            <ac:spMk id="3" creationId="{75F91CCB-443C-44DF-B912-AAC4E36E97DF}"/>
          </ac:spMkLst>
        </pc:spChg>
      </pc:sldChg>
      <pc:sldChg chg="addSp delSp modSp new mod delAnim modAnim">
        <pc:chgData name="gojhchoi99@gmail.com" userId="7c3550ba10e1e361" providerId="LiveId" clId="{8C5B3813-0153-4D99-9DEB-39476EA0FFCC}" dt="2020-05-04T08:00:22.951" v="1891"/>
        <pc:sldMkLst>
          <pc:docMk/>
          <pc:sldMk cId="1982147252" sldId="298"/>
        </pc:sldMkLst>
        <pc:spChg chg="add mod">
          <ac:chgData name="gojhchoi99@gmail.com" userId="7c3550ba10e1e361" providerId="LiveId" clId="{8C5B3813-0153-4D99-9DEB-39476EA0FFCC}" dt="2020-05-04T07:50:52.204" v="1857" actId="313"/>
          <ac:spMkLst>
            <pc:docMk/>
            <pc:sldMk cId="1982147252" sldId="298"/>
            <ac:spMk id="2" creationId="{07034F08-6B97-4039-AA46-D0690A942808}"/>
          </ac:spMkLst>
        </pc:spChg>
        <pc:spChg chg="add del mod topLvl">
          <ac:chgData name="gojhchoi99@gmail.com" userId="7c3550ba10e1e361" providerId="LiveId" clId="{8C5B3813-0153-4D99-9DEB-39476EA0FFCC}" dt="2020-05-04T07:20:38.951" v="1585" actId="478"/>
          <ac:spMkLst>
            <pc:docMk/>
            <pc:sldMk cId="1982147252" sldId="298"/>
            <ac:spMk id="4" creationId="{6E3B6085-E0A3-4153-BBE8-F7C290DAEA17}"/>
          </ac:spMkLst>
        </pc:spChg>
        <pc:spChg chg="add del mod topLvl">
          <ac:chgData name="gojhchoi99@gmail.com" userId="7c3550ba10e1e361" providerId="LiveId" clId="{8C5B3813-0153-4D99-9DEB-39476EA0FFCC}" dt="2020-05-04T07:20:37.375" v="1584" actId="478"/>
          <ac:spMkLst>
            <pc:docMk/>
            <pc:sldMk cId="1982147252" sldId="298"/>
            <ac:spMk id="5" creationId="{50BD60EE-5912-4FD7-AD06-8B04A1EE37BE}"/>
          </ac:spMkLst>
        </pc:spChg>
        <pc:spChg chg="add del mod topLvl">
          <ac:chgData name="gojhchoi99@gmail.com" userId="7c3550ba10e1e361" providerId="LiveId" clId="{8C5B3813-0153-4D99-9DEB-39476EA0FFCC}" dt="2020-05-04T07:20:41.367" v="1586" actId="478"/>
          <ac:spMkLst>
            <pc:docMk/>
            <pc:sldMk cId="1982147252" sldId="298"/>
            <ac:spMk id="6" creationId="{6BB4FF64-F2BC-470E-A545-1B40F45C6A6A}"/>
          </ac:spMkLst>
        </pc:spChg>
        <pc:spChg chg="add del mod topLvl">
          <ac:chgData name="gojhchoi99@gmail.com" userId="7c3550ba10e1e361" providerId="LiveId" clId="{8C5B3813-0153-4D99-9DEB-39476EA0FFCC}" dt="2020-05-04T07:20:43.095" v="1587" actId="478"/>
          <ac:spMkLst>
            <pc:docMk/>
            <pc:sldMk cId="1982147252" sldId="298"/>
            <ac:spMk id="7" creationId="{032BAD16-C8D7-4874-A712-09457C0C44A9}"/>
          </ac:spMkLst>
        </pc:spChg>
        <pc:spChg chg="add del mod topLvl">
          <ac:chgData name="gojhchoi99@gmail.com" userId="7c3550ba10e1e361" providerId="LiveId" clId="{8C5B3813-0153-4D99-9DEB-39476EA0FFCC}" dt="2020-05-04T07:16:06.620" v="1520" actId="478"/>
          <ac:spMkLst>
            <pc:docMk/>
            <pc:sldMk cId="1982147252" sldId="298"/>
            <ac:spMk id="8" creationId="{D0A72591-0588-4207-AEBC-76C3654B0177}"/>
          </ac:spMkLst>
        </pc:spChg>
        <pc:spChg chg="add del mod topLvl">
          <ac:chgData name="gojhchoi99@gmail.com" userId="7c3550ba10e1e361" providerId="LiveId" clId="{8C5B3813-0153-4D99-9DEB-39476EA0FFCC}" dt="2020-05-04T07:16:03.173" v="1517" actId="478"/>
          <ac:spMkLst>
            <pc:docMk/>
            <pc:sldMk cId="1982147252" sldId="298"/>
            <ac:spMk id="9" creationId="{C97BE651-FDAB-44B1-AA67-A30A3BAFCA5B}"/>
          </ac:spMkLst>
        </pc:spChg>
        <pc:spChg chg="add del mod topLvl">
          <ac:chgData name="gojhchoi99@gmail.com" userId="7c3550ba10e1e361" providerId="LiveId" clId="{8C5B3813-0153-4D99-9DEB-39476EA0FFCC}" dt="2020-05-04T07:16:04.610" v="1518" actId="478"/>
          <ac:spMkLst>
            <pc:docMk/>
            <pc:sldMk cId="1982147252" sldId="298"/>
            <ac:spMk id="10" creationId="{EB7D5920-7CDE-47FC-9737-B94C9B7ADBD6}"/>
          </ac:spMkLst>
        </pc:spChg>
        <pc:spChg chg="add del mod topLvl">
          <ac:chgData name="gojhchoi99@gmail.com" userId="7c3550ba10e1e361" providerId="LiveId" clId="{8C5B3813-0153-4D99-9DEB-39476EA0FFCC}" dt="2020-05-04T07:16:05.746" v="1519" actId="478"/>
          <ac:spMkLst>
            <pc:docMk/>
            <pc:sldMk cId="1982147252" sldId="298"/>
            <ac:spMk id="11" creationId="{E9EBC893-1C4B-4BA1-BFEA-35274FC5B3B7}"/>
          </ac:spMkLst>
        </pc:spChg>
        <pc:spChg chg="add del mod">
          <ac:chgData name="gojhchoi99@gmail.com" userId="7c3550ba10e1e361" providerId="LiveId" clId="{8C5B3813-0153-4D99-9DEB-39476EA0FFCC}" dt="2020-05-04T07:16:13.088" v="1521" actId="478"/>
          <ac:spMkLst>
            <pc:docMk/>
            <pc:sldMk cId="1982147252" sldId="298"/>
            <ac:spMk id="12" creationId="{1E1D6103-343E-44DD-8327-AF14B6F2F6FD}"/>
          </ac:spMkLst>
        </pc:spChg>
        <pc:spChg chg="add del mod">
          <ac:chgData name="gojhchoi99@gmail.com" userId="7c3550ba10e1e361" providerId="LiveId" clId="{8C5B3813-0153-4D99-9DEB-39476EA0FFCC}" dt="2020-05-04T07:16:13.088" v="1521" actId="478"/>
          <ac:spMkLst>
            <pc:docMk/>
            <pc:sldMk cId="1982147252" sldId="298"/>
            <ac:spMk id="13" creationId="{8BEFEBBC-A97D-40F2-8584-0D09FDEA3E11}"/>
          </ac:spMkLst>
        </pc:spChg>
        <pc:spChg chg="add del mod">
          <ac:chgData name="gojhchoi99@gmail.com" userId="7c3550ba10e1e361" providerId="LiveId" clId="{8C5B3813-0153-4D99-9DEB-39476EA0FFCC}" dt="2020-05-04T07:16:13.088" v="1521" actId="478"/>
          <ac:spMkLst>
            <pc:docMk/>
            <pc:sldMk cId="1982147252" sldId="298"/>
            <ac:spMk id="14" creationId="{210DFDDE-C4D0-4244-9C80-A2736D11E9CB}"/>
          </ac:spMkLst>
        </pc:spChg>
        <pc:spChg chg="add del mod">
          <ac:chgData name="gojhchoi99@gmail.com" userId="7c3550ba10e1e361" providerId="LiveId" clId="{8C5B3813-0153-4D99-9DEB-39476EA0FFCC}" dt="2020-05-04T07:16:16.332" v="1522" actId="478"/>
          <ac:spMkLst>
            <pc:docMk/>
            <pc:sldMk cId="1982147252" sldId="298"/>
            <ac:spMk id="15" creationId="{306AAED3-6CF9-4548-A104-BA76AE1ABCF5}"/>
          </ac:spMkLst>
        </pc:spChg>
        <pc:spChg chg="add del mod">
          <ac:chgData name="gojhchoi99@gmail.com" userId="7c3550ba10e1e361" providerId="LiveId" clId="{8C5B3813-0153-4D99-9DEB-39476EA0FFCC}" dt="2020-05-04T07:16:13.088" v="1521" actId="478"/>
          <ac:spMkLst>
            <pc:docMk/>
            <pc:sldMk cId="1982147252" sldId="298"/>
            <ac:spMk id="16" creationId="{4E8AEBDF-4435-4910-919C-B593F80DFD2F}"/>
          </ac:spMkLst>
        </pc:spChg>
        <pc:spChg chg="add del mod">
          <ac:chgData name="gojhchoi99@gmail.com" userId="7c3550ba10e1e361" providerId="LiveId" clId="{8C5B3813-0153-4D99-9DEB-39476EA0FFCC}" dt="2020-05-04T07:16:13.088" v="1521" actId="478"/>
          <ac:spMkLst>
            <pc:docMk/>
            <pc:sldMk cId="1982147252" sldId="298"/>
            <ac:spMk id="17" creationId="{3037535B-C9EC-4888-90E0-3E861D66781D}"/>
          </ac:spMkLst>
        </pc:spChg>
        <pc:spChg chg="add del mod">
          <ac:chgData name="gojhchoi99@gmail.com" userId="7c3550ba10e1e361" providerId="LiveId" clId="{8C5B3813-0153-4D99-9DEB-39476EA0FFCC}" dt="2020-05-04T07:16:13.088" v="1521" actId="478"/>
          <ac:spMkLst>
            <pc:docMk/>
            <pc:sldMk cId="1982147252" sldId="298"/>
            <ac:spMk id="18" creationId="{ABB2AD18-BEE6-4EC5-B6C0-89D63298D810}"/>
          </ac:spMkLst>
        </pc:spChg>
        <pc:spChg chg="add mod">
          <ac:chgData name="gojhchoi99@gmail.com" userId="7c3550ba10e1e361" providerId="LiveId" clId="{8C5B3813-0153-4D99-9DEB-39476EA0FFCC}" dt="2020-05-04T07:14:47.684" v="1509"/>
          <ac:spMkLst>
            <pc:docMk/>
            <pc:sldMk cId="1982147252" sldId="298"/>
            <ac:spMk id="19" creationId="{C7C53528-0B74-4B6D-A3B2-19BF639169E7}"/>
          </ac:spMkLst>
        </pc:spChg>
        <pc:spChg chg="add mod">
          <ac:chgData name="gojhchoi99@gmail.com" userId="7c3550ba10e1e361" providerId="LiveId" clId="{8C5B3813-0153-4D99-9DEB-39476EA0FFCC}" dt="2020-05-04T07:49:09.616" v="1740" actId="1076"/>
          <ac:spMkLst>
            <pc:docMk/>
            <pc:sldMk cId="1982147252" sldId="298"/>
            <ac:spMk id="22" creationId="{1D77C6A2-DAF8-4DE4-B8A4-954F02DFA4FC}"/>
          </ac:spMkLst>
        </pc:spChg>
        <pc:spChg chg="add mod">
          <ac:chgData name="gojhchoi99@gmail.com" userId="7c3550ba10e1e361" providerId="LiveId" clId="{8C5B3813-0153-4D99-9DEB-39476EA0FFCC}" dt="2020-05-04T07:50:00.511" v="1791" actId="1076"/>
          <ac:spMkLst>
            <pc:docMk/>
            <pc:sldMk cId="1982147252" sldId="298"/>
            <ac:spMk id="40" creationId="{59577371-8328-44CB-A27B-732DAB9E6535}"/>
          </ac:spMkLst>
        </pc:spChg>
        <pc:spChg chg="add mod">
          <ac:chgData name="gojhchoi99@gmail.com" userId="7c3550ba10e1e361" providerId="LiveId" clId="{8C5B3813-0153-4D99-9DEB-39476EA0FFCC}" dt="2020-05-04T07:58:19.162" v="1882" actId="1076"/>
          <ac:spMkLst>
            <pc:docMk/>
            <pc:sldMk cId="1982147252" sldId="298"/>
            <ac:spMk id="41" creationId="{2ED58A0C-7E01-40A4-A110-A07E8C6061DF}"/>
          </ac:spMkLst>
        </pc:spChg>
        <pc:spChg chg="add mod">
          <ac:chgData name="gojhchoi99@gmail.com" userId="7c3550ba10e1e361" providerId="LiveId" clId="{8C5B3813-0153-4D99-9DEB-39476EA0FFCC}" dt="2020-05-04T07:49:43.731" v="1778"/>
          <ac:spMkLst>
            <pc:docMk/>
            <pc:sldMk cId="1982147252" sldId="298"/>
            <ac:spMk id="42" creationId="{7ADDC8B6-1B46-4EB7-8373-A5766F457CD3}"/>
          </ac:spMkLst>
        </pc:spChg>
        <pc:spChg chg="add mod">
          <ac:chgData name="gojhchoi99@gmail.com" userId="7c3550ba10e1e361" providerId="LiveId" clId="{8C5B3813-0153-4D99-9DEB-39476EA0FFCC}" dt="2020-05-04T07:49:55.692" v="1790"/>
          <ac:spMkLst>
            <pc:docMk/>
            <pc:sldMk cId="1982147252" sldId="298"/>
            <ac:spMk id="43" creationId="{49E4DA05-891A-4FDC-8307-509B3E69CCB8}"/>
          </ac:spMkLst>
        </pc:spChg>
        <pc:spChg chg="add mod">
          <ac:chgData name="gojhchoi99@gmail.com" userId="7c3550ba10e1e361" providerId="LiveId" clId="{8C5B3813-0153-4D99-9DEB-39476EA0FFCC}" dt="2020-05-04T07:51:05.760" v="1859" actId="1076"/>
          <ac:spMkLst>
            <pc:docMk/>
            <pc:sldMk cId="1982147252" sldId="298"/>
            <ac:spMk id="44" creationId="{7B7EC5DD-4086-4131-B1B0-C28A7243CF3E}"/>
          </ac:spMkLst>
        </pc:spChg>
        <pc:grpChg chg="add del mod">
          <ac:chgData name="gojhchoi99@gmail.com" userId="7c3550ba10e1e361" providerId="LiveId" clId="{8C5B3813-0153-4D99-9DEB-39476EA0FFCC}" dt="2020-05-04T07:15:02.833" v="1510" actId="165"/>
          <ac:grpSpMkLst>
            <pc:docMk/>
            <pc:sldMk cId="1982147252" sldId="298"/>
            <ac:grpSpMk id="3" creationId="{CCBB8839-8EE2-4879-B81D-633B4F235570}"/>
          </ac:grpSpMkLst>
        </pc:grpChg>
        <pc:grpChg chg="add del mod">
          <ac:chgData name="gojhchoi99@gmail.com" userId="7c3550ba10e1e361" providerId="LiveId" clId="{8C5B3813-0153-4D99-9DEB-39476EA0FFCC}" dt="2020-05-04T07:15:55.909" v="1514" actId="165"/>
          <ac:grpSpMkLst>
            <pc:docMk/>
            <pc:sldMk cId="1982147252" sldId="298"/>
            <ac:grpSpMk id="20" creationId="{92E0C002-7D0C-487E-AD59-08FD95A85948}"/>
          </ac:grpSpMkLst>
        </pc:grpChg>
        <pc:grpChg chg="add mod">
          <ac:chgData name="gojhchoi99@gmail.com" userId="7c3550ba10e1e361" providerId="LiveId" clId="{8C5B3813-0153-4D99-9DEB-39476EA0FFCC}" dt="2020-05-04T07:58:32.075" v="1884" actId="1076"/>
          <ac:grpSpMkLst>
            <pc:docMk/>
            <pc:sldMk cId="1982147252" sldId="298"/>
            <ac:grpSpMk id="21" creationId="{557ACABF-D5A6-4CAF-9F70-5CEC8CA17D2C}"/>
          </ac:grpSpMkLst>
        </pc:grpChg>
        <pc:picChg chg="add del mod">
          <ac:chgData name="gojhchoi99@gmail.com" userId="7c3550ba10e1e361" providerId="LiveId" clId="{8C5B3813-0153-4D99-9DEB-39476EA0FFCC}" dt="2020-05-04T07:21:37.605" v="1599" actId="478"/>
          <ac:picMkLst>
            <pc:docMk/>
            <pc:sldMk cId="1982147252" sldId="298"/>
            <ac:picMk id="23" creationId="{CFAE0DD2-B15D-4CB9-A996-C4AA8FE58765}"/>
          </ac:picMkLst>
        </pc:picChg>
        <pc:picChg chg="add del mod">
          <ac:chgData name="gojhchoi99@gmail.com" userId="7c3550ba10e1e361" providerId="LiveId" clId="{8C5B3813-0153-4D99-9DEB-39476EA0FFCC}" dt="2020-05-04T07:21:37.605" v="1599" actId="478"/>
          <ac:picMkLst>
            <pc:docMk/>
            <pc:sldMk cId="1982147252" sldId="298"/>
            <ac:picMk id="24" creationId="{AAEEB2A7-E131-4A47-BF7C-D74B4E6C9415}"/>
          </ac:picMkLst>
        </pc:picChg>
        <pc:picChg chg="add del mod">
          <ac:chgData name="gojhchoi99@gmail.com" userId="7c3550ba10e1e361" providerId="LiveId" clId="{8C5B3813-0153-4D99-9DEB-39476EA0FFCC}" dt="2020-05-04T07:21:37.605" v="1599" actId="478"/>
          <ac:picMkLst>
            <pc:docMk/>
            <pc:sldMk cId="1982147252" sldId="298"/>
            <ac:picMk id="25" creationId="{7287F984-6357-40BF-B62C-9337D4894A85}"/>
          </ac:picMkLst>
        </pc:picChg>
        <pc:picChg chg="add mod">
          <ac:chgData name="gojhchoi99@gmail.com" userId="7c3550ba10e1e361" providerId="LiveId" clId="{8C5B3813-0153-4D99-9DEB-39476EA0FFCC}" dt="2020-05-04T07:58:32.075" v="1884" actId="1076"/>
          <ac:picMkLst>
            <pc:docMk/>
            <pc:sldMk cId="1982147252" sldId="298"/>
            <ac:picMk id="28" creationId="{E7D52DE4-8EBA-422B-BE17-FA93B208684F}"/>
          </ac:picMkLst>
        </pc:picChg>
        <pc:picChg chg="add mod">
          <ac:chgData name="gojhchoi99@gmail.com" userId="7c3550ba10e1e361" providerId="LiveId" clId="{8C5B3813-0153-4D99-9DEB-39476EA0FFCC}" dt="2020-05-04T07:58:32.075" v="1884" actId="1076"/>
          <ac:picMkLst>
            <pc:docMk/>
            <pc:sldMk cId="1982147252" sldId="298"/>
            <ac:picMk id="29" creationId="{25F44736-448C-4C18-B6B3-0B6553737B19}"/>
          </ac:picMkLst>
        </pc:picChg>
        <pc:picChg chg="add mod">
          <ac:chgData name="gojhchoi99@gmail.com" userId="7c3550ba10e1e361" providerId="LiveId" clId="{8C5B3813-0153-4D99-9DEB-39476EA0FFCC}" dt="2020-05-04T07:58:32.075" v="1884" actId="1076"/>
          <ac:picMkLst>
            <pc:docMk/>
            <pc:sldMk cId="1982147252" sldId="298"/>
            <ac:picMk id="30" creationId="{1676A7F5-8A86-42C3-AC5B-1050754018E7}"/>
          </ac:picMkLst>
        </pc:picChg>
        <pc:picChg chg="add mod">
          <ac:chgData name="gojhchoi99@gmail.com" userId="7c3550ba10e1e361" providerId="LiveId" clId="{8C5B3813-0153-4D99-9DEB-39476EA0FFCC}" dt="2020-05-04T07:58:32.075" v="1884" actId="1076"/>
          <ac:picMkLst>
            <pc:docMk/>
            <pc:sldMk cId="1982147252" sldId="298"/>
            <ac:picMk id="31" creationId="{1C455C5A-D01A-4000-A328-BDADCB09B09A}"/>
          </ac:picMkLst>
        </pc:picChg>
        <pc:picChg chg="add del mod">
          <ac:chgData name="gojhchoi99@gmail.com" userId="7c3550ba10e1e361" providerId="LiveId" clId="{8C5B3813-0153-4D99-9DEB-39476EA0FFCC}" dt="2020-05-04T07:36:47.542" v="1665" actId="478"/>
          <ac:picMkLst>
            <pc:docMk/>
            <pc:sldMk cId="1982147252" sldId="298"/>
            <ac:picMk id="32" creationId="{C3D94BDF-1EA0-4AF1-AE58-E5D0BB6DC60B}"/>
          </ac:picMkLst>
        </pc:picChg>
        <pc:picChg chg="add del mod">
          <ac:chgData name="gojhchoi99@gmail.com" userId="7c3550ba10e1e361" providerId="LiveId" clId="{8C5B3813-0153-4D99-9DEB-39476EA0FFCC}" dt="2020-05-04T07:21:37.605" v="1599" actId="478"/>
          <ac:picMkLst>
            <pc:docMk/>
            <pc:sldMk cId="1982147252" sldId="298"/>
            <ac:picMk id="1026" creationId="{C04FD29D-B4DC-4DC7-A3E0-D264A7C42AEF}"/>
          </ac:picMkLst>
        </pc:picChg>
        <pc:picChg chg="add del">
          <ac:chgData name="gojhchoi99@gmail.com" userId="7c3550ba10e1e361" providerId="LiveId" clId="{8C5B3813-0153-4D99-9DEB-39476EA0FFCC}" dt="2020-05-04T07:17:01.962" v="1528"/>
          <ac:picMkLst>
            <pc:docMk/>
            <pc:sldMk cId="1982147252" sldId="298"/>
            <ac:picMk id="1028" creationId="{879D9C46-5253-48A6-8251-745C9184AEF5}"/>
          </ac:picMkLst>
        </pc:picChg>
        <pc:picChg chg="add mod">
          <ac:chgData name="gojhchoi99@gmail.com" userId="7c3550ba10e1e361" providerId="LiveId" clId="{8C5B3813-0153-4D99-9DEB-39476EA0FFCC}" dt="2020-05-04T07:21:33.840" v="1598" actId="1076"/>
          <ac:picMkLst>
            <pc:docMk/>
            <pc:sldMk cId="1982147252" sldId="298"/>
            <ac:picMk id="1030" creationId="{0BE87E97-9EAE-4DE6-8195-9F5FEEB55D3F}"/>
          </ac:picMkLst>
        </pc:picChg>
        <pc:picChg chg="add mod">
          <ac:chgData name="gojhchoi99@gmail.com" userId="7c3550ba10e1e361" providerId="LiveId" clId="{8C5B3813-0153-4D99-9DEB-39476EA0FFCC}" dt="2020-05-04T07:58:32.075" v="1884" actId="1076"/>
          <ac:picMkLst>
            <pc:docMk/>
            <pc:sldMk cId="1982147252" sldId="298"/>
            <ac:picMk id="1032" creationId="{6F91498B-6D95-46BA-8A0E-93323773EBB2}"/>
          </ac:picMkLst>
        </pc:picChg>
        <pc:picChg chg="add mod">
          <ac:chgData name="gojhchoi99@gmail.com" userId="7c3550ba10e1e361" providerId="LiveId" clId="{8C5B3813-0153-4D99-9DEB-39476EA0FFCC}" dt="2020-05-04T07:40:15.625" v="1699" actId="1076"/>
          <ac:picMkLst>
            <pc:docMk/>
            <pc:sldMk cId="1982147252" sldId="298"/>
            <ac:picMk id="1034" creationId="{C75FA81D-F006-4A43-911A-5A80034CFDA0}"/>
          </ac:picMkLst>
        </pc:picChg>
        <pc:picChg chg="add mod">
          <ac:chgData name="gojhchoi99@gmail.com" userId="7c3550ba10e1e361" providerId="LiveId" clId="{8C5B3813-0153-4D99-9DEB-39476EA0FFCC}" dt="2020-05-04T07:58:15.323" v="1881" actId="1076"/>
          <ac:picMkLst>
            <pc:docMk/>
            <pc:sldMk cId="1982147252" sldId="298"/>
            <ac:picMk id="1036" creationId="{C75695E9-1839-4173-8BA9-7AE35DB17476}"/>
          </ac:picMkLst>
        </pc:picChg>
        <pc:picChg chg="add del">
          <ac:chgData name="gojhchoi99@gmail.com" userId="7c3550ba10e1e361" providerId="LiveId" clId="{8C5B3813-0153-4D99-9DEB-39476EA0FFCC}" dt="2020-05-04T07:45:19.018" v="1710" actId="478"/>
          <ac:picMkLst>
            <pc:docMk/>
            <pc:sldMk cId="1982147252" sldId="298"/>
            <ac:picMk id="1038" creationId="{65CDE545-5ED9-4856-B9FC-36F5C49162B7}"/>
          </ac:picMkLst>
        </pc:picChg>
        <pc:picChg chg="add mod">
          <ac:chgData name="gojhchoi99@gmail.com" userId="7c3550ba10e1e361" providerId="LiveId" clId="{8C5B3813-0153-4D99-9DEB-39476EA0FFCC}" dt="2020-05-04T07:58:07.674" v="1879" actId="1076"/>
          <ac:picMkLst>
            <pc:docMk/>
            <pc:sldMk cId="1982147252" sldId="298"/>
            <ac:picMk id="1040" creationId="{52D28A0D-AF4E-4CE1-926D-2E9981AEA700}"/>
          </ac:picMkLst>
        </pc:picChg>
        <pc:picChg chg="add mod">
          <ac:chgData name="gojhchoi99@gmail.com" userId="7c3550ba10e1e361" providerId="LiveId" clId="{8C5B3813-0153-4D99-9DEB-39476EA0FFCC}" dt="2020-05-04T07:48:53.808" v="1728" actId="688"/>
          <ac:picMkLst>
            <pc:docMk/>
            <pc:sldMk cId="1982147252" sldId="298"/>
            <ac:picMk id="1042" creationId="{F65A05D5-141D-4ABA-9A48-E7619B10CC63}"/>
          </ac:picMkLst>
        </pc:picChg>
      </pc:sldChg>
      <pc:sldMasterChg chg="modSldLayout">
        <pc:chgData name="gojhchoi99@gmail.com" userId="7c3550ba10e1e361" providerId="LiveId" clId="{8C5B3813-0153-4D99-9DEB-39476EA0FFCC}" dt="2020-04-24T04:48:24.205" v="103"/>
        <pc:sldMasterMkLst>
          <pc:docMk/>
          <pc:sldMasterMk cId="1286960727" sldId="2147483661"/>
        </pc:sldMasterMkLst>
        <pc:sldLayoutChg chg="delSp">
          <pc:chgData name="gojhchoi99@gmail.com" userId="7c3550ba10e1e361" providerId="LiveId" clId="{8C5B3813-0153-4D99-9DEB-39476EA0FFCC}" dt="2020-04-24T04:48:24.205" v="103"/>
          <pc:sldLayoutMkLst>
            <pc:docMk/>
            <pc:sldMasterMk cId="1286960727" sldId="2147483661"/>
            <pc:sldLayoutMk cId="384604810" sldId="2147483673"/>
          </pc:sldLayoutMkLst>
          <pc:spChg chg="del">
            <ac:chgData name="gojhchoi99@gmail.com" userId="7c3550ba10e1e361" providerId="LiveId" clId="{8C5B3813-0153-4D99-9DEB-39476EA0FFCC}" dt="2020-04-24T04:48:24.205" v="103"/>
            <ac:spMkLst>
              <pc:docMk/>
              <pc:sldMasterMk cId="1286960727" sldId="2147483661"/>
              <pc:sldLayoutMk cId="384604810" sldId="2147483673"/>
              <ac:spMk id="85" creationId="{00000000-0000-0000-0000-000000000000}"/>
            </ac:spMkLst>
          </pc:spChg>
        </pc:sldLayoutChg>
      </pc:sldMasterChg>
      <pc:sldMasterChg chg="delSldLayout">
        <pc:chgData name="gojhchoi99@gmail.com" userId="7c3550ba10e1e361" providerId="LiveId" clId="{8C5B3813-0153-4D99-9DEB-39476EA0FFCC}" dt="2020-04-30T06:27:23.971" v="1129" actId="47"/>
        <pc:sldMasterMkLst>
          <pc:docMk/>
          <pc:sldMasterMk cId="2869143117" sldId="2147483862"/>
        </pc:sldMasterMkLst>
        <pc:sldLayoutChg chg="del">
          <pc:chgData name="gojhchoi99@gmail.com" userId="7c3550ba10e1e361" providerId="LiveId" clId="{8C5B3813-0153-4D99-9DEB-39476EA0FFCC}" dt="2020-04-29T23:32:31.268" v="721" actId="47"/>
          <pc:sldLayoutMkLst>
            <pc:docMk/>
            <pc:sldMasterMk cId="2869143117" sldId="2147483862"/>
            <pc:sldLayoutMk cId="1450425352" sldId="2147483875"/>
          </pc:sldLayoutMkLst>
        </pc:sldLayoutChg>
        <pc:sldLayoutChg chg="del">
          <pc:chgData name="gojhchoi99@gmail.com" userId="7c3550ba10e1e361" providerId="LiveId" clId="{8C5B3813-0153-4D99-9DEB-39476EA0FFCC}" dt="2020-04-30T06:27:23.971" v="1129" actId="47"/>
          <pc:sldLayoutMkLst>
            <pc:docMk/>
            <pc:sldMasterMk cId="2869143117" sldId="2147483862"/>
            <pc:sldLayoutMk cId="2768827606" sldId="2147483876"/>
          </pc:sldLayoutMkLst>
        </pc:sldLayoutChg>
      </pc:sldMasterChg>
    </pc:docChg>
  </pc:docChgLst>
  <pc:docChgLst>
    <pc:chgData name="gojhchoi99@gmail.com" userId="7c3550ba10e1e361" providerId="LiveId" clId="{B4E66968-51A0-4823-AF49-26065FF894B1}"/>
    <pc:docChg chg="custSel modSld">
      <pc:chgData name="gojhchoi99@gmail.com" userId="7c3550ba10e1e361" providerId="LiveId" clId="{B4E66968-51A0-4823-AF49-26065FF894B1}" dt="2020-06-11T21:57:55.754" v="1230" actId="20577"/>
      <pc:docMkLst>
        <pc:docMk/>
      </pc:docMkLst>
      <pc:sldChg chg="modNotesTx">
        <pc:chgData name="gojhchoi99@gmail.com" userId="7c3550ba10e1e361" providerId="LiveId" clId="{B4E66968-51A0-4823-AF49-26065FF894B1}" dt="2020-06-11T21:55:17.958" v="793" actId="20577"/>
        <pc:sldMkLst>
          <pc:docMk/>
          <pc:sldMk cId="0" sldId="260"/>
        </pc:sldMkLst>
      </pc:sldChg>
      <pc:sldChg chg="modNotesTx">
        <pc:chgData name="gojhchoi99@gmail.com" userId="7c3550ba10e1e361" providerId="LiveId" clId="{B4E66968-51A0-4823-AF49-26065FF894B1}" dt="2020-06-11T21:56:56.447" v="1030" actId="20577"/>
        <pc:sldMkLst>
          <pc:docMk/>
          <pc:sldMk cId="0" sldId="264"/>
        </pc:sldMkLst>
      </pc:sldChg>
      <pc:sldChg chg="modAnim">
        <pc:chgData name="gojhchoi99@gmail.com" userId="7c3550ba10e1e361" providerId="LiveId" clId="{B4E66968-51A0-4823-AF49-26065FF894B1}" dt="2020-06-11T04:57:50.913" v="20"/>
        <pc:sldMkLst>
          <pc:docMk/>
          <pc:sldMk cId="69926208" sldId="266"/>
        </pc:sldMkLst>
      </pc:sldChg>
      <pc:sldChg chg="modSp mod">
        <pc:chgData name="gojhchoi99@gmail.com" userId="7c3550ba10e1e361" providerId="LiveId" clId="{B4E66968-51A0-4823-AF49-26065FF894B1}" dt="2020-06-11T04:54:47.659" v="6" actId="20577"/>
        <pc:sldMkLst>
          <pc:docMk/>
          <pc:sldMk cId="1764398474" sldId="269"/>
        </pc:sldMkLst>
        <pc:spChg chg="mod">
          <ac:chgData name="gojhchoi99@gmail.com" userId="7c3550ba10e1e361" providerId="LiveId" clId="{B4E66968-51A0-4823-AF49-26065FF894B1}" dt="2020-06-11T04:54:16.033" v="0" actId="1076"/>
          <ac:spMkLst>
            <pc:docMk/>
            <pc:sldMk cId="1764398474" sldId="269"/>
            <ac:spMk id="4" creationId="{DC6C4B82-BB55-4C01-8E73-6CA1086D99E9}"/>
          </ac:spMkLst>
        </pc:spChg>
        <pc:spChg chg="mod">
          <ac:chgData name="gojhchoi99@gmail.com" userId="7c3550ba10e1e361" providerId="LiveId" clId="{B4E66968-51A0-4823-AF49-26065FF894B1}" dt="2020-06-11T04:54:47.659" v="6" actId="20577"/>
          <ac:spMkLst>
            <pc:docMk/>
            <pc:sldMk cId="1764398474" sldId="269"/>
            <ac:spMk id="6" creationId="{C78C5008-2A67-4E82-95EB-7990D7427B47}"/>
          </ac:spMkLst>
        </pc:spChg>
      </pc:sldChg>
      <pc:sldChg chg="addSp modSp mod modAnim modNotesTx">
        <pc:chgData name="gojhchoi99@gmail.com" userId="7c3550ba10e1e361" providerId="LiveId" clId="{B4E66968-51A0-4823-AF49-26065FF894B1}" dt="2020-06-11T05:29:00.943" v="56" actId="20577"/>
        <pc:sldMkLst>
          <pc:docMk/>
          <pc:sldMk cId="3611636614" sldId="274"/>
        </pc:sldMkLst>
        <pc:picChg chg="add mod">
          <ac:chgData name="gojhchoi99@gmail.com" userId="7c3550ba10e1e361" providerId="LiveId" clId="{B4E66968-51A0-4823-AF49-26065FF894B1}" dt="2020-06-11T05:28:54.661" v="26" actId="1037"/>
          <ac:picMkLst>
            <pc:docMk/>
            <pc:sldMk cId="3611636614" sldId="274"/>
            <ac:picMk id="35" creationId="{1AB5E80A-819D-4ED3-A25B-A5D5F0B7516B}"/>
          </ac:picMkLst>
        </pc:picChg>
      </pc:sldChg>
      <pc:sldChg chg="modNotesTx">
        <pc:chgData name="gojhchoi99@gmail.com" userId="7c3550ba10e1e361" providerId="LiveId" clId="{B4E66968-51A0-4823-AF49-26065FF894B1}" dt="2020-06-11T21:57:55.754" v="1230" actId="20577"/>
        <pc:sldMkLst>
          <pc:docMk/>
          <pc:sldMk cId="1982147252" sldId="298"/>
        </pc:sldMkLst>
      </pc:sldChg>
    </pc:docChg>
  </pc:docChgLst>
  <pc:docChgLst>
    <pc:chgData name="gojhchoi99@gmail.com" userId="7c3550ba10e1e361" providerId="LiveId" clId="{8D8D2C25-2224-404E-884C-3AC6F39A38C2}"/>
    <pc:docChg chg="modSld">
      <pc:chgData name="gojhchoi99@gmail.com" userId="7c3550ba10e1e361" providerId="LiveId" clId="{8D8D2C25-2224-404E-884C-3AC6F39A38C2}" dt="2020-05-28T02:35:45.433" v="11"/>
      <pc:docMkLst>
        <pc:docMk/>
      </pc:docMkLst>
      <pc:sldChg chg="modSp modAnim">
        <pc:chgData name="gojhchoi99@gmail.com" userId="7c3550ba10e1e361" providerId="LiveId" clId="{8D8D2C25-2224-404E-884C-3AC6F39A38C2}" dt="2020-05-28T02:33:54.510" v="3" actId="20577"/>
        <pc:sldMkLst>
          <pc:docMk/>
          <pc:sldMk cId="0" sldId="257"/>
        </pc:sldMkLst>
        <pc:spChg chg="mod">
          <ac:chgData name="gojhchoi99@gmail.com" userId="7c3550ba10e1e361" providerId="LiveId" clId="{8D8D2C25-2224-404E-884C-3AC6F39A38C2}" dt="2020-05-28T02:33:50.245" v="1" actId="20577"/>
          <ac:spMkLst>
            <pc:docMk/>
            <pc:sldMk cId="0" sldId="257"/>
            <ac:spMk id="23" creationId="{5487CE91-087B-4101-8042-DEEDF3AB7040}"/>
          </ac:spMkLst>
        </pc:spChg>
        <pc:spChg chg="mod">
          <ac:chgData name="gojhchoi99@gmail.com" userId="7c3550ba10e1e361" providerId="LiveId" clId="{8D8D2C25-2224-404E-884C-3AC6F39A38C2}" dt="2020-05-28T02:33:54.510" v="3" actId="20577"/>
          <ac:spMkLst>
            <pc:docMk/>
            <pc:sldMk cId="0" sldId="257"/>
            <ac:spMk id="24" creationId="{AF4B4FBE-25B4-4287-9C74-DB19D3052443}"/>
          </ac:spMkLst>
        </pc:spChg>
      </pc:sldChg>
      <pc:sldChg chg="addSp modSp mod modAnim">
        <pc:chgData name="gojhchoi99@gmail.com" userId="7c3550ba10e1e361" providerId="LiveId" clId="{8D8D2C25-2224-404E-884C-3AC6F39A38C2}" dt="2020-05-28T02:34:57.612" v="8"/>
        <pc:sldMkLst>
          <pc:docMk/>
          <pc:sldMk cId="0" sldId="264"/>
        </pc:sldMkLst>
        <pc:picChg chg="add mod">
          <ac:chgData name="gojhchoi99@gmail.com" userId="7c3550ba10e1e361" providerId="LiveId" clId="{8D8D2C25-2224-404E-884C-3AC6F39A38C2}" dt="2020-05-28T02:34:47.402" v="6" actId="1076"/>
          <ac:picMkLst>
            <pc:docMk/>
            <pc:sldMk cId="0" sldId="264"/>
            <ac:picMk id="3" creationId="{2229EF9A-A455-4DB9-9B06-4129E7054C8A}"/>
          </ac:picMkLst>
        </pc:picChg>
      </pc:sldChg>
      <pc:sldChg chg="modAnim">
        <pc:chgData name="gojhchoi99@gmail.com" userId="7c3550ba10e1e361" providerId="LiveId" clId="{8D8D2C25-2224-404E-884C-3AC6F39A38C2}" dt="2020-05-28T02:35:45.433" v="11"/>
        <pc:sldMkLst>
          <pc:docMk/>
          <pc:sldMk cId="1982147252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예전 동요이므로 단어와 노래의 배경 설명을 해 주시는 것도 좋을 것 같습니다</a:t>
            </a:r>
            <a:r>
              <a:rPr lang="en-US" altLang="ko-KR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/>
              <a:t>장 </a:t>
            </a:r>
            <a:r>
              <a:rPr lang="en-US" altLang="ko-KR" dirty="0"/>
              <a:t>– </a:t>
            </a:r>
            <a:r>
              <a:rPr lang="ko-KR" altLang="en-US" dirty="0"/>
              <a:t>시장</a:t>
            </a:r>
            <a:r>
              <a:rPr lang="en-US" altLang="ko-KR" dirty="0"/>
              <a:t>(market)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ko-KR" altLang="en-US" dirty="0" err="1"/>
              <a:t>꼬부랑</a:t>
            </a:r>
            <a:r>
              <a:rPr lang="ko-KR" altLang="en-US" dirty="0"/>
              <a:t> </a:t>
            </a:r>
            <a:r>
              <a:rPr lang="ko-KR" altLang="en-US" dirty="0" err="1"/>
              <a:t>꼬부랑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의태어</a:t>
            </a:r>
            <a:r>
              <a:rPr lang="en-US" altLang="ko-KR" dirty="0"/>
              <a:t>)</a:t>
            </a:r>
            <a:r>
              <a:rPr lang="ko-KR" altLang="en-US" dirty="0"/>
              <a:t>의 의미와 쓰임</a:t>
            </a:r>
            <a:endParaRPr dirty="0"/>
          </a:p>
        </p:txBody>
      </p:sp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흥미를 유도하여 오늘 배운 한글을 한번 더 기억해 보기위한 </a:t>
            </a:r>
            <a:r>
              <a:rPr lang="ko-KR" altLang="en-US" dirty="0"/>
              <a:t>특별활동입니다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대면 수업 시에는 종이에 직접 해 볼 수 있도록 </a:t>
            </a:r>
            <a:r>
              <a:rPr lang="ko-KR" altLang="en-US" dirty="0" err="1"/>
              <a:t>돕습니다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3884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  <p:sp>
        <p:nvSpPr>
          <p:cNvPr id="180" name="Google Shape;1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4be4f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4be4f92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아침마다 아이들과 인사하는 노래입니다</a:t>
            </a:r>
            <a:r>
              <a:rPr lang="en-US" altLang="ko-KR" dirty="0"/>
              <a:t>.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ko-KR" altLang="en-US" dirty="0"/>
              <a:t>화면을 클릭하시면 음악과 애니메이션 효과가 재생됩니다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피자 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022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4c21546e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4c21546e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4c21546e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4c21546e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74c21546e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74c21546e2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74c21546e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74c21546e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4c21546e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4c21546e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74c21546e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74c21546e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독서일기 페이지를 만들어 프린트 할 수 있게 나눠줍니다</a:t>
            </a:r>
            <a:r>
              <a:rPr lang="en-US" altLang="ko-K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숙제 또는 수업시간을 통해 학습할 수 있으며 아직 글자를 쓰기 어려운 친구들은 그림으로 표현하도록 도와줍니다</a:t>
            </a:r>
            <a:r>
              <a:rPr lang="en-US" altLang="ko-K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그림 독서일기의 목적은 </a:t>
            </a: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한글 생김새에 익숙해 짐은 물론</a:t>
            </a:r>
            <a:r>
              <a:rPr lang="en-US" altLang="ko-KR" dirty="0"/>
              <a:t>,</a:t>
            </a:r>
            <a:r>
              <a:rPr lang="ko-KR" altLang="en-US" dirty="0"/>
              <a:t> 한글로 사고하고</a:t>
            </a:r>
            <a:r>
              <a:rPr lang="en-US" altLang="ko-KR" dirty="0"/>
              <a:t>, </a:t>
            </a:r>
            <a:r>
              <a:rPr lang="ko-KR" altLang="en-US" dirty="0"/>
              <a:t>줄거리를 표현할 줄 알며 이야기의 앞뒤 흐름을 파악하는 등 </a:t>
            </a:r>
            <a:endParaRPr lang="en-US" altLang="ko-K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dirty="0"/>
              <a:t>인지능력과 창의력 발달에 총체적인 도움을 줄 수 있습니다</a:t>
            </a:r>
            <a:r>
              <a:rPr lang="en-US" altLang="ko-KR" dirty="0"/>
              <a:t>. 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DF58D9-69D9-4EF3-AC32-C0CB8128EB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1CCE729-BFD2-4FAF-AC55-545FF2CF7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11CE44-E7D8-41C5-96EC-99D9D3D4F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BC30AC-D8A3-4ABE-975A-8C7C88C95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24D1AA-84A3-4F8A-B928-B42D2C26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7248934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B4DB3F-97A4-4FC7-8A20-DA1A203E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E039CEE-10B7-45CE-BEDB-204D215B6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40485E-E785-496E-9595-785738398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B8E6694-13D0-4F38-8539-49F3BFCDE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2F036E3-E36B-49F7-A80D-8D1DC80D2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687412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836AD42-CB5C-4187-9573-DDBF40F566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4E3B760-78EA-447D-B4FE-75AB81973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C9B8C6-B846-44BB-9E8E-DF176E6FC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282B19-16A7-4CD8-8352-FD30EADEE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9D4A75-F177-4BBB-95E6-607534EE2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258180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2731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DF58D9-69D9-4EF3-AC32-C0CB8128EB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1CCE729-BFD2-4FAF-AC55-545FF2CF7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11CE44-E7D8-41C5-96EC-99D9D3D4F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BC30AC-D8A3-4ABE-975A-8C7C88C95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24D1AA-84A3-4F8A-B928-B42D2C26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724893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1FA444-4702-4E8E-9AC6-84EC9289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4ECDA8-C283-444F-A7D2-2E0626546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65FFC7-3594-4915-9271-0254BFEF3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FD39D3-43C6-4D4D-9899-9B1C553D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E0B338D-ACDE-48B2-8EB2-036C62A1E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550846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9F89B3-49DC-4ADF-AD38-1C77452A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CED8ED0-8562-4455-BC5F-C43CC246A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E38674-8B73-402A-8B0B-B09FFA3CB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9559A1-5BB4-44FE-B669-A72EDE16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4097-8906-4BD9-8D31-B8BCFF98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295431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605FA6-3DF2-4FB9-B942-8091AE63E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E8A8A29-A898-4C73-9CA6-435CE353B6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413B24E-714A-494E-8151-054FA268C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9C99F5D-5734-455D-BE8F-6005BE6FE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84B498F-691F-4F09-8A44-B1D51C495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4A9025D-41B2-4033-ABB7-DB3EFBD0D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306298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498A5B-176F-4FAA-8D20-3227A1319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AA33E9-5786-4816-97B7-819E3EFE9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4C5EDB4-6B36-41E4-A2CB-ECD077633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281349-D0BE-457C-BD0E-04F520990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0854631-B2F0-4E40-8BCF-ADA190DA6A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3FBDFF9-1C16-4DA3-9C04-D4BDD025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2B16746-75E6-4BC3-8A9A-1003228F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295A3BA-9FCB-4FF1-A224-18847B457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6113866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899DD4-7B4C-4ACD-AD7D-3DE6ADCDD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B83606E-76D2-495D-9543-8586E8FA8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9AE8F32-D654-45EE-9598-9FFDBDDA3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38A4FFA-0541-4AC7-869D-DCCEAD9F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096116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D0F6175-03DC-4377-9733-73C18F4F7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B7F6FE6-3AA3-4B04-9E8D-FFDE62FE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2EF8E9B-A723-4848-A950-DAD76784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4940625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1FA444-4702-4E8E-9AC6-84EC92896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4ECDA8-C283-444F-A7D2-2E0626546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65FFC7-3594-4915-9271-0254BFEF3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FD39D3-43C6-4D4D-9899-9B1C553D9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E0B338D-ACDE-48B2-8EB2-036C62A1E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8550846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B10792-A240-4F4F-9041-4D0A36F4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3F112E2-F569-4DA9-9A13-DCA8DA56B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AB50D6A-12A6-48C8-9711-84C262649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8382555-8241-45DF-B965-293B6AF69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88A8BF7-DAE5-4872-A304-47CBCF6F4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D4CA184-78CD-4F87-8669-EA37FACCE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7802453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DA37DB-7DA0-4FD2-8C4F-757A15D61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A9D2B97-5BB7-4F2D-A56B-C2F373C3E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40D603F-42EB-4FDE-A866-B8FAE8C02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CA1A64-D532-4FD3-B4A3-AD833B47A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A3B5A60-7B88-406C-A6A0-4EC5345B6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BEED40C-3E83-4DFA-80F1-3FA2F790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1881357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B4DB3F-97A4-4FC7-8A20-DA1A203E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E039CEE-10B7-45CE-BEDB-204D215B6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40485E-E785-496E-9595-785738398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B8E6694-13D0-4F38-8539-49F3BFCDE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2F036E3-E36B-49F7-A80D-8D1DC80D2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687412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836AD42-CB5C-4187-9573-DDBF40F566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4E3B760-78EA-447D-B4FE-75AB81973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7C9B8C6-B846-44BB-9E8E-DF176E6FC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282B19-16A7-4CD8-8352-FD30EADEE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09D4A75-F177-4BBB-95E6-607534EE2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2581805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27318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rtl="0"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rtl="0"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rtl="0"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233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9F89B3-49DC-4ADF-AD38-1C77452A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CED8ED0-8562-4455-BC5F-C43CC246A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E38674-8B73-402A-8B0B-B09FFA3CB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9559A1-5BB4-44FE-B669-A72EDE16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4097-8906-4BD9-8D31-B8BCFF98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7295431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605FA6-3DF2-4FB9-B942-8091AE63E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E8A8A29-A898-4C73-9CA6-435CE353B6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413B24E-714A-494E-8151-054FA268C1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9C99F5D-5734-455D-BE8F-6005BE6FE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84B498F-691F-4F09-8A44-B1D51C495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4A9025D-41B2-4033-ABB7-DB3EFBD0D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306298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498A5B-176F-4FAA-8D20-3227A1319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AA33E9-5786-4816-97B7-819E3EFE9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4C5EDB4-6B36-41E4-A2CB-ECD077633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281349-D0BE-457C-BD0E-04F520990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0854631-B2F0-4E40-8BCF-ADA190DA6A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3FBDFF9-1C16-4DA3-9C04-D4BDD0250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2B16746-75E6-4BC3-8A9A-1003228F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295A3BA-9FCB-4FF1-A224-18847B457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6113866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899DD4-7B4C-4ACD-AD7D-3DE6ADCDD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B83606E-76D2-495D-9543-8586E8FA8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9AE8F32-D654-45EE-9598-9FFDBDDA3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38A4FFA-0541-4AC7-869D-DCCEAD9F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409611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D0F6175-03DC-4377-9733-73C18F4F7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B7F6FE6-3AA3-4B04-9E8D-FFDE62FE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2EF8E9B-A723-4848-A950-DAD76784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4940625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B10792-A240-4F4F-9041-4D0A36F4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3F112E2-F569-4DA9-9A13-DCA8DA56B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AB50D6A-12A6-48C8-9711-84C262649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8382555-8241-45DF-B965-293B6AF69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88A8BF7-DAE5-4872-A304-47CBCF6F4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D4CA184-78CD-4F87-8669-EA37FACCE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7802453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DA37DB-7DA0-4FD2-8C4F-757A15D61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A9D2B97-5BB7-4F2D-A56B-C2F373C3E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40D603F-42EB-4FDE-A866-B8FAE8C02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CA1A64-D532-4FD3-B4A3-AD833B47A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A3B5A60-7B88-406C-A6A0-4EC5345B6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BEED40C-3E83-4DFA-80F1-3FA2F790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188135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A1AE31D-3C1F-44B0-B3DA-208A689FB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C8B4E74-6C60-4CC6-86BC-BF23D00E1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6D4863-10AE-4BE9-9144-CAA9D5D4B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BFBF40-4932-42CA-9597-2251B5FC5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57C7F3-C060-450A-BCF9-F54ACEBDB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914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A1AE31D-3C1F-44B0-B3DA-208A689FB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C8B4E74-6C60-4CC6-86BC-BF23D00E1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66D4863-10AE-4BE9-9144-CAA9D5D4B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BFBF40-4932-42CA-9597-2251B5FC5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57C7F3-C060-450A-BCF9-F54ACEBDB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914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  <p:sldLayoutId id="2147483875" r:id="rId13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MIQVmGeX2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.png"/><Relationship Id="rId4" Type="http://schemas.openxmlformats.org/officeDocument/2006/relationships/hyperlink" Target="https://youtu.be/WRBJI9STwv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rHjmYxKJkyk?list=PL0Xce52AoWX5VMxw_T5UYkH_T-qFyczkf" TargetMode="Externa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W2ghFwscRpw?feature=oembed" TargetMode="External"/><Relationship Id="rId6" Type="http://schemas.openxmlformats.org/officeDocument/2006/relationships/hyperlink" Target="https://youtu.be/W2ghFwscRpw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rHjmYxKJkyk?list=PL0Xce52AoWX5VMxw_T5UYkH_T-qFyczkf\" TargetMode="External"/><Relationship Id="rId3" Type="http://schemas.openxmlformats.org/officeDocument/2006/relationships/hyperlink" Target="https://youtu.be/7JnWRyxz-rM" TargetMode="External"/><Relationship Id="rId7" Type="http://schemas.openxmlformats.org/officeDocument/2006/relationships/hyperlink" Target="https://youtu.be/WRBJI9STwv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youtu.be/A7JczAgrmII?list=PLvGNX68W6qsd96SkJBk5dJuXNZgMNYW06" TargetMode="External"/><Relationship Id="rId5" Type="http://schemas.openxmlformats.org/officeDocument/2006/relationships/hyperlink" Target="https://youtu.be/a0ybUSnMQew?list=PLvGNX68W6qsd96SkJBk5dJuXNZgMNYW06" TargetMode="External"/><Relationship Id="rId4" Type="http://schemas.openxmlformats.org/officeDocument/2006/relationships/hyperlink" Target="https://youtu.be/sI8bk7vqys0" TargetMode="External"/><Relationship Id="rId9" Type="http://schemas.openxmlformats.org/officeDocument/2006/relationships/hyperlink" Target="https://youtu.be/W2ghFwscRp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5.xml"/><Relationship Id="rId1" Type="http://schemas.openxmlformats.org/officeDocument/2006/relationships/video" Target="https://www.youtube.com/embed/7JnWRyxz-rM?feature=oembed" TargetMode="External"/><Relationship Id="rId5" Type="http://schemas.openxmlformats.org/officeDocument/2006/relationships/hyperlink" Target="https://youtu.be/7JnWRyxz-rM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I8bk7vqys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youtu.be/A7JczAgrmII?list=PLvGNX68W6qsd96SkJBk5dJuXNZgMNYW06" TargetMode="External"/><Relationship Id="rId4" Type="http://schemas.openxmlformats.org/officeDocument/2006/relationships/hyperlink" Target="https://youtu.be/a0ybUSnMQew?list=PLvGNX68W6qsd96SkJBk5dJuXNZgMNYW0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8;p15">
            <a:extLst>
              <a:ext uri="{FF2B5EF4-FFF2-40B4-BE49-F238E27FC236}">
                <a16:creationId xmlns:a16="http://schemas.microsoft.com/office/drawing/2014/main" id="{3DFFE6CA-E090-4780-AF97-214857961AAD}"/>
              </a:ext>
            </a:extLst>
          </p:cNvPr>
          <p:cNvSpPr txBox="1">
            <a:spLocks/>
          </p:cNvSpPr>
          <p:nvPr/>
        </p:nvSpPr>
        <p:spPr>
          <a:xfrm>
            <a:off x="1004776" y="2769598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5400" dirty="0"/>
              <a:t> </a:t>
            </a:r>
            <a:br>
              <a:rPr lang="ko-KR" altLang="en-US" sz="5400" dirty="0"/>
            </a:br>
            <a:br>
              <a:rPr lang="ko-KR" altLang="en-US" sz="5400" dirty="0"/>
            </a:br>
            <a:br>
              <a:rPr lang="ko-KR" altLang="en-US" sz="5400" dirty="0"/>
            </a:br>
            <a:r>
              <a:rPr lang="ko-KR" altLang="en-US" sz="5400" dirty="0"/>
              <a:t>재미동포를 위한 한국어</a:t>
            </a:r>
            <a:r>
              <a:rPr lang="en-US" altLang="ko-KR" sz="5400" dirty="0"/>
              <a:t>(</a:t>
            </a:r>
            <a:r>
              <a:rPr lang="ko-KR" altLang="en-US" sz="5400" dirty="0"/>
              <a:t>영어권</a:t>
            </a:r>
            <a:r>
              <a:rPr lang="en-US" altLang="ko-KR" sz="5400" dirty="0"/>
              <a:t>)</a:t>
            </a:r>
            <a:br>
              <a:rPr lang="en-US" altLang="ko-KR" sz="5400" dirty="0"/>
            </a:b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ko-KR" altLang="en-US" sz="5400" dirty="0"/>
              <a:t>유아유치반</a:t>
            </a:r>
            <a:r>
              <a:rPr lang="en-US" altLang="ko-KR" sz="5400" dirty="0"/>
              <a:t>_9 </a:t>
            </a:r>
            <a:br>
              <a:rPr lang="en-US" altLang="ko-KR" sz="5400" dirty="0"/>
            </a:br>
            <a:endParaRPr lang="ko-KR" altLang="en-US" sz="5400" dirty="0"/>
          </a:p>
        </p:txBody>
      </p:sp>
      <p:sp>
        <p:nvSpPr>
          <p:cNvPr id="8" name="Google Shape;100;p15">
            <a:extLst>
              <a:ext uri="{FF2B5EF4-FFF2-40B4-BE49-F238E27FC236}">
                <a16:creationId xmlns:a16="http://schemas.microsoft.com/office/drawing/2014/main" id="{B12F857D-BD4F-4EDC-9CEB-A0C637E408E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A2087B3B-6EF6-4BF6-A019-E626DBC060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2869" y="119250"/>
            <a:ext cx="3190267" cy="319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4467" y="4079972"/>
            <a:ext cx="3190267" cy="212684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000000"/>
                </a:solidFill>
              </a:rPr>
              <a:t>피자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6096000" y="34287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감자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8988833" y="4080000"/>
            <a:ext cx="1951500" cy="21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자</a:t>
            </a:r>
            <a:endParaRPr sz="12800" dirty="0">
              <a:solidFill>
                <a:srgbClr val="FF0000"/>
              </a:solidFill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8988833" y="579350"/>
            <a:ext cx="1951500" cy="21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자</a:t>
            </a:r>
            <a:endParaRPr sz="1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 animBg="1"/>
      <p:bldP spid="134" grpId="0" animBg="1"/>
      <p:bldP spid="135" grpId="0"/>
      <p:bldP spid="1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/>
        </p:nvSpPr>
        <p:spPr>
          <a:xfrm>
            <a:off x="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42" name="Google Shape;142;p20"/>
          <p:cNvSpPr txBox="1"/>
          <p:nvPr/>
        </p:nvSpPr>
        <p:spPr>
          <a:xfrm>
            <a:off x="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sp>
        <p:nvSpPr>
          <p:cNvPr id="143" name="Google Shape;143;p20"/>
          <p:cNvSpPr txBox="1"/>
          <p:nvPr/>
        </p:nvSpPr>
        <p:spPr>
          <a:xfrm>
            <a:off x="6096000" y="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/>
              <a:t>자동차</a:t>
            </a:r>
            <a:endParaRPr sz="12800" dirty="0">
              <a:solidFill>
                <a:srgbClr val="000000"/>
              </a:solidFill>
            </a:endParaRPr>
          </a:p>
        </p:txBody>
      </p:sp>
      <p:sp>
        <p:nvSpPr>
          <p:cNvPr id="144" name="Google Shape;144;p20"/>
          <p:cNvSpPr txBox="1"/>
          <p:nvPr/>
        </p:nvSpPr>
        <p:spPr>
          <a:xfrm>
            <a:off x="6096000" y="34290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/>
              <a:t>자전거</a:t>
            </a:r>
            <a:endParaRPr sz="12800" dirty="0">
              <a:solidFill>
                <a:srgbClr val="000000"/>
              </a:solidFill>
            </a:endParaRPr>
          </a:p>
        </p:txBody>
      </p:sp>
      <p:pic>
        <p:nvPicPr>
          <p:cNvPr id="145" name="Google Shape;145;p20"/>
          <p:cNvPicPr preferRelativeResize="0"/>
          <p:nvPr/>
        </p:nvPicPr>
        <p:blipFill rotWithShape="1">
          <a:blip r:embed="rId3">
            <a:alphaModFix/>
          </a:blip>
          <a:srcRect l="2501" t="11570" r="2387" b="13729"/>
          <a:stretch/>
        </p:blipFill>
        <p:spPr>
          <a:xfrm>
            <a:off x="1388133" y="418933"/>
            <a:ext cx="3486834" cy="2734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8033" y="4056483"/>
            <a:ext cx="3739933" cy="217382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0"/>
          <p:cNvSpPr txBox="1"/>
          <p:nvPr/>
        </p:nvSpPr>
        <p:spPr>
          <a:xfrm>
            <a:off x="6535700" y="650983"/>
            <a:ext cx="1951500" cy="21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자</a:t>
            </a:r>
            <a:endParaRPr sz="12800" dirty="0">
              <a:solidFill>
                <a:srgbClr val="FF0000"/>
              </a:solidFill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6535700" y="4079983"/>
            <a:ext cx="1951500" cy="21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FF0000"/>
                </a:solidFill>
              </a:rPr>
              <a:t>자</a:t>
            </a:r>
            <a:endParaRPr sz="1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43" grpId="1" animBg="1"/>
      <p:bldP spid="1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 txBox="1"/>
          <p:nvPr/>
        </p:nvSpPr>
        <p:spPr>
          <a:xfrm>
            <a:off x="0" y="1714600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800">
              <a:solidFill>
                <a:srgbClr val="000000"/>
              </a:solidFill>
            </a:endParaRPr>
          </a:p>
        </p:txBody>
      </p:sp>
      <p:pic>
        <p:nvPicPr>
          <p:cNvPr id="154" name="Google Shape;15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1733" y="1997068"/>
            <a:ext cx="2852534" cy="285253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/>
          <p:nvPr/>
        </p:nvSpPr>
        <p:spPr>
          <a:xfrm>
            <a:off x="6096000" y="1708933"/>
            <a:ext cx="6096000" cy="342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>
                <a:solidFill>
                  <a:srgbClr val="000000"/>
                </a:solidFill>
              </a:rPr>
              <a:t>자두</a:t>
            </a:r>
            <a:endParaRPr sz="12800">
              <a:solidFill>
                <a:srgbClr val="000000"/>
              </a:solidFill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7359367" y="2359917"/>
            <a:ext cx="1951500" cy="21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dirty="0">
                <a:solidFill>
                  <a:srgbClr val="FF0000"/>
                </a:solidFill>
              </a:rPr>
              <a:t>자</a:t>
            </a:r>
            <a:endParaRPr sz="1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3EFE1E8-A1B3-4FEA-8EF4-183A4BC73EE5}"/>
              </a:ext>
            </a:extLst>
          </p:cNvPr>
          <p:cNvSpPr/>
          <p:nvPr/>
        </p:nvSpPr>
        <p:spPr>
          <a:xfrm>
            <a:off x="900525" y="2088212"/>
            <a:ext cx="10390986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4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ㅈ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n-US" altLang="ko-KR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동화 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『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토끼와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자라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』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를 함께 읽어보아요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</a:p>
        </p:txBody>
      </p:sp>
      <p:sp>
        <p:nvSpPr>
          <p:cNvPr id="3" name="Google Shape;107;p16">
            <a:extLst>
              <a:ext uri="{FF2B5EF4-FFF2-40B4-BE49-F238E27FC236}">
                <a16:creationId xmlns:a16="http://schemas.microsoft.com/office/drawing/2014/main" id="{75F91CCB-443C-44DF-B912-AAC4E36E97DF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8123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/>
        </p:nvSpPr>
        <p:spPr>
          <a:xfrm>
            <a:off x="281354" y="2049304"/>
            <a:ext cx="4909624" cy="2168700"/>
          </a:xfrm>
          <a:prstGeom prst="rect">
            <a:avLst/>
          </a:prstGeom>
          <a:noFill/>
          <a:ln>
            <a:noFill/>
          </a:ln>
          <a:effectLst>
            <a:outerShdw blurRad="57150" dist="19050" dir="912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r>
              <a:rPr lang="en" sz="6400" b="1" dirty="0">
                <a:solidFill>
                  <a:srgbClr val="FF00FF"/>
                </a:solidFill>
              </a:rPr>
              <a:t>토끼와 자라 </a:t>
            </a:r>
            <a:endParaRPr sz="64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 dirty="0">
                <a:solidFill>
                  <a:srgbClr val="FF00FF"/>
                </a:solidFill>
              </a:rPr>
              <a:t>     </a:t>
            </a:r>
            <a:r>
              <a:rPr lang="en" sz="4800" b="1" dirty="0">
                <a:solidFill>
                  <a:srgbClr val="FF00FF"/>
                </a:solidFill>
              </a:rPr>
              <a:t>(토끼의 간)</a:t>
            </a:r>
            <a:endParaRPr sz="4800" b="1" dirty="0">
              <a:solidFill>
                <a:srgbClr val="FF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4800" b="1" dirty="0">
              <a:solidFill>
                <a:srgbClr val="FF00FF"/>
              </a:solidFill>
              <a:hlinkClick r:id="rId3"/>
            </a:endParaRPr>
          </a:p>
          <a:p>
            <a:pPr lvl="0" algn="ctr">
              <a:lnSpc>
                <a:spcPct val="115000"/>
              </a:lnSpc>
            </a:pPr>
            <a:r>
              <a:rPr lang="en-US" sz="2400" dirty="0">
                <a:solidFill>
                  <a:schemeClr val="dk1"/>
                </a:solidFill>
                <a:hlinkClick r:id="rId4"/>
              </a:rPr>
              <a:t>https://youtu.be/WRBJI9STwv8</a:t>
            </a:r>
            <a:endParaRPr lang="en-US" sz="2400" dirty="0">
              <a:solidFill>
                <a:schemeClr val="dk1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2400" dirty="0">
                <a:solidFill>
                  <a:schemeClr val="dk1"/>
                </a:solidFill>
              </a:rPr>
              <a:t>  6:36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       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       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537200" y="863304"/>
            <a:ext cx="3348300" cy="1185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[ 9 주차 동화책 읽기 ]</a:t>
            </a:r>
            <a:endParaRPr sz="1900"/>
          </a:p>
        </p:txBody>
      </p:sp>
      <p:sp>
        <p:nvSpPr>
          <p:cNvPr id="111" name="Google Shape;111;p16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그림 5" descr="컴퓨터이(가) 표시된 사진&#10;&#10;자동 생성된 설명">
            <a:extLst>
              <a:ext uri="{FF2B5EF4-FFF2-40B4-BE49-F238E27FC236}">
                <a16:creationId xmlns:a16="http://schemas.microsoft.com/office/drawing/2014/main" id="{8D6B380B-A03E-4D69-9F3E-D346F6A8C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2439" y="1476178"/>
            <a:ext cx="6046669" cy="3905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5935A538-23AA-4651-A68F-A6E3CAE4CB77}"/>
              </a:ext>
            </a:extLst>
          </p:cNvPr>
          <p:cNvSpPr/>
          <p:nvPr/>
        </p:nvSpPr>
        <p:spPr>
          <a:xfrm>
            <a:off x="10931945" y="5381821"/>
            <a:ext cx="877163" cy="285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ko-KR" altLang="en-US" sz="1200" dirty="0" err="1">
                <a:solidFill>
                  <a:schemeClr val="dk1"/>
                </a:solidFill>
              </a:rPr>
              <a:t>애플비</a:t>
            </a:r>
            <a:endParaRPr lang="en-US" altLang="ko-KR"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7;p17">
            <a:extLst>
              <a:ext uri="{FF2B5EF4-FFF2-40B4-BE49-F238E27FC236}">
                <a16:creationId xmlns:a16="http://schemas.microsoft.com/office/drawing/2014/main" id="{4AB22030-5A3D-41CD-9C76-8CC5FB486A0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두루마리 모양: 가로로 말림 3">
            <a:extLst>
              <a:ext uri="{FF2B5EF4-FFF2-40B4-BE49-F238E27FC236}">
                <a16:creationId xmlns:a16="http://schemas.microsoft.com/office/drawing/2014/main" id="{E06CB2EA-AECD-4F11-9C89-D430D86814B5}"/>
              </a:ext>
            </a:extLst>
          </p:cNvPr>
          <p:cNvSpPr/>
          <p:nvPr/>
        </p:nvSpPr>
        <p:spPr>
          <a:xfrm>
            <a:off x="1467729" y="216139"/>
            <a:ext cx="9256541" cy="1125415"/>
          </a:xfrm>
          <a:prstGeom prst="horizontalScroll">
            <a:avLst/>
          </a:prstGeom>
          <a:gradFill flip="none" rotWithShape="1">
            <a:gsLst>
              <a:gs pos="0">
                <a:srgbClr val="CCFF66">
                  <a:tint val="66000"/>
                  <a:satMod val="160000"/>
                </a:srgbClr>
              </a:gs>
              <a:gs pos="50000">
                <a:srgbClr val="CCFF66">
                  <a:tint val="44500"/>
                  <a:satMod val="160000"/>
                </a:srgbClr>
              </a:gs>
              <a:gs pos="100000">
                <a:srgbClr val="CC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1B97C6-1337-4D3B-8D83-960F1B018FBA}"/>
              </a:ext>
            </a:extLst>
          </p:cNvPr>
          <p:cNvSpPr/>
          <p:nvPr/>
        </p:nvSpPr>
        <p:spPr>
          <a:xfrm>
            <a:off x="1002298" y="468313"/>
            <a:ext cx="101874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토끼와 자라에 대해 알아볼까요</a:t>
            </a:r>
            <a:r>
              <a:rPr lang="en-US" altLang="ko-KR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3" name="사각형: 잘린 대각선 방향 모서리 2">
            <a:extLst>
              <a:ext uri="{FF2B5EF4-FFF2-40B4-BE49-F238E27FC236}">
                <a16:creationId xmlns:a16="http://schemas.microsoft.com/office/drawing/2014/main" id="{6D5AAF74-3285-4F0C-A11E-25CB083BBEB9}"/>
              </a:ext>
            </a:extLst>
          </p:cNvPr>
          <p:cNvSpPr/>
          <p:nvPr/>
        </p:nvSpPr>
        <p:spPr>
          <a:xfrm>
            <a:off x="7397309" y="1926040"/>
            <a:ext cx="3792393" cy="61525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용왕님이 토끼를 찾는 이유는 무엇일까요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BCAD7AA9-C200-4936-9F66-9F3541AB5ECC}"/>
              </a:ext>
            </a:extLst>
          </p:cNvPr>
          <p:cNvSpPr/>
          <p:nvPr/>
        </p:nvSpPr>
        <p:spPr>
          <a:xfrm>
            <a:off x="7397307" y="2770981"/>
            <a:ext cx="3792393" cy="61525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토끼는 어떤 성격인가요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E11ECB43-7677-4A53-B55B-89D8C65A4E09}"/>
              </a:ext>
            </a:extLst>
          </p:cNvPr>
          <p:cNvSpPr/>
          <p:nvPr/>
        </p:nvSpPr>
        <p:spPr>
          <a:xfrm>
            <a:off x="7397307" y="3605273"/>
            <a:ext cx="3792393" cy="83022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자라는 토끼를 어떤 방법으로 </a:t>
            </a:r>
            <a:endParaRPr lang="en-US" altLang="ko-KR" sz="1400" dirty="0"/>
          </a:p>
          <a:p>
            <a:pPr algn="ctr"/>
            <a:r>
              <a:rPr lang="ko-KR" altLang="en-US" sz="1400" dirty="0"/>
              <a:t>바다로 데려왔나요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CEF14251-D04A-4B67-B13D-6478176A7AA3}"/>
              </a:ext>
            </a:extLst>
          </p:cNvPr>
          <p:cNvSpPr/>
          <p:nvPr/>
        </p:nvSpPr>
        <p:spPr>
          <a:xfrm>
            <a:off x="7397307" y="4665185"/>
            <a:ext cx="3792393" cy="615256"/>
          </a:xfrm>
          <a:prstGeom prst="snip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의원이 말한 토끼의 생김새는</a:t>
            </a:r>
            <a:r>
              <a:rPr lang="en-US" altLang="ko-KR" sz="1400" dirty="0"/>
              <a:t>?</a:t>
            </a:r>
            <a:endParaRPr lang="ko-KR" altLang="en-US" sz="14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102EABF-D2BE-460A-9810-B3899ECC21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21" r="8221"/>
          <a:stretch/>
        </p:blipFill>
        <p:spPr>
          <a:xfrm>
            <a:off x="1467729" y="1915811"/>
            <a:ext cx="5044440" cy="3394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EC2CECA6-0442-4D66-9FBB-6A9E52FDC478}"/>
              </a:ext>
            </a:extLst>
          </p:cNvPr>
          <p:cNvSpPr/>
          <p:nvPr/>
        </p:nvSpPr>
        <p:spPr>
          <a:xfrm>
            <a:off x="5095025" y="5281636"/>
            <a:ext cx="1584784" cy="285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altLang="ko-KR" sz="1200" dirty="0" err="1">
                <a:solidFill>
                  <a:schemeClr val="dk1"/>
                </a:solidFill>
              </a:rPr>
              <a:t>everydaypeaceful</a:t>
            </a:r>
            <a:endParaRPr lang="en-US" altLang="ko-KR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2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 rotWithShape="1">
          <a:blip r:embed="rId3">
            <a:alphaModFix/>
          </a:blip>
          <a:srcRect t="18012" b="6527"/>
          <a:stretch/>
        </p:blipFill>
        <p:spPr>
          <a:xfrm rot="298221">
            <a:off x="6922887" y="1024490"/>
            <a:ext cx="4001089" cy="4224302"/>
          </a:xfrm>
          <a:prstGeom prst="rect">
            <a:avLst/>
          </a:prstGeom>
          <a:noFill/>
          <a:ln w="38100" cap="flat" cmpd="sng">
            <a:solidFill>
              <a:srgbClr val="C27BA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3" name="Google Shape;123;p18"/>
          <p:cNvSpPr txBox="1"/>
          <p:nvPr/>
        </p:nvSpPr>
        <p:spPr>
          <a:xfrm>
            <a:off x="469967" y="1786400"/>
            <a:ext cx="6047700" cy="3285300"/>
          </a:xfrm>
          <a:prstGeom prst="rect">
            <a:avLst/>
          </a:prstGeom>
          <a:noFill/>
          <a:ln>
            <a:noFill/>
          </a:ln>
          <a:effectLst>
            <a:outerShdw blurRad="57150" dist="47625" dir="28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666666"/>
                </a:solidFill>
              </a:rPr>
              <a:t>책 읽고,</a:t>
            </a:r>
            <a:endParaRPr sz="48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b="1">
                <a:solidFill>
                  <a:srgbClr val="9900FF"/>
                </a:solidFill>
              </a:rPr>
              <a:t>‘그림 독서일기’</a:t>
            </a:r>
            <a:r>
              <a:rPr lang="en" sz="6400" b="1">
                <a:solidFill>
                  <a:srgbClr val="666666"/>
                </a:solidFill>
              </a:rPr>
              <a:t> </a:t>
            </a:r>
            <a:endParaRPr sz="64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666666"/>
                </a:solidFill>
              </a:rPr>
              <a:t>              써 보기</a:t>
            </a:r>
            <a:endParaRPr sz="4800" b="1">
              <a:solidFill>
                <a:srgbClr val="666666"/>
              </a:solidFill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0" y="6183376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1;p24">
            <a:extLst>
              <a:ext uri="{FF2B5EF4-FFF2-40B4-BE49-F238E27FC236}">
                <a16:creationId xmlns:a16="http://schemas.microsoft.com/office/drawing/2014/main" id="{9066DD5E-0444-4EB5-9136-2A9A89B9E724}"/>
              </a:ext>
            </a:extLst>
          </p:cNvPr>
          <p:cNvSpPr txBox="1"/>
          <p:nvPr/>
        </p:nvSpPr>
        <p:spPr>
          <a:xfrm>
            <a:off x="2196310" y="132538"/>
            <a:ext cx="8461180" cy="1635000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FF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‘</a:t>
            </a:r>
            <a:r>
              <a:rPr lang="ko-KR" altLang="en-US" sz="6000" b="1" dirty="0">
                <a:solidFill>
                  <a:srgbClr val="FF6600"/>
                </a:solidFill>
                <a:latin typeface="Impact"/>
                <a:ea typeface="Impact"/>
                <a:cs typeface="Impact"/>
                <a:sym typeface="Impact"/>
              </a:rPr>
              <a:t>ㅈ</a:t>
            </a:r>
            <a:r>
              <a:rPr lang="en" sz="48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’</a:t>
            </a:r>
            <a:r>
              <a:rPr lang="en" sz="4000" b="1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의 가족들은 누가 있을까?</a:t>
            </a:r>
            <a:endParaRPr sz="4000" b="1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  <a:t>     </a:t>
            </a:r>
            <a: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  <a:hlinkClick r:id="rId2"/>
              </a:rPr>
              <a:t>https://youtu.be/rHjmYxKJkyk?list=PL0Xce52AoWX5VMxw_T5UYkH_T-qFyczkf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Impact"/>
              <a:ea typeface="Impact"/>
              <a:cs typeface="Impact"/>
              <a:sym typeface="Impact"/>
            </a:endParaRPr>
          </a:p>
          <a:p>
            <a:pPr lvl="0"/>
            <a:br>
              <a:rPr lang="en-US" sz="1600" dirty="0">
                <a:solidFill>
                  <a:schemeClr val="bg2">
                    <a:lumMod val="10000"/>
                  </a:schemeClr>
                </a:solidFill>
                <a:latin typeface="Impact"/>
                <a:ea typeface="Impact"/>
                <a:cs typeface="Impact"/>
                <a:sym typeface="Impact"/>
              </a:rPr>
            </a:br>
            <a:endParaRPr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" name="Google Shape;228;p24">
            <a:extLst>
              <a:ext uri="{FF2B5EF4-FFF2-40B4-BE49-F238E27FC236}">
                <a16:creationId xmlns:a16="http://schemas.microsoft.com/office/drawing/2014/main" id="{7B6C71BE-DEBF-49BF-ADE2-6ED0A46CAC7B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15;p24">
            <a:extLst>
              <a:ext uri="{FF2B5EF4-FFF2-40B4-BE49-F238E27FC236}">
                <a16:creationId xmlns:a16="http://schemas.microsoft.com/office/drawing/2014/main" id="{ABA206F7-8C44-42FC-98E8-828DEEA3836C}"/>
              </a:ext>
            </a:extLst>
          </p:cNvPr>
          <p:cNvSpPr txBox="1"/>
          <p:nvPr/>
        </p:nvSpPr>
        <p:spPr>
          <a:xfrm>
            <a:off x="485731" y="2097476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0000"/>
                </a:solidFill>
              </a:rPr>
              <a:t>자</a:t>
            </a:r>
            <a:endParaRPr sz="12000" dirty="0">
              <a:solidFill>
                <a:srgbClr val="FF0000"/>
              </a:solidFill>
            </a:endParaRPr>
          </a:p>
        </p:txBody>
      </p:sp>
      <p:sp>
        <p:nvSpPr>
          <p:cNvPr id="15" name="Google Shape;216;p24">
            <a:extLst>
              <a:ext uri="{FF2B5EF4-FFF2-40B4-BE49-F238E27FC236}">
                <a16:creationId xmlns:a16="http://schemas.microsoft.com/office/drawing/2014/main" id="{4AAB81EC-AA49-40B4-BB3E-3EC9E4F8F059}"/>
              </a:ext>
            </a:extLst>
          </p:cNvPr>
          <p:cNvSpPr txBox="1"/>
          <p:nvPr/>
        </p:nvSpPr>
        <p:spPr>
          <a:xfrm>
            <a:off x="233064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9900"/>
                </a:solidFill>
              </a:rPr>
              <a:t>저</a:t>
            </a:r>
            <a:endParaRPr sz="12000" dirty="0">
              <a:solidFill>
                <a:srgbClr val="FF9900"/>
              </a:solidFill>
            </a:endParaRPr>
          </a:p>
        </p:txBody>
      </p:sp>
      <p:sp>
        <p:nvSpPr>
          <p:cNvPr id="16" name="Google Shape;217;p24">
            <a:extLst>
              <a:ext uri="{FF2B5EF4-FFF2-40B4-BE49-F238E27FC236}">
                <a16:creationId xmlns:a16="http://schemas.microsoft.com/office/drawing/2014/main" id="{A742A95F-8DCC-4AAA-8EB4-3DA208BA9962}"/>
              </a:ext>
            </a:extLst>
          </p:cNvPr>
          <p:cNvSpPr txBox="1"/>
          <p:nvPr/>
        </p:nvSpPr>
        <p:spPr>
          <a:xfrm>
            <a:off x="4209976" y="3589121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FFFF00"/>
                </a:solidFill>
              </a:rPr>
              <a:t>조</a:t>
            </a:r>
            <a:endParaRPr sz="12000" dirty="0">
              <a:solidFill>
                <a:srgbClr val="FFFF00"/>
              </a:solidFill>
            </a:endParaRPr>
          </a:p>
        </p:txBody>
      </p:sp>
      <p:sp>
        <p:nvSpPr>
          <p:cNvPr id="17" name="Google Shape;218;p24">
            <a:extLst>
              <a:ext uri="{FF2B5EF4-FFF2-40B4-BE49-F238E27FC236}">
                <a16:creationId xmlns:a16="http://schemas.microsoft.com/office/drawing/2014/main" id="{995D6231-A6E3-454D-9AFE-0610E2FC7CBA}"/>
              </a:ext>
            </a:extLst>
          </p:cNvPr>
          <p:cNvSpPr txBox="1"/>
          <p:nvPr/>
        </p:nvSpPr>
        <p:spPr>
          <a:xfrm>
            <a:off x="6091390" y="3071733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FF00"/>
                </a:solidFill>
              </a:rPr>
              <a:t>주</a:t>
            </a:r>
            <a:endParaRPr sz="12000" dirty="0">
              <a:solidFill>
                <a:srgbClr val="00FF00"/>
              </a:solidFill>
            </a:endParaRPr>
          </a:p>
        </p:txBody>
      </p:sp>
      <p:sp>
        <p:nvSpPr>
          <p:cNvPr id="18" name="Google Shape;219;p24">
            <a:extLst>
              <a:ext uri="{FF2B5EF4-FFF2-40B4-BE49-F238E27FC236}">
                <a16:creationId xmlns:a16="http://schemas.microsoft.com/office/drawing/2014/main" id="{3860D595-C6DB-44E7-9554-D5D99C4D0A70}"/>
              </a:ext>
            </a:extLst>
          </p:cNvPr>
          <p:cNvSpPr txBox="1"/>
          <p:nvPr/>
        </p:nvSpPr>
        <p:spPr>
          <a:xfrm>
            <a:off x="8030427" y="268267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0000FF"/>
                </a:solidFill>
              </a:rPr>
              <a:t>즈</a:t>
            </a:r>
            <a:endParaRPr sz="12000" dirty="0">
              <a:solidFill>
                <a:srgbClr val="0000FF"/>
              </a:solidFill>
            </a:endParaRPr>
          </a:p>
        </p:txBody>
      </p:sp>
      <p:sp>
        <p:nvSpPr>
          <p:cNvPr id="19" name="Google Shape;220;p24">
            <a:extLst>
              <a:ext uri="{FF2B5EF4-FFF2-40B4-BE49-F238E27FC236}">
                <a16:creationId xmlns:a16="http://schemas.microsoft.com/office/drawing/2014/main" id="{C7C6A535-1A16-4F38-BE91-FB039F3FDE74}"/>
              </a:ext>
            </a:extLst>
          </p:cNvPr>
          <p:cNvSpPr txBox="1"/>
          <p:nvPr/>
        </p:nvSpPr>
        <p:spPr>
          <a:xfrm>
            <a:off x="10027769" y="3248585"/>
            <a:ext cx="1983300" cy="1732800"/>
          </a:xfrm>
          <a:prstGeom prst="rect">
            <a:avLst/>
          </a:prstGeom>
          <a:noFill/>
          <a:ln>
            <a:noFill/>
          </a:ln>
          <a:effectLst>
            <a:outerShdw blurRad="57150" dist="57150" dir="1260000" algn="bl" rotWithShape="0">
              <a:srgbClr val="000000">
                <a:alpha val="8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2000" dirty="0">
                <a:solidFill>
                  <a:srgbClr val="9900FF"/>
                </a:solidFill>
              </a:rPr>
              <a:t>지</a:t>
            </a:r>
            <a:endParaRPr sz="12000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14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CD68458B-145F-4999-8042-5A52E916116D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골라보세요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2C8C41AF-1F70-487B-A19A-1B984D9AA18F}"/>
              </a:ext>
            </a:extLst>
          </p:cNvPr>
          <p:cNvSpPr/>
          <p:nvPr/>
        </p:nvSpPr>
        <p:spPr>
          <a:xfrm>
            <a:off x="374167" y="1518041"/>
            <a:ext cx="58320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아래 글자 중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ㅈ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의 알맞은 모양을 골라보세요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9D90099E-1386-47C5-9B62-49B3F251FAE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표 8">
            <a:extLst>
              <a:ext uri="{FF2B5EF4-FFF2-40B4-BE49-F238E27FC236}">
                <a16:creationId xmlns:a16="http://schemas.microsoft.com/office/drawing/2014/main" id="{6EFE2F79-ECA8-4733-A776-9A7839C3255F}"/>
              </a:ext>
            </a:extLst>
          </p:cNvPr>
          <p:cNvGraphicFramePr>
            <a:graphicFrameLocks noGrp="1"/>
          </p:cNvGraphicFramePr>
          <p:nvPr/>
        </p:nvGraphicFramePr>
        <p:xfrm>
          <a:off x="6585836" y="2830146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0AF9C556-FCF5-40D6-B557-7F836445D426}"/>
              </a:ext>
            </a:extLst>
          </p:cNvPr>
          <p:cNvSpPr/>
          <p:nvPr/>
        </p:nvSpPr>
        <p:spPr>
          <a:xfrm rot="5400000">
            <a:off x="6585836" y="2811394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ㅈ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chemeClr val="accent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표 8">
            <a:extLst>
              <a:ext uri="{FF2B5EF4-FFF2-40B4-BE49-F238E27FC236}">
                <a16:creationId xmlns:a16="http://schemas.microsoft.com/office/drawing/2014/main" id="{31355E72-F45D-45FD-8F52-F1BC76186270}"/>
              </a:ext>
            </a:extLst>
          </p:cNvPr>
          <p:cNvGraphicFramePr>
            <a:graphicFrameLocks noGrp="1"/>
          </p:cNvGraphicFramePr>
          <p:nvPr/>
        </p:nvGraphicFramePr>
        <p:xfrm>
          <a:off x="9245568" y="2830146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8" name="직사각형 7">
            <a:extLst>
              <a:ext uri="{FF2B5EF4-FFF2-40B4-BE49-F238E27FC236}">
                <a16:creationId xmlns:a16="http://schemas.microsoft.com/office/drawing/2014/main" id="{0D996A12-7E09-46A7-86CB-1CCB1C22A5D1}"/>
              </a:ext>
            </a:extLst>
          </p:cNvPr>
          <p:cNvSpPr/>
          <p:nvPr/>
        </p:nvSpPr>
        <p:spPr>
          <a:xfrm>
            <a:off x="9245568" y="2811394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CFF66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ㅈ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CCFF66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7C4D402C-0597-4974-B0AB-D62AF1D8E22A}"/>
              </a:ext>
            </a:extLst>
          </p:cNvPr>
          <p:cNvGraphicFramePr>
            <a:graphicFrameLocks noGrp="1"/>
          </p:cNvGraphicFramePr>
          <p:nvPr/>
        </p:nvGraphicFramePr>
        <p:xfrm>
          <a:off x="1151575" y="2903301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0" name="직사각형 9">
            <a:extLst>
              <a:ext uri="{FF2B5EF4-FFF2-40B4-BE49-F238E27FC236}">
                <a16:creationId xmlns:a16="http://schemas.microsoft.com/office/drawing/2014/main" id="{E62EC011-FDA9-41DF-9FBF-1E4FE737A858}"/>
              </a:ext>
            </a:extLst>
          </p:cNvPr>
          <p:cNvSpPr/>
          <p:nvPr/>
        </p:nvSpPr>
        <p:spPr>
          <a:xfrm rot="16200000">
            <a:off x="1156997" y="2919115"/>
            <a:ext cx="17235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ㅈ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11" name="표 8">
            <a:extLst>
              <a:ext uri="{FF2B5EF4-FFF2-40B4-BE49-F238E27FC236}">
                <a16:creationId xmlns:a16="http://schemas.microsoft.com/office/drawing/2014/main" id="{2AC7D18D-9696-4D1C-B90D-C87085C796A5}"/>
              </a:ext>
            </a:extLst>
          </p:cNvPr>
          <p:cNvGraphicFramePr>
            <a:graphicFrameLocks noGrp="1"/>
          </p:cNvGraphicFramePr>
          <p:nvPr/>
        </p:nvGraphicFramePr>
        <p:xfrm>
          <a:off x="3829302" y="2842763"/>
          <a:ext cx="1876097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97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1810175">
                <a:tc>
                  <a:txBody>
                    <a:bodyPr/>
                    <a:lstStyle/>
                    <a:p>
                      <a:pPr latinLnBrk="1"/>
                      <a:endParaRPr lang="ko-KR" altLang="en-US" sz="1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1FF04D8D-486C-4D93-9B3C-73A8F6E35FBD}"/>
              </a:ext>
            </a:extLst>
          </p:cNvPr>
          <p:cNvSpPr/>
          <p:nvPr/>
        </p:nvSpPr>
        <p:spPr>
          <a:xfrm flipV="1">
            <a:off x="3868706" y="2919115"/>
            <a:ext cx="172354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120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ㅈ</a:t>
            </a:r>
            <a:endParaRPr lang="ko-KR" altLang="en-US" sz="12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99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69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8" grpId="1"/>
      <p:bldP spid="8" grpId="2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1;p15">
            <a:extLst>
              <a:ext uri="{FF2B5EF4-FFF2-40B4-BE49-F238E27FC236}">
                <a16:creationId xmlns:a16="http://schemas.microsoft.com/office/drawing/2014/main" id="{BE26023F-D5AD-4864-8541-BB1B249266BE}"/>
              </a:ext>
            </a:extLst>
          </p:cNvPr>
          <p:cNvSpPr txBox="1"/>
          <p:nvPr/>
        </p:nvSpPr>
        <p:spPr>
          <a:xfrm>
            <a:off x="100165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/>
              <a:t>연결</a:t>
            </a:r>
            <a:r>
              <a:rPr lang="ko-KR" altLang="en-US" sz="4000" dirty="0">
                <a:solidFill>
                  <a:schemeClr val="tx1"/>
                </a:solidFill>
              </a:rPr>
              <a:t>해 보세요</a:t>
            </a:r>
            <a:endParaRPr sz="4000" dirty="0">
              <a:solidFill>
                <a:schemeClr val="tx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9A80AA7-51EB-4AE2-A955-D93DC7E97E2D}"/>
              </a:ext>
            </a:extLst>
          </p:cNvPr>
          <p:cNvSpPr/>
          <p:nvPr/>
        </p:nvSpPr>
        <p:spPr>
          <a:xfrm>
            <a:off x="302478" y="1208264"/>
            <a:ext cx="787685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그림과 글자가 서로 맞는 것을 찾아 연결해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,.</a:t>
            </a:r>
          </a:p>
        </p:txBody>
      </p:sp>
      <p:sp>
        <p:nvSpPr>
          <p:cNvPr id="4" name="Google Shape;163;p22">
            <a:extLst>
              <a:ext uri="{FF2B5EF4-FFF2-40B4-BE49-F238E27FC236}">
                <a16:creationId xmlns:a16="http://schemas.microsoft.com/office/drawing/2014/main" id="{ACF4AC81-2116-48A2-91C8-846C92CEDAB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순서도: 연결자 8">
            <a:extLst>
              <a:ext uri="{FF2B5EF4-FFF2-40B4-BE49-F238E27FC236}">
                <a16:creationId xmlns:a16="http://schemas.microsoft.com/office/drawing/2014/main" id="{AB125BE3-0E1F-4B7A-846F-D3EC9310A87C}"/>
              </a:ext>
            </a:extLst>
          </p:cNvPr>
          <p:cNvSpPr/>
          <p:nvPr/>
        </p:nvSpPr>
        <p:spPr>
          <a:xfrm>
            <a:off x="3044835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7D1C2F-8782-4EBC-B984-7B135CEA2A68}"/>
              </a:ext>
            </a:extLst>
          </p:cNvPr>
          <p:cNvSpPr txBox="1"/>
          <p:nvPr/>
        </p:nvSpPr>
        <p:spPr>
          <a:xfrm>
            <a:off x="3288900" y="3543049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3B23AF81-4CC8-4BC9-B46D-471EA68DA591}"/>
              </a:ext>
            </a:extLst>
          </p:cNvPr>
          <p:cNvSpPr/>
          <p:nvPr/>
        </p:nvSpPr>
        <p:spPr>
          <a:xfrm>
            <a:off x="3044835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42DAF-83D6-4ADB-8E3F-0823065C3A91}"/>
              </a:ext>
            </a:extLst>
          </p:cNvPr>
          <p:cNvSpPr txBox="1"/>
          <p:nvPr/>
        </p:nvSpPr>
        <p:spPr>
          <a:xfrm>
            <a:off x="3288900" y="4925680"/>
            <a:ext cx="619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2000" dirty="0"/>
          </a:p>
        </p:txBody>
      </p:sp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0DAACB7-274C-4C04-BAB9-9A1976356945}"/>
              </a:ext>
            </a:extLst>
          </p:cNvPr>
          <p:cNvSpPr/>
          <p:nvPr/>
        </p:nvSpPr>
        <p:spPr>
          <a:xfrm>
            <a:off x="3044835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8">
            <a:extLst>
              <a:ext uri="{FF2B5EF4-FFF2-40B4-BE49-F238E27FC236}">
                <a16:creationId xmlns:a16="http://schemas.microsoft.com/office/drawing/2014/main" id="{C273D152-430A-4FB2-83FF-CC8A51317E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296457"/>
              </p:ext>
            </p:extLst>
          </p:nvPr>
        </p:nvGraphicFramePr>
        <p:xfrm>
          <a:off x="9217588" y="3646652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자두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976258E-BBC8-43F0-B69C-811CEF451991}"/>
              </a:ext>
            </a:extLst>
          </p:cNvPr>
          <p:cNvSpPr/>
          <p:nvPr/>
        </p:nvSpPr>
        <p:spPr>
          <a:xfrm>
            <a:off x="8775226" y="2637694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순서도: 연결자 23">
            <a:extLst>
              <a:ext uri="{FF2B5EF4-FFF2-40B4-BE49-F238E27FC236}">
                <a16:creationId xmlns:a16="http://schemas.microsoft.com/office/drawing/2014/main" id="{54B6B1A8-9C3E-4A30-8D10-531DB06599AE}"/>
              </a:ext>
            </a:extLst>
          </p:cNvPr>
          <p:cNvSpPr/>
          <p:nvPr/>
        </p:nvSpPr>
        <p:spPr>
          <a:xfrm>
            <a:off x="8775226" y="3937765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순서도: 연결자 24">
            <a:extLst>
              <a:ext uri="{FF2B5EF4-FFF2-40B4-BE49-F238E27FC236}">
                <a16:creationId xmlns:a16="http://schemas.microsoft.com/office/drawing/2014/main" id="{232BAC9A-2DF9-49FE-8B13-ECD46771466F}"/>
              </a:ext>
            </a:extLst>
          </p:cNvPr>
          <p:cNvSpPr/>
          <p:nvPr/>
        </p:nvSpPr>
        <p:spPr>
          <a:xfrm>
            <a:off x="8775226" y="5320396"/>
            <a:ext cx="123987" cy="118814"/>
          </a:xfrm>
          <a:prstGeom prst="flowChartConnector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2792B97E-949C-4E35-9061-047C72C9CB79}"/>
              </a:ext>
            </a:extLst>
          </p:cNvPr>
          <p:cNvCxnSpPr>
            <a:cxnSpLocks/>
          </p:cNvCxnSpPr>
          <p:nvPr/>
        </p:nvCxnSpPr>
        <p:spPr>
          <a:xfrm flipV="1">
            <a:off x="3134775" y="3997172"/>
            <a:ext cx="5685421" cy="136953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표 8">
            <a:extLst>
              <a:ext uri="{FF2B5EF4-FFF2-40B4-BE49-F238E27FC236}">
                <a16:creationId xmlns:a16="http://schemas.microsoft.com/office/drawing/2014/main" id="{9BA2D158-CB09-4223-92A6-2E9A71C63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077710"/>
              </p:ext>
            </p:extLst>
          </p:nvPr>
        </p:nvGraphicFramePr>
        <p:xfrm>
          <a:off x="9217587" y="2426459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자동차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graphicFrame>
        <p:nvGraphicFramePr>
          <p:cNvPr id="38" name="표 8">
            <a:extLst>
              <a:ext uri="{FF2B5EF4-FFF2-40B4-BE49-F238E27FC236}">
                <a16:creationId xmlns:a16="http://schemas.microsoft.com/office/drawing/2014/main" id="{5103B3E0-54C8-4F9A-B4D0-F354F21C5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149550"/>
              </p:ext>
            </p:extLst>
          </p:nvPr>
        </p:nvGraphicFramePr>
        <p:xfrm>
          <a:off x="9217586" y="4957734"/>
          <a:ext cx="2062929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2929">
                  <a:extLst>
                    <a:ext uri="{9D8B030D-6E8A-4147-A177-3AD203B41FA5}">
                      <a16:colId xmlns:a16="http://schemas.microsoft.com/office/drawing/2014/main" val="2776236087"/>
                    </a:ext>
                  </a:extLst>
                </a:gridCol>
              </a:tblGrid>
              <a:tr h="62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b="0" dirty="0">
                          <a:solidFill>
                            <a:schemeClr val="tx1"/>
                          </a:solidFill>
                        </a:rPr>
                        <a:t>피자</a:t>
                      </a:r>
                      <a:r>
                        <a:rPr lang="ko-KR" altLang="en-US" sz="40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959682"/>
                  </a:ext>
                </a:extLst>
              </a:tr>
            </a:tbl>
          </a:graphicData>
        </a:graphic>
      </p:graphicFrame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1EA4FBF8-C645-4DAF-8339-8E7FBB1D4296}"/>
              </a:ext>
            </a:extLst>
          </p:cNvPr>
          <p:cNvCxnSpPr>
            <a:cxnSpLocks/>
          </p:cNvCxnSpPr>
          <p:nvPr/>
        </p:nvCxnSpPr>
        <p:spPr>
          <a:xfrm>
            <a:off x="3168822" y="2691100"/>
            <a:ext cx="5624561" cy="26616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0BEA56D5-0047-43C9-AAF9-1A65BBECDA4A}"/>
              </a:ext>
            </a:extLst>
          </p:cNvPr>
          <p:cNvCxnSpPr>
            <a:cxnSpLocks/>
          </p:cNvCxnSpPr>
          <p:nvPr/>
        </p:nvCxnSpPr>
        <p:spPr>
          <a:xfrm flipV="1">
            <a:off x="3139975" y="2739108"/>
            <a:ext cx="5668398" cy="126309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oogle Shape;131;p19">
            <a:extLst>
              <a:ext uri="{FF2B5EF4-FFF2-40B4-BE49-F238E27FC236}">
                <a16:creationId xmlns:a16="http://schemas.microsoft.com/office/drawing/2014/main" id="{5A3C8332-78F7-40D8-95BD-02506BDAF72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1484" y="2062962"/>
            <a:ext cx="1938433" cy="1226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45;p20">
            <a:extLst>
              <a:ext uri="{FF2B5EF4-FFF2-40B4-BE49-F238E27FC236}">
                <a16:creationId xmlns:a16="http://schemas.microsoft.com/office/drawing/2014/main" id="{C267DB4B-5C9C-4272-9BB8-6C5C6215A7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501" t="11570" r="2387" b="13729"/>
          <a:stretch/>
        </p:blipFill>
        <p:spPr>
          <a:xfrm>
            <a:off x="1008284" y="3428999"/>
            <a:ext cx="1962241" cy="1226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54;p21">
            <a:extLst>
              <a:ext uri="{FF2B5EF4-FFF2-40B4-BE49-F238E27FC236}">
                <a16:creationId xmlns:a16="http://schemas.microsoft.com/office/drawing/2014/main" id="{C509EC8F-1A46-4DCF-81B8-1FB10568F31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7676" y="4761441"/>
            <a:ext cx="1962241" cy="12021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02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7;p21">
            <a:extLst>
              <a:ext uri="{FF2B5EF4-FFF2-40B4-BE49-F238E27FC236}">
                <a16:creationId xmlns:a16="http://schemas.microsoft.com/office/drawing/2014/main" id="{DC6C4B82-BB55-4C01-8E73-6CA1086D99E9}"/>
              </a:ext>
            </a:extLst>
          </p:cNvPr>
          <p:cNvSpPr txBox="1"/>
          <p:nvPr/>
        </p:nvSpPr>
        <p:spPr>
          <a:xfrm>
            <a:off x="0" y="0"/>
            <a:ext cx="9651300" cy="53323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[ 9 주차 </a:t>
            </a:r>
            <a:r>
              <a:rPr lang="ko-KR" altLang="en-US" sz="2400" dirty="0">
                <a:solidFill>
                  <a:schemeClr val="dk1"/>
                </a:solidFill>
              </a:rPr>
              <a:t>수업지도 및 목표</a:t>
            </a:r>
            <a:r>
              <a:rPr lang="en" sz="2400" dirty="0">
                <a:solidFill>
                  <a:schemeClr val="dk1"/>
                </a:solidFill>
              </a:rPr>
              <a:t> ]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400" dirty="0">
                <a:solidFill>
                  <a:schemeClr val="dk1"/>
                </a:solidFill>
              </a:rPr>
              <a:t>               </a:t>
            </a: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</a:rPr>
              <a:t>     </a:t>
            </a:r>
            <a:endParaRPr sz="2400" dirty="0">
              <a:solidFill>
                <a:schemeClr val="dk1"/>
              </a:solidFill>
            </a:endParaRPr>
          </a:p>
          <a:p>
            <a:pPr marL="609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400" dirty="0">
                <a:solidFill>
                  <a:schemeClr val="dk1"/>
                </a:solidFill>
              </a:rPr>
              <a:t> </a:t>
            </a:r>
            <a:endParaRPr sz="2400" dirty="0">
              <a:solidFill>
                <a:schemeClr val="dk1"/>
              </a:solidFill>
            </a:endParaRPr>
          </a:p>
        </p:txBody>
      </p:sp>
      <p:sp>
        <p:nvSpPr>
          <p:cNvPr id="5" name="Google Shape;158;p21">
            <a:extLst>
              <a:ext uri="{FF2B5EF4-FFF2-40B4-BE49-F238E27FC236}">
                <a16:creationId xmlns:a16="http://schemas.microsoft.com/office/drawing/2014/main" id="{4B05C729-6450-406D-97F2-5BADCEDC36DA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8C5008-2A67-4E82-95EB-7990D7427B47}"/>
              </a:ext>
            </a:extLst>
          </p:cNvPr>
          <p:cNvSpPr/>
          <p:nvPr/>
        </p:nvSpPr>
        <p:spPr>
          <a:xfrm>
            <a:off x="460053" y="728408"/>
            <a:ext cx="11487254" cy="61030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지난 시간에 배운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ㅇ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아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낱말을 복습해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인사노래와 한글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모음 노래는 수업 흐름에 따라 선택하여 사용하세요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ㅈ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과 자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를 배우며 해당하는 통글자 낱말을 배웁니다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( ZOOM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수업 시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스크린 공유 후 아이들이 직접 글자를 화면에 써 보게 하면 좋습니다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.)</a:t>
            </a: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ㅈ 연계동화책 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토끼와 자라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를 함께 보고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(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읽고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) 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줄거리나 인상깊은 부분 혹은 배울 점을 함께 나누어 봅니다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실물 동화책을 사용하거나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,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동영상 링크를 이용합니다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       -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그림으로 쓰는 독서일지를 이용하면 효과적입니다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– </a:t>
            </a:r>
            <a:r>
              <a:rPr lang="ko-KR" altLang="en-US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숙제 </a:t>
            </a:r>
            <a:r>
              <a:rPr lang="en-US" altLang="ko-KR" sz="18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*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</a:pPr>
            <a:endParaRPr lang="en-US" altLang="ko-KR" sz="1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오늘 배우는 글자가 포함된 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‘</a:t>
            </a:r>
            <a:r>
              <a:rPr lang="ko-KR" altLang="en-US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자전거</a:t>
            </a:r>
            <a:r>
              <a:rPr lang="en-US" altLang="ko-KR" sz="2000" u="sng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’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동요를 들으며 글자 생김새에 익숙해 지도록 합니다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 </a:t>
            </a: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특별활동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: </a:t>
            </a: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ㅈ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피자 만들기</a:t>
            </a:r>
            <a:endParaRPr lang="en-US" altLang="ko-KR" sz="20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>
              <a:lnSpc>
                <a:spcPct val="150000"/>
              </a:lnSpc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r>
              <a:rPr lang="ko-KR" altLang="en-US" b="1" dirty="0">
                <a:ln w="0"/>
                <a:solidFill>
                  <a:schemeClr val="accent6"/>
                </a:solidFill>
              </a:rPr>
              <a:t>슬라이드 하단에 교사의 수업을 돕기 위한 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‘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자료 사용지침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’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 노트가 첨부된 페이지가 있습니다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.</a:t>
            </a:r>
          </a:p>
          <a:p>
            <a:pPr lvl="0">
              <a:lnSpc>
                <a:spcPct val="150000"/>
              </a:lnSpc>
              <a:buClr>
                <a:srgbClr val="C27BA0"/>
              </a:buClr>
              <a:buSzPts val="6400"/>
            </a:pPr>
            <a:r>
              <a:rPr lang="en-US" altLang="ko-KR" b="1" dirty="0">
                <a:ln w="0"/>
                <a:solidFill>
                  <a:schemeClr val="accent6"/>
                </a:solidFill>
              </a:rPr>
              <a:t>      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필요에 따라 참고하여 사용하세요</a:t>
            </a:r>
            <a:r>
              <a:rPr lang="en-US" altLang="ko-KR" b="1" dirty="0">
                <a:ln w="0"/>
                <a:solidFill>
                  <a:schemeClr val="accent6"/>
                </a:solidFill>
              </a:rPr>
              <a:t>. </a:t>
            </a:r>
            <a:r>
              <a:rPr lang="ko-KR" altLang="en-US" b="1" dirty="0">
                <a:ln w="0"/>
                <a:solidFill>
                  <a:schemeClr val="accent6"/>
                </a:solidFill>
              </a:rPr>
              <a:t> </a:t>
            </a:r>
            <a:endParaRPr lang="en-US" altLang="ko-KR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  <a:p>
            <a:pPr marL="457200" lvl="0" indent="-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27BA0"/>
              </a:buClr>
              <a:buSzPts val="6400"/>
              <a:buFont typeface="Arial" panose="020B0604020202020204" pitchFamily="34" charset="0"/>
              <a:buChar char="•"/>
            </a:pPr>
            <a:endParaRPr sz="280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6439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6;p31">
            <a:extLst>
              <a:ext uri="{FF2B5EF4-FFF2-40B4-BE49-F238E27FC236}">
                <a16:creationId xmlns:a16="http://schemas.microsoft.com/office/drawing/2014/main" id="{DD19381E-9F12-4A10-B897-6CA36BF376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1;p15">
            <a:extLst>
              <a:ext uri="{FF2B5EF4-FFF2-40B4-BE49-F238E27FC236}">
                <a16:creationId xmlns:a16="http://schemas.microsoft.com/office/drawing/2014/main" id="{D9CA110E-76C3-4F35-8D2B-63283EBF07D2}"/>
              </a:ext>
            </a:extLst>
          </p:cNvPr>
          <p:cNvSpPr txBox="1"/>
          <p:nvPr/>
        </p:nvSpPr>
        <p:spPr>
          <a:xfrm>
            <a:off x="84667" y="0"/>
            <a:ext cx="12022666" cy="829939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ko-KR" altLang="en-US" sz="4000" dirty="0">
                <a:solidFill>
                  <a:schemeClr val="tx1"/>
                </a:solidFill>
              </a:rPr>
              <a:t>써 보세요</a:t>
            </a:r>
            <a:endParaRPr sz="4000" dirty="0">
              <a:solidFill>
                <a:schemeClr val="tx1"/>
              </a:solidFill>
            </a:endParaRPr>
          </a:p>
        </p:txBody>
      </p:sp>
      <p:graphicFrame>
        <p:nvGraphicFramePr>
          <p:cNvPr id="4" name="표 6">
            <a:extLst>
              <a:ext uri="{FF2B5EF4-FFF2-40B4-BE49-F238E27FC236}">
                <a16:creationId xmlns:a16="http://schemas.microsoft.com/office/drawing/2014/main" id="{0043F85D-D424-4F0E-98E1-98DBEDE6B9BA}"/>
              </a:ext>
            </a:extLst>
          </p:cNvPr>
          <p:cNvGraphicFramePr>
            <a:graphicFrameLocks noGrp="1"/>
          </p:cNvGraphicFramePr>
          <p:nvPr/>
        </p:nvGraphicFramePr>
        <p:xfrm>
          <a:off x="90110" y="2292716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ㅏ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ㅑ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ㅗ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ㅛ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 err="1">
                          <a:solidFill>
                            <a:schemeClr val="tx1"/>
                          </a:solidFill>
                        </a:rPr>
                        <a:t>ㅜ</a:t>
                      </a:r>
                      <a:endParaRPr lang="ko-KR" altLang="en-US" sz="60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tx1"/>
                          </a:solidFill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5" name="표 6">
            <a:extLst>
              <a:ext uri="{FF2B5EF4-FFF2-40B4-BE49-F238E27FC236}">
                <a16:creationId xmlns:a16="http://schemas.microsoft.com/office/drawing/2014/main" id="{45756379-CAE3-4ADA-8EC7-D7B5C0EFD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935518"/>
              </p:ext>
            </p:extLst>
          </p:nvPr>
        </p:nvGraphicFramePr>
        <p:xfrm>
          <a:off x="90106" y="3692730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 err="1">
                          <a:solidFill>
                            <a:schemeClr val="tx1"/>
                          </a:solidFill>
                        </a:rPr>
                        <a:t>ㅈ</a:t>
                      </a:r>
                      <a:endParaRPr lang="ko-KR" altLang="en-US" sz="6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578C829-D8C3-40E0-B6D9-373E1B6D2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184010"/>
              </p:ext>
            </p:extLst>
          </p:nvPr>
        </p:nvGraphicFramePr>
        <p:xfrm>
          <a:off x="90106" y="4797991"/>
          <a:ext cx="12022670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970">
                  <a:extLst>
                    <a:ext uri="{9D8B030D-6E8A-4147-A177-3AD203B41FA5}">
                      <a16:colId xmlns:a16="http://schemas.microsoft.com/office/drawing/2014/main" val="3770937060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3225703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82834255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72902287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99346133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147418551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367667591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4146969249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647025706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55432992"/>
                    </a:ext>
                  </a:extLst>
                </a:gridCol>
                <a:gridCol w="1092970">
                  <a:extLst>
                    <a:ext uri="{9D8B030D-6E8A-4147-A177-3AD203B41FA5}">
                      <a16:colId xmlns:a16="http://schemas.microsoft.com/office/drawing/2014/main" val="2981066587"/>
                    </a:ext>
                  </a:extLst>
                </a:gridCol>
              </a:tblGrid>
              <a:tr h="9453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6000" dirty="0">
                          <a:solidFill>
                            <a:schemeClr val="tx1"/>
                          </a:solidFill>
                        </a:rPr>
                        <a:t>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0" baseline="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baseline="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0" dirty="0">
                        <a:solidFill>
                          <a:schemeClr val="bg1">
                            <a:lumMod val="8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876101"/>
                  </a:ext>
                </a:extLst>
              </a:tr>
            </a:tbl>
          </a:graphicData>
        </a:graphic>
      </p:graphicFrame>
      <p:sp>
        <p:nvSpPr>
          <p:cNvPr id="7" name="직사각형 6">
            <a:extLst>
              <a:ext uri="{FF2B5EF4-FFF2-40B4-BE49-F238E27FC236}">
                <a16:creationId xmlns:a16="http://schemas.microsoft.com/office/drawing/2014/main" id="{BA7E92F8-A7EA-4D6B-B539-C6FE59E35D6F}"/>
              </a:ext>
            </a:extLst>
          </p:cNvPr>
          <p:cNvSpPr/>
          <p:nvPr/>
        </p:nvSpPr>
        <p:spPr>
          <a:xfrm>
            <a:off x="237068" y="1619208"/>
            <a:ext cx="525496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u"/>
            </a:pPr>
            <a:r>
              <a:rPr lang="ko-KR" altLang="en-US" sz="200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ㅈ과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 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10</a:t>
            </a:r>
            <a:r>
              <a:rPr lang="ko-KR" altLang="en-US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개의 모음을 합해 붙여 써 보세요</a:t>
            </a:r>
            <a:r>
              <a:rPr lang="en-US" altLang="ko-KR" sz="200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492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255550" y="193475"/>
            <a:ext cx="5131500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[ 동요 수업 ] - </a:t>
            </a:r>
            <a:r>
              <a:rPr lang="en" sz="2400"/>
              <a:t>자전거 </a:t>
            </a:r>
            <a:endParaRPr/>
          </a:p>
        </p:txBody>
      </p:sp>
      <p:sp>
        <p:nvSpPr>
          <p:cNvPr id="163" name="Google Shape;163;p22"/>
          <p:cNvSpPr txBox="1"/>
          <p:nvPr/>
        </p:nvSpPr>
        <p:spPr>
          <a:xfrm>
            <a:off x="331750" y="1226200"/>
            <a:ext cx="6016200" cy="27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따르릉 따르릉 비켜나세요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                  가 나갑니다~  따르르르릉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저기 가는 저 사람 조심하세요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Calibri"/>
                <a:ea typeface="Calibri"/>
                <a:cs typeface="Calibri"/>
                <a:sym typeface="Calibri"/>
              </a:rPr>
              <a:t>어물어물 하다가는 큰일납니다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360892" y="1976658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Calibri"/>
                <a:ea typeface="Calibri"/>
                <a:cs typeface="Calibri"/>
                <a:sym typeface="Calibri"/>
              </a:rPr>
              <a:t>자전거</a:t>
            </a: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9252575" y="3313558"/>
            <a:ext cx="1579800" cy="759600"/>
          </a:xfrm>
          <a:prstGeom prst="rect">
            <a:avLst/>
          </a:prstGeom>
          <a:noFill/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Calibri"/>
                <a:ea typeface="Calibri"/>
                <a:cs typeface="Calibri"/>
                <a:sym typeface="Calibri"/>
              </a:rPr>
              <a:t>자전거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6086000" y="3255238"/>
            <a:ext cx="6016200" cy="27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따르릉 따르릉  이                     는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울 아버지 장에 갔다 돌아오실 때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꼬부랑 꼬부랑 고개를 넘어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latin typeface="Calibri"/>
                <a:ea typeface="Calibri"/>
                <a:cs typeface="Calibri"/>
                <a:sym typeface="Calibri"/>
              </a:rPr>
              <a:t>비탈길로 스르르르 타고 온다오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60650" y="76200"/>
            <a:ext cx="2713200" cy="27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2"/>
          <p:cNvPicPr preferRelativeResize="0"/>
          <p:nvPr/>
        </p:nvPicPr>
        <p:blipFill rotWithShape="1">
          <a:blip r:embed="rId5">
            <a:alphaModFix/>
          </a:blip>
          <a:srcRect l="9248" t="15587" r="9264" b="13465"/>
          <a:stretch/>
        </p:blipFill>
        <p:spPr>
          <a:xfrm>
            <a:off x="515879" y="1946418"/>
            <a:ext cx="1269825" cy="9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2"/>
          <p:cNvPicPr preferRelativeResize="0"/>
          <p:nvPr/>
        </p:nvPicPr>
        <p:blipFill rotWithShape="1">
          <a:blip r:embed="rId5">
            <a:alphaModFix/>
          </a:blip>
          <a:srcRect l="9248" t="15587" r="9264" b="13465"/>
          <a:stretch/>
        </p:blipFill>
        <p:spPr>
          <a:xfrm>
            <a:off x="9407562" y="3255238"/>
            <a:ext cx="1269825" cy="95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C590B4D5-6D94-41B6-8203-5CCEEFD458C3}"/>
              </a:ext>
            </a:extLst>
          </p:cNvPr>
          <p:cNvSpPr/>
          <p:nvPr/>
        </p:nvSpPr>
        <p:spPr>
          <a:xfrm>
            <a:off x="3443921" y="285395"/>
            <a:ext cx="38862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hlinkClick r:id="rId6"/>
              </a:rPr>
              <a:t>https://youtu.be/W2ghFwscRpw</a:t>
            </a:r>
            <a:endParaRPr lang="en-US" altLang="ko-KR" sz="2000" dirty="0"/>
          </a:p>
          <a:p>
            <a:endParaRPr lang="ko-KR" altLang="en-US" sz="2000" dirty="0"/>
          </a:p>
        </p:txBody>
      </p:sp>
      <p:pic>
        <p:nvPicPr>
          <p:cNvPr id="3" name="온라인 미디어 2" title="￪ﾾﾸ￫ﾟﾬ￪ﾸﾰ ￫ﾏﾙ￬ﾚﾔ - ￬ﾞﾐ￬ﾠﾄ￪ﾱﾰ">
            <a:hlinkClick r:id="" action="ppaction://media"/>
            <a:extLst>
              <a:ext uri="{FF2B5EF4-FFF2-40B4-BE49-F238E27FC236}">
                <a16:creationId xmlns:a16="http://schemas.microsoft.com/office/drawing/2014/main" id="{2229EF9A-A455-4DB9-9B06-4129E7054C8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312844" y="4979801"/>
            <a:ext cx="1374608" cy="103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1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8;p23">
            <a:extLst>
              <a:ext uri="{FF2B5EF4-FFF2-40B4-BE49-F238E27FC236}">
                <a16:creationId xmlns:a16="http://schemas.microsoft.com/office/drawing/2014/main" id="{07034F08-6B97-4039-AA46-D0690A942808}"/>
              </a:ext>
            </a:extLst>
          </p:cNvPr>
          <p:cNvSpPr txBox="1"/>
          <p:nvPr/>
        </p:nvSpPr>
        <p:spPr>
          <a:xfrm>
            <a:off x="255550" y="133515"/>
            <a:ext cx="6115270" cy="606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000000"/>
                </a:solidFill>
              </a:rPr>
              <a:t>[ </a:t>
            </a:r>
            <a:r>
              <a:rPr lang="ko-KR" altLang="en-US" sz="2400" dirty="0">
                <a:solidFill>
                  <a:srgbClr val="000000"/>
                </a:solidFill>
              </a:rPr>
              <a:t>특별활동</a:t>
            </a:r>
            <a:r>
              <a:rPr lang="en" sz="2400" dirty="0">
                <a:solidFill>
                  <a:srgbClr val="000000"/>
                </a:solidFill>
              </a:rPr>
              <a:t> 수업 ] – ‘</a:t>
            </a:r>
            <a:r>
              <a:rPr lang="ko-KR" altLang="en-US" sz="2400" dirty="0" err="1">
                <a:solidFill>
                  <a:srgbClr val="000000"/>
                </a:solidFill>
              </a:rPr>
              <a:t>ㅈ</a:t>
            </a:r>
            <a:r>
              <a:rPr lang="en-US" altLang="ko-KR" sz="2400" dirty="0">
                <a:solidFill>
                  <a:srgbClr val="000000"/>
                </a:solidFill>
              </a:rPr>
              <a:t>’</a:t>
            </a:r>
            <a:r>
              <a:rPr lang="ko-KR" altLang="en-US" sz="2400" dirty="0">
                <a:solidFill>
                  <a:srgbClr val="000000"/>
                </a:solidFill>
              </a:rPr>
              <a:t> 피자 만들기</a:t>
            </a:r>
            <a:r>
              <a:rPr lang="en-US" altLang="ko-KR" sz="2400" dirty="0">
                <a:solidFill>
                  <a:srgbClr val="000000"/>
                </a:solidFill>
              </a:rPr>
              <a:t>!</a:t>
            </a:r>
            <a:r>
              <a:rPr lang="en" sz="2400" dirty="0"/>
              <a:t> </a:t>
            </a:r>
            <a:endParaRPr dirty="0"/>
          </a:p>
        </p:txBody>
      </p:sp>
      <p:sp>
        <p:nvSpPr>
          <p:cNvPr id="19" name="Google Shape;177;p23">
            <a:extLst>
              <a:ext uri="{FF2B5EF4-FFF2-40B4-BE49-F238E27FC236}">
                <a16:creationId xmlns:a16="http://schemas.microsoft.com/office/drawing/2014/main" id="{C7C53528-0B74-4B6D-A3B2-19BF639169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0" name="Picture 6" descr="냉동생지,베이킹 전문 쇼핑몰 카페노리">
            <a:extLst>
              <a:ext uri="{FF2B5EF4-FFF2-40B4-BE49-F238E27FC236}">
                <a16:creationId xmlns:a16="http://schemas.microsoft.com/office/drawing/2014/main" id="{0BE87E97-9EAE-4DE6-8195-9F5FEEB55D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8" t="23137" r="16653" b="18253"/>
          <a:stretch/>
        </p:blipFill>
        <p:spPr bwMode="auto">
          <a:xfrm>
            <a:off x="787139" y="963537"/>
            <a:ext cx="5369080" cy="499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557ACABF-D5A6-4CAF-9F70-5CEC8CA17D2C}"/>
              </a:ext>
            </a:extLst>
          </p:cNvPr>
          <p:cNvGrpSpPr/>
          <p:nvPr/>
        </p:nvGrpSpPr>
        <p:grpSpPr>
          <a:xfrm>
            <a:off x="9038405" y="481353"/>
            <a:ext cx="2442992" cy="1711572"/>
            <a:chOff x="8904659" y="570761"/>
            <a:chExt cx="2442992" cy="1711572"/>
          </a:xfrm>
        </p:grpSpPr>
        <p:pic>
          <p:nvPicPr>
            <p:cNvPr id="1032" name="Picture 8" descr="웨지감자 그림그리는 방법 : 네이버 포스트">
              <a:extLst>
                <a:ext uri="{FF2B5EF4-FFF2-40B4-BE49-F238E27FC236}">
                  <a16:creationId xmlns:a16="http://schemas.microsoft.com/office/drawing/2014/main" id="{6F91498B-6D95-46BA-8A0E-93323773EBB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0000" r="26491" b="21852"/>
            <a:stretch/>
          </p:blipFill>
          <p:spPr bwMode="auto">
            <a:xfrm>
              <a:off x="9674891" y="1356897"/>
              <a:ext cx="996157" cy="670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8" descr="웨지감자 그림그리는 방법 : 네이버 포스트">
              <a:extLst>
                <a:ext uri="{FF2B5EF4-FFF2-40B4-BE49-F238E27FC236}">
                  <a16:creationId xmlns:a16="http://schemas.microsoft.com/office/drawing/2014/main" id="{E7D52DE4-8EBA-422B-BE17-FA93B20868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0000" r="26491" b="21852"/>
            <a:stretch/>
          </p:blipFill>
          <p:spPr bwMode="auto">
            <a:xfrm flipV="1">
              <a:off x="10351494" y="737082"/>
              <a:ext cx="996157" cy="670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8" descr="웨지감자 그림그리는 방법 : 네이버 포스트">
              <a:extLst>
                <a:ext uri="{FF2B5EF4-FFF2-40B4-BE49-F238E27FC236}">
                  <a16:creationId xmlns:a16="http://schemas.microsoft.com/office/drawing/2014/main" id="{25F44736-448C-4C18-B6B3-0B6553737B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0000" r="26491" b="21852"/>
            <a:stretch/>
          </p:blipFill>
          <p:spPr bwMode="auto">
            <a:xfrm rot="16200000">
              <a:off x="10500936" y="1448795"/>
              <a:ext cx="996157" cy="670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8" descr="웨지감자 그림그리는 방법 : 네이버 포스트">
              <a:extLst>
                <a:ext uri="{FF2B5EF4-FFF2-40B4-BE49-F238E27FC236}">
                  <a16:creationId xmlns:a16="http://schemas.microsoft.com/office/drawing/2014/main" id="{1676A7F5-8A86-42C3-AC5B-1050754018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0000" r="26491" b="21852"/>
            <a:stretch/>
          </p:blipFill>
          <p:spPr bwMode="auto">
            <a:xfrm>
              <a:off x="9285375" y="570761"/>
              <a:ext cx="996157" cy="670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8" descr="웨지감자 그림그리는 방법 : 네이버 포스트">
              <a:extLst>
                <a:ext uri="{FF2B5EF4-FFF2-40B4-BE49-F238E27FC236}">
                  <a16:creationId xmlns:a16="http://schemas.microsoft.com/office/drawing/2014/main" id="{1C455C5A-D01A-4000-A328-BDADCB09B0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50000" r="26491" b="21852"/>
            <a:stretch/>
          </p:blipFill>
          <p:spPr bwMode="auto">
            <a:xfrm rot="1276512">
              <a:off x="8904659" y="1211391"/>
              <a:ext cx="761431" cy="512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 descr="프랑크푸르트 소시지 일러스트 세트 | 무료 클립 아트 | illustAC">
            <a:extLst>
              <a:ext uri="{FF2B5EF4-FFF2-40B4-BE49-F238E27FC236}">
                <a16:creationId xmlns:a16="http://schemas.microsoft.com/office/drawing/2014/main" id="{C75FA81D-F006-4A43-911A-5A80034CF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916" y="1273977"/>
            <a:ext cx="1979140" cy="131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단추 버섯, 흰색 버섯, 일반적인 버섯, 양송이, 흰색 줄기와 핑크 ...">
            <a:extLst>
              <a:ext uri="{FF2B5EF4-FFF2-40B4-BE49-F238E27FC236}">
                <a16:creationId xmlns:a16="http://schemas.microsoft.com/office/drawing/2014/main" id="{C75695E9-1839-4173-8BA9-7AE35DB174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1" t="25884" r="15785" b="20146"/>
          <a:stretch/>
        </p:blipFill>
        <p:spPr bwMode="auto">
          <a:xfrm>
            <a:off x="8905056" y="2386236"/>
            <a:ext cx="2369714" cy="149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세 가지 다른 색깔의 달콤한 피망 고추 벡터 일러스트 레이 션, 피망 ...">
            <a:extLst>
              <a:ext uri="{FF2B5EF4-FFF2-40B4-BE49-F238E27FC236}">
                <a16:creationId xmlns:a16="http://schemas.microsoft.com/office/drawing/2014/main" id="{52D28A0D-AF4E-4CE1-926D-2E9981AEA7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t="12778" r="4587" b="16790"/>
          <a:stretch/>
        </p:blipFill>
        <p:spPr bwMode="auto">
          <a:xfrm rot="20740615">
            <a:off x="9221503" y="4410690"/>
            <a:ext cx="1829751" cy="146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중소기업] 모짜렐라 치즈(150g) 소분한제품">
            <a:extLst>
              <a:ext uri="{FF2B5EF4-FFF2-40B4-BE49-F238E27FC236}">
                <a16:creationId xmlns:a16="http://schemas.microsoft.com/office/drawing/2014/main" id="{F65A05D5-141D-4ABA-9A48-E7619B10C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4303">
            <a:off x="6983481" y="3594161"/>
            <a:ext cx="1319428" cy="131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D77C6A2-DAF8-4DE4-B8A4-954F02DFA4FC}"/>
              </a:ext>
            </a:extLst>
          </p:cNvPr>
          <p:cNvSpPr txBox="1"/>
          <p:nvPr/>
        </p:nvSpPr>
        <p:spPr>
          <a:xfrm>
            <a:off x="7225658" y="242421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소세지</a:t>
            </a:r>
            <a:endParaRPr lang="ko-KR" alt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577371-8328-44CB-A27B-732DAB9E6535}"/>
              </a:ext>
            </a:extLst>
          </p:cNvPr>
          <p:cNvSpPr txBox="1"/>
          <p:nvPr/>
        </p:nvSpPr>
        <p:spPr>
          <a:xfrm>
            <a:off x="8582022" y="55529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감자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D58A0C-7E01-40A4-A110-A07E8C6061DF}"/>
              </a:ext>
            </a:extLst>
          </p:cNvPr>
          <p:cNvSpPr txBox="1"/>
          <p:nvPr/>
        </p:nvSpPr>
        <p:spPr>
          <a:xfrm>
            <a:off x="10864898" y="365880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버섯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DDC8B6-1B46-4EB7-8373-A5766F457CD3}"/>
              </a:ext>
            </a:extLst>
          </p:cNvPr>
          <p:cNvSpPr txBox="1"/>
          <p:nvPr/>
        </p:nvSpPr>
        <p:spPr>
          <a:xfrm>
            <a:off x="7271839" y="50320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치즈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E4DA05-891A-4FDC-8307-509B3E69CCB8}"/>
              </a:ext>
            </a:extLst>
          </p:cNvPr>
          <p:cNvSpPr txBox="1"/>
          <p:nvPr/>
        </p:nvSpPr>
        <p:spPr>
          <a:xfrm>
            <a:off x="11000340" y="541620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피망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B7EC5DD-4086-4131-B1B0-C28A7243CF3E}"/>
              </a:ext>
            </a:extLst>
          </p:cNvPr>
          <p:cNvSpPr txBox="1"/>
          <p:nvPr/>
        </p:nvSpPr>
        <p:spPr>
          <a:xfrm>
            <a:off x="1707539" y="2079531"/>
            <a:ext cx="36695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dirty="0"/>
              <a:t>‘</a:t>
            </a:r>
            <a:r>
              <a:rPr lang="ko-KR" altLang="en-US" sz="2800" dirty="0" err="1"/>
              <a:t>ㅈ</a:t>
            </a:r>
            <a:r>
              <a:rPr lang="en-US" altLang="ko-KR" sz="2800" dirty="0"/>
              <a:t>’</a:t>
            </a:r>
            <a:r>
              <a:rPr lang="ko-KR" altLang="en-US" sz="2800" dirty="0"/>
              <a:t> 이 들어가는 </a:t>
            </a:r>
            <a:endParaRPr lang="en-US" altLang="ko-KR" sz="2800" dirty="0"/>
          </a:p>
          <a:p>
            <a:pPr algn="ctr"/>
            <a:r>
              <a:rPr lang="ko-KR" altLang="en-US" sz="2800" dirty="0"/>
              <a:t>재료로만 만들어봐요 </a:t>
            </a:r>
          </a:p>
        </p:txBody>
      </p:sp>
    </p:spTree>
    <p:extLst>
      <p:ext uri="{BB962C8B-B14F-4D97-AF65-F5344CB8AC3E}">
        <p14:creationId xmlns:p14="http://schemas.microsoft.com/office/powerpoint/2010/main" val="198214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59259E-6 L -0.53269 0.17153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41" y="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44444E-6 L -0.44037 0.2963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8" y="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111E-6 L -0.28203 -0.0081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0" grpId="0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247;p26">
            <a:extLst>
              <a:ext uri="{FF2B5EF4-FFF2-40B4-BE49-F238E27FC236}">
                <a16:creationId xmlns:a16="http://schemas.microsoft.com/office/drawing/2014/main" id="{0A18EE0C-B768-40D8-BEA5-01C5ADB38FC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01;p15">
            <a:extLst>
              <a:ext uri="{FF2B5EF4-FFF2-40B4-BE49-F238E27FC236}">
                <a16:creationId xmlns:a16="http://schemas.microsoft.com/office/drawing/2014/main" id="{86B22877-0D14-4D5C-A46F-37E8A18DE073}"/>
              </a:ext>
            </a:extLst>
          </p:cNvPr>
          <p:cNvSpPr txBox="1"/>
          <p:nvPr/>
        </p:nvSpPr>
        <p:spPr>
          <a:xfrm>
            <a:off x="286699" y="1569"/>
            <a:ext cx="11618602" cy="703434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-US" sz="2800">
                <a:latin typeface="Aharoni" panose="020B0604020202020204" pitchFamily="2" charset="-79"/>
                <a:cs typeface="Aharoni" panose="020B0604020202020204" pitchFamily="2" charset="-79"/>
              </a:rPr>
              <a:t>References</a:t>
            </a:r>
            <a:endParaRPr sz="2800" dirty="0">
              <a:solidFill>
                <a:schemeClr val="tx1"/>
              </a:solidFill>
              <a:latin typeface="Aharoni" panose="020B0604020202020204" pitchFamily="2" charset="-79"/>
              <a:cs typeface="Aharoni" panose="020B0604020202020204" pitchFamily="2" charset="-79"/>
            </a:endParaRPr>
          </a:p>
        </p:txBody>
      </p:sp>
      <p:sp>
        <p:nvSpPr>
          <p:cNvPr id="7" name="Google Shape;101;p15">
            <a:extLst>
              <a:ext uri="{FF2B5EF4-FFF2-40B4-BE49-F238E27FC236}">
                <a16:creationId xmlns:a16="http://schemas.microsoft.com/office/drawing/2014/main" id="{8D51CAB3-C80C-43D5-A5AD-656491C26D90}"/>
              </a:ext>
            </a:extLst>
          </p:cNvPr>
          <p:cNvSpPr txBox="1"/>
          <p:nvPr/>
        </p:nvSpPr>
        <p:spPr>
          <a:xfrm>
            <a:off x="286699" y="849086"/>
            <a:ext cx="11618602" cy="5153561"/>
          </a:xfrm>
          <a:prstGeom prst="rect">
            <a:avLst/>
          </a:prstGeom>
          <a:solidFill>
            <a:srgbClr val="DAE3F3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/>
              <a:t>코뿔소 한글쓰기 </a:t>
            </a:r>
            <a:r>
              <a:rPr lang="en-US" altLang="ko-KR" sz="1800" dirty="0"/>
              <a:t>(</a:t>
            </a:r>
            <a:r>
              <a:rPr lang="ko-KR" altLang="en-US" sz="1800" dirty="0"/>
              <a:t>단어</a:t>
            </a:r>
            <a:r>
              <a:rPr lang="en-US" altLang="ko-KR" sz="1800" dirty="0"/>
              <a:t>)</a:t>
            </a: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https://youtu.be/7JnWRyxz-rM</a:t>
            </a:r>
            <a:endParaRPr lang="en-US" altLang="ko-KR" sz="1800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https://youtu.be/sI8bk7vqys0</a:t>
            </a:r>
            <a:endParaRPr lang="en" altLang="ko-KR" sz="18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https://youtu.be/a0ybUSnMQew?list=PLvGNX68W6qsd96SkJBk5dJuXNZgMNYW06</a:t>
            </a:r>
            <a:endParaRPr lang="en-US" altLang="ko-KR" sz="1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" altLang="ko-KR" sz="18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https://youtu.be/A7JczAgrmII?list=PLvGNX68W6qsd96SkJBk5dJuXNZgMNYW06</a:t>
            </a:r>
            <a:endParaRPr lang="en" altLang="ko-KR" sz="1800" u="sng" dirty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https://youtu.be/WRBJI9STwv8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https://youtu.be/rHjmYxKJkyk?list=PL0Xce52AoWX5VMxw_T5UYkH_T-qFyczkf\</a:t>
            </a:r>
            <a:endParaRPr lang="en-US" altLang="ko-KR" dirty="0"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https://youtu.be/W2ghFwscRpw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" altLang="ko-KR" sz="1800" u="sng" dirty="0"/>
          </a:p>
          <a:p>
            <a:pPr marL="571500" lvl="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chemeClr val="tx1"/>
                </a:solidFill>
              </a:rPr>
              <a:t>이미지  </a:t>
            </a:r>
            <a:r>
              <a:rPr lang="en-US" altLang="ko-KR" sz="1800" dirty="0">
                <a:solidFill>
                  <a:schemeClr val="tx1"/>
                </a:solidFill>
              </a:rPr>
              <a:t>: google.com / youtube.com </a:t>
            </a:r>
            <a:endParaRPr lang="en-US" altLang="ko-KR" dirty="0"/>
          </a:p>
          <a:p>
            <a:pPr lvl="0">
              <a:lnSpc>
                <a:spcPct val="150000"/>
              </a:lnSpc>
            </a:pPr>
            <a:r>
              <a:rPr lang="en-US" altLang="ko-KR" sz="1800" dirty="0"/>
              <a:t>                   </a:t>
            </a:r>
            <a:r>
              <a:rPr lang="en-US" altLang="ko-KR" sz="1800" dirty="0" err="1"/>
              <a:t>everydaypeaceful</a:t>
            </a:r>
            <a:endParaRPr lang="en-US" altLang="ko-KR" sz="1800" dirty="0"/>
          </a:p>
          <a:p>
            <a:pPr lvl="0">
              <a:lnSpc>
                <a:spcPct val="150000"/>
              </a:lnSpc>
            </a:pPr>
            <a:r>
              <a:rPr lang="en-US" altLang="ko-KR" dirty="0"/>
              <a:t>                   </a:t>
            </a:r>
            <a:r>
              <a:rPr lang="ko-KR" altLang="en-US" dirty="0" err="1"/>
              <a:t>애플비</a:t>
            </a:r>
            <a:endParaRPr lang="en-US" altLang="ko-KR" sz="18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7;p16">
            <a:extLst>
              <a:ext uri="{FF2B5EF4-FFF2-40B4-BE49-F238E27FC236}">
                <a16:creationId xmlns:a16="http://schemas.microsoft.com/office/drawing/2014/main" id="{0A98A1DA-BE44-43E8-920D-BFFE3ED8B311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09A3968-B8A1-40A7-9F00-D890302D3E69}"/>
              </a:ext>
            </a:extLst>
          </p:cNvPr>
          <p:cNvSpPr/>
          <p:nvPr/>
        </p:nvSpPr>
        <p:spPr>
          <a:xfrm>
            <a:off x="6614403" y="1788718"/>
            <a:ext cx="43204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</a:t>
            </a:r>
            <a:r>
              <a:rPr lang="en-US" altLang="ko-KR" sz="6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3915A5C-EC37-4674-AB1C-140D271D304C}"/>
              </a:ext>
            </a:extLst>
          </p:cNvPr>
          <p:cNvSpPr/>
          <p:nvPr/>
        </p:nvSpPr>
        <p:spPr>
          <a:xfrm>
            <a:off x="4669069" y="638367"/>
            <a:ext cx="78856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안녕하세요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ko-KR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선생님</a:t>
            </a:r>
            <a:r>
              <a:rPr lang="en-US" altLang="ko-KR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15" name="온라인 미디어 1" title="￫ﾏﾄ￫ﾠﾈ￫ﾯﾸ￭ﾌﾡ￭ﾌﾡ - ￪ﾼﾭ￪ﾼﾭ ￬ﾕﾽ￬ﾆﾍ￭ﾕﾴ(2018)">
            <a:hlinkClick r:id="" action="ppaction://media"/>
            <a:extLst>
              <a:ext uri="{FF2B5EF4-FFF2-40B4-BE49-F238E27FC236}">
                <a16:creationId xmlns:a16="http://schemas.microsoft.com/office/drawing/2014/main" id="{55BDEB8E-2692-4547-A27D-A300A81941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1444" y="738197"/>
            <a:ext cx="3211955" cy="2695642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8DA3F97B-129F-4EC1-86F2-E89ECE24D099}"/>
              </a:ext>
            </a:extLst>
          </p:cNvPr>
          <p:cNvSpPr/>
          <p:nvPr/>
        </p:nvSpPr>
        <p:spPr>
          <a:xfrm>
            <a:off x="5496946" y="4296703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수업할 때 집중하기로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56F3734-A302-4CD6-9074-C489FE57AA25}"/>
              </a:ext>
            </a:extLst>
          </p:cNvPr>
          <p:cNvSpPr/>
          <p:nvPr/>
        </p:nvSpPr>
        <p:spPr>
          <a:xfrm>
            <a:off x="5496946" y="3457472"/>
            <a:ext cx="54378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인사 잘하기로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A4725A6-8321-4247-BBC5-F63549770BDD}"/>
              </a:ext>
            </a:extLst>
          </p:cNvPr>
          <p:cNvSpPr/>
          <p:nvPr/>
        </p:nvSpPr>
        <p:spPr>
          <a:xfrm>
            <a:off x="4949338" y="5135934"/>
            <a:ext cx="59854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친구들과 </a:t>
            </a:r>
            <a:r>
              <a:rPr lang="ko-KR" altLang="en-US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사이좋게</a:t>
            </a:r>
            <a:r>
              <a:rPr lang="ko-KR" alt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지내기로 약속해</a:t>
            </a:r>
            <a:r>
              <a:rPr lang="en-US" altLang="ko-KR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!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AB7BEE0-4F10-4A22-A8C1-10694B365430}"/>
              </a:ext>
            </a:extLst>
          </p:cNvPr>
          <p:cNvSpPr/>
          <p:nvPr/>
        </p:nvSpPr>
        <p:spPr>
          <a:xfrm>
            <a:off x="960309" y="3457472"/>
            <a:ext cx="2314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>
                <a:hlinkClick r:id="rId5"/>
              </a:rPr>
              <a:t>https://youtu.be/7JnWRyxz-rM</a:t>
            </a:r>
            <a:endParaRPr lang="en-US" altLang="ko-KR" sz="1200" dirty="0"/>
          </a:p>
          <a:p>
            <a:endParaRPr lang="ko-KR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/>
      <p:bldP spid="14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BDE224A1-8924-4BBA-B460-9A77BFE38682}"/>
              </a:ext>
            </a:extLst>
          </p:cNvPr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EC2314-3938-4ECA-B515-CF8C88FC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590" y="1198081"/>
            <a:ext cx="5625885" cy="40093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E39DA4D6-0523-4B59-9B45-B7473D273B77}"/>
              </a:ext>
            </a:extLst>
          </p:cNvPr>
          <p:cNvSpPr/>
          <p:nvPr/>
        </p:nvSpPr>
        <p:spPr>
          <a:xfrm>
            <a:off x="6428686" y="1167170"/>
            <a:ext cx="502972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ko-KR" altLang="en-US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모음노래 </a:t>
            </a:r>
            <a:r>
              <a:rPr lang="en-US" altLang="ko-KR" sz="3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: </a:t>
            </a:r>
            <a:endParaRPr lang="en-US" altLang="ko-KR" sz="3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57DFB60-4141-4439-8B29-5581A90DC2D1}"/>
              </a:ext>
            </a:extLst>
          </p:cNvPr>
          <p:cNvSpPr/>
          <p:nvPr/>
        </p:nvSpPr>
        <p:spPr>
          <a:xfrm>
            <a:off x="6421467" y="1859667"/>
            <a:ext cx="499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400" u="sng" dirty="0">
                <a:solidFill>
                  <a:schemeClr val="hlink"/>
                </a:solidFill>
                <a:hlinkClick r:id="rId3"/>
              </a:rPr>
              <a:t>https://youtu.be/sI8bk7vqys0</a:t>
            </a:r>
            <a:r>
              <a:rPr lang="en" altLang="ko-KR" sz="2400" dirty="0"/>
              <a:t> 1:28</a:t>
            </a:r>
            <a:endParaRPr lang="ko-KR" altLang="en-US" sz="2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8B7D83-9C6E-43E9-9FAB-48CC6F4FE01D}"/>
              </a:ext>
            </a:extLst>
          </p:cNvPr>
          <p:cNvSpPr/>
          <p:nvPr/>
        </p:nvSpPr>
        <p:spPr>
          <a:xfrm>
            <a:off x="6461747" y="3499650"/>
            <a:ext cx="50297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4"/>
              </a:rPr>
              <a:t>https://youtu.be/a0ybUSnMQew?list=PLvGNX68W6qsd96SkJBk5dJuXNZgMNYW06</a:t>
            </a:r>
            <a:endParaRPr lang="en-US" altLang="ko-KR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F036EA-9B76-481F-9276-5A14C7E8130B}"/>
              </a:ext>
            </a:extLst>
          </p:cNvPr>
          <p:cNvSpPr/>
          <p:nvPr/>
        </p:nvSpPr>
        <p:spPr>
          <a:xfrm>
            <a:off x="6445216" y="4509686"/>
            <a:ext cx="49966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ko-KR" sz="2000" u="sng" dirty="0">
                <a:solidFill>
                  <a:schemeClr val="hlink"/>
                </a:solidFill>
                <a:hlinkClick r:id="rId5"/>
              </a:rPr>
              <a:t>https://youtu.be/A7JczAgrmII?list=PLvGNX68W6qsd96SkJBk5dJuXNZgMNYW06</a:t>
            </a:r>
            <a:endParaRPr lang="ko-KR" alt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08158-34E0-452D-BE8F-20235AC3D8E1}"/>
              </a:ext>
            </a:extLst>
          </p:cNvPr>
          <p:cNvSpPr txBox="1"/>
          <p:nvPr/>
        </p:nvSpPr>
        <p:spPr>
          <a:xfrm>
            <a:off x="4759012" y="5172907"/>
            <a:ext cx="255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Youtube.com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2549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7B326CF0-4E50-4E1B-862C-F2AF42515369}"/>
              </a:ext>
            </a:extLst>
          </p:cNvPr>
          <p:cNvSpPr/>
          <p:nvPr/>
        </p:nvSpPr>
        <p:spPr>
          <a:xfrm>
            <a:off x="59353" y="215548"/>
            <a:ext cx="31293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복습 한글 아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이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16" name="Google Shape;107;p16">
            <a:extLst>
              <a:ext uri="{FF2B5EF4-FFF2-40B4-BE49-F238E27FC236}">
                <a16:creationId xmlns:a16="http://schemas.microsoft.com/office/drawing/2014/main" id="{BC7D79E0-744C-47DF-B142-1C95A08636D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A3997F2-32D4-4D36-91FC-7577A4BADDE1}"/>
              </a:ext>
            </a:extLst>
          </p:cNvPr>
          <p:cNvSpPr/>
          <p:nvPr/>
        </p:nvSpPr>
        <p:spPr>
          <a:xfrm>
            <a:off x="9199244" y="493869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15FD4B1-02BA-45F1-827E-4C42163A6214}"/>
              </a:ext>
            </a:extLst>
          </p:cNvPr>
          <p:cNvSpPr/>
          <p:nvPr/>
        </p:nvSpPr>
        <p:spPr>
          <a:xfrm>
            <a:off x="1743143" y="1004164"/>
            <a:ext cx="2743824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B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77FE051-4E34-4391-8B4A-652CC93F0724}"/>
              </a:ext>
            </a:extLst>
          </p:cNvPr>
          <p:cNvSpPr/>
          <p:nvPr/>
        </p:nvSpPr>
        <p:spPr>
          <a:xfrm>
            <a:off x="9199244" y="47012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79F85D0-4635-4B24-8C00-1745714E692B}"/>
              </a:ext>
            </a:extLst>
          </p:cNvPr>
          <p:cNvSpPr/>
          <p:nvPr/>
        </p:nvSpPr>
        <p:spPr>
          <a:xfrm>
            <a:off x="9197077" y="446381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4965FF3-395C-46F3-9291-1F25F13DC260}"/>
              </a:ext>
            </a:extLst>
          </p:cNvPr>
          <p:cNvSpPr/>
          <p:nvPr/>
        </p:nvSpPr>
        <p:spPr>
          <a:xfrm>
            <a:off x="9004374" y="48199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2B7E59C-00EF-4A74-84F4-8F3126291027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AE6F7B4-25BE-4102-9AA6-E8AFE0DF6615}"/>
              </a:ext>
            </a:extLst>
          </p:cNvPr>
          <p:cNvSpPr/>
          <p:nvPr/>
        </p:nvSpPr>
        <p:spPr>
          <a:xfrm>
            <a:off x="9199597" y="458253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CE36FED2-F2EE-4200-B685-9276CC8CEF9F}"/>
              </a:ext>
            </a:extLst>
          </p:cNvPr>
          <p:cNvSpPr/>
          <p:nvPr/>
        </p:nvSpPr>
        <p:spPr>
          <a:xfrm>
            <a:off x="3850681" y="29275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7BBD092-0389-409C-A09A-4613514C107F}"/>
              </a:ext>
            </a:extLst>
          </p:cNvPr>
          <p:cNvSpPr/>
          <p:nvPr/>
        </p:nvSpPr>
        <p:spPr>
          <a:xfrm>
            <a:off x="3698281" y="2775115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3358041-D673-49FE-9819-68A7ACE6D149}"/>
              </a:ext>
            </a:extLst>
          </p:cNvPr>
          <p:cNvSpPr/>
          <p:nvPr/>
        </p:nvSpPr>
        <p:spPr>
          <a:xfrm>
            <a:off x="3695761" y="2979418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F86E8EFF-C46F-4E98-BCF0-68814311529C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8719537-E900-46FF-ACC9-39DE116DE3A4}"/>
              </a:ext>
            </a:extLst>
          </p:cNvPr>
          <p:cNvSpPr/>
          <p:nvPr/>
        </p:nvSpPr>
        <p:spPr>
          <a:xfrm>
            <a:off x="3695761" y="2994407"/>
            <a:ext cx="2992756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3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715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643 -0.13333 L 0.17487 -0.1312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6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0.2944 2.22222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44444E-6 L -0.2944 4.44444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9 -3.33333E-6 L -0.26354 0.0094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2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4544 0.00393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00065 -0.09838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8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111E-6 L -0.00065 -0.0983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-0.26406 0.00625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500"/>
                            </p:stCondLst>
                            <p:childTnLst>
                              <p:par>
                                <p:cTn id="11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21" presetID="49" presetClass="exit" presetSubtype="0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8" presetID="10" presetClass="entr" presetSubtype="0" fill="hold" grpId="2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2" presetID="42" presetClass="path" presetSubtype="0" accel="50000" decel="5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2"/>
                                    </p:cond>
                                  </p:endCondLst>
                                  <p:childTnLst>
                                    <p:animMotion origin="layout" path="M -1.66667E-6 3.33333E-6 L -0.00065 -0.09838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5" presetID="10" presetClass="exit" presetSubtype="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3" grpId="0"/>
      <p:bldP spid="23" grpId="1"/>
      <p:bldP spid="23" grpId="2"/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  <p:bldP spid="39" grpId="2"/>
      <p:bldP spid="40" grpId="0"/>
      <p:bldP spid="40" grpId="1"/>
      <p:bldP spid="40" grpId="2"/>
      <p:bldP spid="41" grpId="0"/>
      <p:bldP spid="41" grpId="1"/>
      <p:bldP spid="41" grpId="2"/>
      <p:bldP spid="42" grpId="0"/>
      <p:bldP spid="42" grpId="1"/>
      <p:bldP spid="4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>
            <a:extLst>
              <a:ext uri="{FF2B5EF4-FFF2-40B4-BE49-F238E27FC236}">
                <a16:creationId xmlns:a16="http://schemas.microsoft.com/office/drawing/2014/main" id="{96714111-1C56-463A-8E91-6C1A33C1D697}"/>
              </a:ext>
            </a:extLst>
          </p:cNvPr>
          <p:cNvSpPr/>
          <p:nvPr/>
        </p:nvSpPr>
        <p:spPr>
          <a:xfrm>
            <a:off x="832785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D994937-3CB3-46B0-8324-FB1859DC7900}"/>
              </a:ext>
            </a:extLst>
          </p:cNvPr>
          <p:cNvSpPr/>
          <p:nvPr/>
        </p:nvSpPr>
        <p:spPr>
          <a:xfrm>
            <a:off x="198121" y="224737"/>
            <a:ext cx="28761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오늘의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한글자음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980EC1B-851A-4EB3-8182-DE2CC8064F73}"/>
              </a:ext>
            </a:extLst>
          </p:cNvPr>
          <p:cNvSpPr/>
          <p:nvPr/>
        </p:nvSpPr>
        <p:spPr>
          <a:xfrm>
            <a:off x="2350159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1BCD26A-2FEF-4DB9-8D6E-047A28A9484B}"/>
              </a:ext>
            </a:extLst>
          </p:cNvPr>
          <p:cNvSpPr/>
          <p:nvPr/>
        </p:nvSpPr>
        <p:spPr>
          <a:xfrm>
            <a:off x="3867533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756CB41-B053-413B-BABD-EF22A28453EC}"/>
              </a:ext>
            </a:extLst>
          </p:cNvPr>
          <p:cNvSpPr/>
          <p:nvPr/>
        </p:nvSpPr>
        <p:spPr>
          <a:xfrm>
            <a:off x="5384907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2681207B-4406-46AF-890D-B77B10A18243}"/>
              </a:ext>
            </a:extLst>
          </p:cNvPr>
          <p:cNvSpPr/>
          <p:nvPr/>
        </p:nvSpPr>
        <p:spPr>
          <a:xfrm>
            <a:off x="832785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AB8A7D2A-29C8-4F96-9669-0BFCD034F111}"/>
              </a:ext>
            </a:extLst>
          </p:cNvPr>
          <p:cNvSpPr/>
          <p:nvPr/>
        </p:nvSpPr>
        <p:spPr>
          <a:xfrm>
            <a:off x="2350159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480B559-41FE-41D5-B9EF-388E29852283}"/>
              </a:ext>
            </a:extLst>
          </p:cNvPr>
          <p:cNvSpPr/>
          <p:nvPr/>
        </p:nvSpPr>
        <p:spPr>
          <a:xfrm>
            <a:off x="3867533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3975ED1-6FBA-4716-9C13-36279D34C767}"/>
              </a:ext>
            </a:extLst>
          </p:cNvPr>
          <p:cNvSpPr/>
          <p:nvPr/>
        </p:nvSpPr>
        <p:spPr>
          <a:xfrm>
            <a:off x="5384907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B7EE788-B461-48C0-A85B-8DB87C57EEAA}"/>
              </a:ext>
            </a:extLst>
          </p:cNvPr>
          <p:cNvSpPr/>
          <p:nvPr/>
        </p:nvSpPr>
        <p:spPr>
          <a:xfrm>
            <a:off x="6807092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4A6C33B-4014-4BF0-84AE-8C2A2358A405}"/>
              </a:ext>
            </a:extLst>
          </p:cNvPr>
          <p:cNvSpPr/>
          <p:nvPr/>
        </p:nvSpPr>
        <p:spPr>
          <a:xfrm>
            <a:off x="8324466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0602A13-CF30-4C81-8EBE-9EEDFC6E8ED0}"/>
              </a:ext>
            </a:extLst>
          </p:cNvPr>
          <p:cNvSpPr/>
          <p:nvPr/>
        </p:nvSpPr>
        <p:spPr>
          <a:xfrm>
            <a:off x="9841840" y="1513353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E353D96-89E4-4DDC-9900-8C12507C6ECC}"/>
              </a:ext>
            </a:extLst>
          </p:cNvPr>
          <p:cNvSpPr/>
          <p:nvPr/>
        </p:nvSpPr>
        <p:spPr>
          <a:xfrm>
            <a:off x="6807092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0E036E2-E499-413A-B0F4-5B8DBCD74069}"/>
              </a:ext>
            </a:extLst>
          </p:cNvPr>
          <p:cNvSpPr/>
          <p:nvPr/>
        </p:nvSpPr>
        <p:spPr>
          <a:xfrm>
            <a:off x="8324466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CC791770-3CFB-4AD4-9EF3-955D1546C599}"/>
              </a:ext>
            </a:extLst>
          </p:cNvPr>
          <p:cNvSpPr/>
          <p:nvPr/>
        </p:nvSpPr>
        <p:spPr>
          <a:xfrm>
            <a:off x="9841840" y="4029105"/>
            <a:ext cx="14221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96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0" name="Google Shape;107;p16">
            <a:extLst>
              <a:ext uri="{FF2B5EF4-FFF2-40B4-BE49-F238E27FC236}">
                <a16:creationId xmlns:a16="http://schemas.microsoft.com/office/drawing/2014/main" id="{A1A6A7BC-8E35-4EB9-9BF6-E71FB85C0D80}"/>
              </a:ext>
            </a:extLst>
          </p:cNvPr>
          <p:cNvSpPr txBox="1"/>
          <p:nvPr/>
        </p:nvSpPr>
        <p:spPr>
          <a:xfrm>
            <a:off x="0" y="6183000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DF19031-C90F-4E71-8789-73DE784429F6}"/>
              </a:ext>
            </a:extLst>
          </p:cNvPr>
          <p:cNvSpPr/>
          <p:nvPr/>
        </p:nvSpPr>
        <p:spPr>
          <a:xfrm>
            <a:off x="1282508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AFCF4B4-F60B-4F4F-ABF6-3A4F0694374D}"/>
              </a:ext>
            </a:extLst>
          </p:cNvPr>
          <p:cNvSpPr/>
          <p:nvPr/>
        </p:nvSpPr>
        <p:spPr>
          <a:xfrm>
            <a:off x="2777521" y="1255355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081DCC36-10C7-4B4A-9039-1FA5D71B5A3A}"/>
              </a:ext>
            </a:extLst>
          </p:cNvPr>
          <p:cNvSpPr/>
          <p:nvPr/>
        </p:nvSpPr>
        <p:spPr>
          <a:xfrm>
            <a:off x="4304673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3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9465398B-2DBA-4A98-8400-A5FD130746D6}"/>
              </a:ext>
            </a:extLst>
          </p:cNvPr>
          <p:cNvSpPr/>
          <p:nvPr/>
        </p:nvSpPr>
        <p:spPr>
          <a:xfrm>
            <a:off x="574187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4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F207564-D31B-45D7-8170-1347FB411513}"/>
              </a:ext>
            </a:extLst>
          </p:cNvPr>
          <p:cNvSpPr/>
          <p:nvPr/>
        </p:nvSpPr>
        <p:spPr>
          <a:xfrm>
            <a:off x="716676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5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891AB992-9428-4757-BCAA-B292D2D8A4F7}"/>
              </a:ext>
            </a:extLst>
          </p:cNvPr>
          <p:cNvSpPr/>
          <p:nvPr/>
        </p:nvSpPr>
        <p:spPr>
          <a:xfrm>
            <a:off x="8706664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6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8DDE0E6B-595B-411F-9EBD-DF7A2E649F36}"/>
              </a:ext>
            </a:extLst>
          </p:cNvPr>
          <p:cNvSpPr/>
          <p:nvPr/>
        </p:nvSpPr>
        <p:spPr>
          <a:xfrm>
            <a:off x="10222632" y="1235689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7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F338C0A-82C2-421A-A47C-17B3331BDFBA}"/>
              </a:ext>
            </a:extLst>
          </p:cNvPr>
          <p:cNvSpPr/>
          <p:nvPr/>
        </p:nvSpPr>
        <p:spPr>
          <a:xfrm>
            <a:off x="1260706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8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F908735C-96C4-48F8-A9AF-84BBCAF7250B}"/>
              </a:ext>
            </a:extLst>
          </p:cNvPr>
          <p:cNvSpPr/>
          <p:nvPr/>
        </p:nvSpPr>
        <p:spPr>
          <a:xfrm>
            <a:off x="2776674" y="3651966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9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8BBCA6A3-6E4D-46BA-B406-3204F30E7021}"/>
              </a:ext>
            </a:extLst>
          </p:cNvPr>
          <p:cNvSpPr/>
          <p:nvPr/>
        </p:nvSpPr>
        <p:spPr>
          <a:xfrm>
            <a:off x="4282871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10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7A4E8B25-7E09-4B95-96A4-589F184E44BC}"/>
              </a:ext>
            </a:extLst>
          </p:cNvPr>
          <p:cNvSpPr/>
          <p:nvPr/>
        </p:nvSpPr>
        <p:spPr>
          <a:xfrm>
            <a:off x="572007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11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DEBA14D1-3CCB-4A5F-88D2-66A38DF4E7CF}"/>
              </a:ext>
            </a:extLst>
          </p:cNvPr>
          <p:cNvSpPr/>
          <p:nvPr/>
        </p:nvSpPr>
        <p:spPr>
          <a:xfrm>
            <a:off x="714496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12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38C56897-232C-4CDF-9DAF-DBA695CE80D3}"/>
              </a:ext>
            </a:extLst>
          </p:cNvPr>
          <p:cNvSpPr/>
          <p:nvPr/>
        </p:nvSpPr>
        <p:spPr>
          <a:xfrm>
            <a:off x="8684862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13</a:t>
            </a: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57636546-A15E-49E0-9C4C-9B2C01DE2008}"/>
              </a:ext>
            </a:extLst>
          </p:cNvPr>
          <p:cNvSpPr/>
          <p:nvPr/>
        </p:nvSpPr>
        <p:spPr>
          <a:xfrm>
            <a:off x="10200830" y="3677854"/>
            <a:ext cx="68685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ko-KR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14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0C7A24F-E38C-4CDA-B5BA-23790F50ADEF}"/>
              </a:ext>
            </a:extLst>
          </p:cNvPr>
          <p:cNvSpPr/>
          <p:nvPr/>
        </p:nvSpPr>
        <p:spPr>
          <a:xfrm>
            <a:off x="1730073" y="3360677"/>
            <a:ext cx="2755884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0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20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6ECE8370-2CBC-4E65-95EB-327D0B7D2BBA}"/>
              </a:ext>
            </a:extLst>
          </p:cNvPr>
          <p:cNvSpPr/>
          <p:nvPr/>
        </p:nvSpPr>
        <p:spPr>
          <a:xfrm>
            <a:off x="5150275" y="4229160"/>
            <a:ext cx="18774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[ </a:t>
            </a:r>
            <a:r>
              <a:rPr lang="ko-KR" alt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지  읒 </a:t>
            </a:r>
            <a:r>
              <a:rPr lang="en-US" altLang="ko-K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5971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7037E-6 L -1.66667E-6 -0.07222 " pathEditMode="relative" rAng="0" ptsTypes="AA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3.7037E-6 L -8.33333E-7 -0.07222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6 L 0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3.7037E-6 L 3.33333E-6 -0.07222 " pathEditMode="relative" rAng="0" ptsTypes="AA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6 L 4.16667E-6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3.7037E-6 L -4.79167E-6 -0.07222 " pathEditMode="relative" rAng="0" ptsTypes="AA">
                                      <p:cBhvr>
                                        <p:cTn id="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1.85185E-6 L -2.5E-6 -0.07222 " pathEditMode="relative" rAng="0" ptsTypes="AA">
                                      <p:cBhvr>
                                        <p:cTn id="5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1.85185E-6 L -1.66667E-6 -0.07222 " pathEditMode="relative" rAng="0" ptsTypes="AA">
                                      <p:cBhvr>
                                        <p:cTn id="6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-1.85185E-6 L -8.33333E-7 -0.07222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7222 " pathEditMode="relative" rAng="0" ptsTypes="AA">
                                      <p:cBhvr>
                                        <p:cTn id="7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-1.85185E-6 L 3.33333E-6 -0.07222 " pathEditMode="relative" rAng="0" ptsTypes="AA">
                                      <p:cBhvr>
                                        <p:cTn id="8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1.85185E-6 L 4.16667E-6 -0.07222 " pathEditMode="relative" rAng="0" ptsTypes="AA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85185E-6 L -4.79167E-6 -0.07222 " pathEditMode="relative" rAng="0" ptsTypes="AA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7500"/>
                            </p:stCondLst>
                            <p:childTnLst>
                              <p:par>
                                <p:cTn id="21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24505 -0.23379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3" y="-1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60" grpId="0"/>
      <p:bldP spid="61" grpId="0"/>
      <p:bldP spid="62" grpId="0"/>
      <p:bldP spid="63" grpId="0"/>
      <p:bldP spid="64" grpId="0"/>
      <p:bldP spid="65" grpId="0"/>
      <p:bldP spid="65" grpId="1"/>
      <p:bldP spid="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7;p16">
            <a:extLst>
              <a:ext uri="{FF2B5EF4-FFF2-40B4-BE49-F238E27FC236}">
                <a16:creationId xmlns:a16="http://schemas.microsoft.com/office/drawing/2014/main" id="{5827FACD-92A1-4A48-99DC-A0301C46E753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3F048-4D0D-4072-9359-E196D54C69A4}"/>
              </a:ext>
            </a:extLst>
          </p:cNvPr>
          <p:cNvSpPr txBox="1"/>
          <p:nvPr/>
        </p:nvSpPr>
        <p:spPr>
          <a:xfrm>
            <a:off x="536694" y="1530959"/>
            <a:ext cx="4392118" cy="4302177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A4EF9-E633-43A2-8BED-8D38A571E775}"/>
              </a:ext>
            </a:extLst>
          </p:cNvPr>
          <p:cNvSpPr txBox="1"/>
          <p:nvPr/>
        </p:nvSpPr>
        <p:spPr>
          <a:xfrm>
            <a:off x="7260238" y="1566473"/>
            <a:ext cx="4392118" cy="43021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AC4C255-1FC5-4751-86C0-54AA5BB76654}"/>
              </a:ext>
            </a:extLst>
          </p:cNvPr>
          <p:cNvSpPr/>
          <p:nvPr/>
        </p:nvSpPr>
        <p:spPr>
          <a:xfrm>
            <a:off x="732368" y="203163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ㄱ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275C347-7FF7-4DE3-AA90-F33180CBC462}"/>
              </a:ext>
            </a:extLst>
          </p:cNvPr>
          <p:cNvSpPr/>
          <p:nvPr/>
        </p:nvSpPr>
        <p:spPr>
          <a:xfrm>
            <a:off x="1847065" y="2054799"/>
            <a:ext cx="7391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ㄴ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838F088-DA2E-4BFC-9D87-7FAA8B5D75AC}"/>
              </a:ext>
            </a:extLst>
          </p:cNvPr>
          <p:cNvSpPr/>
          <p:nvPr/>
        </p:nvSpPr>
        <p:spPr>
          <a:xfrm>
            <a:off x="2883543" y="205479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ㄷ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4ADEABD-0D32-4E4C-BEBF-CF8F5D38FF97}"/>
              </a:ext>
            </a:extLst>
          </p:cNvPr>
          <p:cNvSpPr/>
          <p:nvPr/>
        </p:nvSpPr>
        <p:spPr>
          <a:xfrm>
            <a:off x="3905377" y="2064772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ㄹ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19DE7B-053C-430B-91E2-87BDBDD76C5B}"/>
              </a:ext>
            </a:extLst>
          </p:cNvPr>
          <p:cNvSpPr/>
          <p:nvPr/>
        </p:nvSpPr>
        <p:spPr>
          <a:xfrm>
            <a:off x="726958" y="292020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ㅁ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B84D614-C0A4-46FE-8F22-74EE36423D34}"/>
              </a:ext>
            </a:extLst>
          </p:cNvPr>
          <p:cNvSpPr/>
          <p:nvPr/>
        </p:nvSpPr>
        <p:spPr>
          <a:xfrm>
            <a:off x="1790166" y="2931793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ㅂ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5D63A0-B730-4E68-B4C5-34BD2EFF3540}"/>
              </a:ext>
            </a:extLst>
          </p:cNvPr>
          <p:cNvSpPr/>
          <p:nvPr/>
        </p:nvSpPr>
        <p:spPr>
          <a:xfrm>
            <a:off x="2910273" y="2954961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ㅅ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F605E86-C3AB-464D-A6A0-58ED21EDBC16}"/>
              </a:ext>
            </a:extLst>
          </p:cNvPr>
          <p:cNvSpPr/>
          <p:nvPr/>
        </p:nvSpPr>
        <p:spPr>
          <a:xfrm>
            <a:off x="3901085" y="3014921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ㅇ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BC09EE-D43B-40BA-B018-1466823C7FC1}"/>
              </a:ext>
            </a:extLst>
          </p:cNvPr>
          <p:cNvSpPr/>
          <p:nvPr/>
        </p:nvSpPr>
        <p:spPr>
          <a:xfrm>
            <a:off x="758386" y="385453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ㅈ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6BAEAA5-592D-48D5-AC39-180FF2B06D6E}"/>
              </a:ext>
            </a:extLst>
          </p:cNvPr>
          <p:cNvSpPr/>
          <p:nvPr/>
        </p:nvSpPr>
        <p:spPr>
          <a:xfrm>
            <a:off x="1823294" y="3854970"/>
            <a:ext cx="833002" cy="952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ㅊ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D0D371-AD1A-4A08-980B-7A2DC80AC288}"/>
              </a:ext>
            </a:extLst>
          </p:cNvPr>
          <p:cNvSpPr/>
          <p:nvPr/>
        </p:nvSpPr>
        <p:spPr>
          <a:xfrm>
            <a:off x="2883543" y="3926622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ㅋ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E0CF11B-ECB5-48D1-92F9-21C3CFCD92AA}"/>
              </a:ext>
            </a:extLst>
          </p:cNvPr>
          <p:cNvSpPr/>
          <p:nvPr/>
        </p:nvSpPr>
        <p:spPr>
          <a:xfrm>
            <a:off x="3879948" y="3884409"/>
            <a:ext cx="88357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ㅌ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6B26B72-39D3-4E71-94A2-7CA1DC438062}"/>
              </a:ext>
            </a:extLst>
          </p:cNvPr>
          <p:cNvSpPr/>
          <p:nvPr/>
        </p:nvSpPr>
        <p:spPr>
          <a:xfrm>
            <a:off x="1772720" y="4816698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ㅍ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4023752-8C2A-4407-AF8A-57DF0F7D4EE8}"/>
              </a:ext>
            </a:extLst>
          </p:cNvPr>
          <p:cNvSpPr/>
          <p:nvPr/>
        </p:nvSpPr>
        <p:spPr>
          <a:xfrm>
            <a:off x="2882737" y="4808579"/>
            <a:ext cx="8835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ㅎ</a:t>
            </a:r>
            <a:endParaRPr lang="en-US" altLang="ko-K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30A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E54A002-68BF-4EE6-B2B3-7BB2F187FD45}"/>
              </a:ext>
            </a:extLst>
          </p:cNvPr>
          <p:cNvSpPr/>
          <p:nvPr/>
        </p:nvSpPr>
        <p:spPr>
          <a:xfrm>
            <a:off x="7266574" y="2340667"/>
            <a:ext cx="960519" cy="10553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ㅏ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4048B5B-31DE-4B86-9940-CF22A2E40A22}"/>
              </a:ext>
            </a:extLst>
          </p:cNvPr>
          <p:cNvSpPr/>
          <p:nvPr/>
        </p:nvSpPr>
        <p:spPr>
          <a:xfrm>
            <a:off x="8392218" y="236046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ㅑ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F2D599D-BC28-497A-98BD-94795C54AF33}"/>
              </a:ext>
            </a:extLst>
          </p:cNvPr>
          <p:cNvSpPr/>
          <p:nvPr/>
        </p:nvSpPr>
        <p:spPr>
          <a:xfrm>
            <a:off x="9566102" y="2330196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ㅓ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7C66270-C96A-4C5F-9508-C1591E40C25A}"/>
              </a:ext>
            </a:extLst>
          </p:cNvPr>
          <p:cNvSpPr/>
          <p:nvPr/>
        </p:nvSpPr>
        <p:spPr>
          <a:xfrm>
            <a:off x="10593017" y="231420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ㅕ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3740CB-04BB-4537-A1D8-8D9611FE7788}"/>
              </a:ext>
            </a:extLst>
          </p:cNvPr>
          <p:cNvSpPr/>
          <p:nvPr/>
        </p:nvSpPr>
        <p:spPr>
          <a:xfrm>
            <a:off x="7267714" y="3517603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ㅗ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599641E-C69A-431A-A5F3-918E2D0882E0}"/>
              </a:ext>
            </a:extLst>
          </p:cNvPr>
          <p:cNvSpPr/>
          <p:nvPr/>
        </p:nvSpPr>
        <p:spPr>
          <a:xfrm>
            <a:off x="8457434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ㅛ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5F12BEB-2787-4EA4-BE61-CEDB581332DE}"/>
              </a:ext>
            </a:extLst>
          </p:cNvPr>
          <p:cNvSpPr/>
          <p:nvPr/>
        </p:nvSpPr>
        <p:spPr>
          <a:xfrm>
            <a:off x="9487565" y="3504044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ㅜ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EC9A154-D48B-4649-936E-94A4F9CF3D47}"/>
              </a:ext>
            </a:extLst>
          </p:cNvPr>
          <p:cNvSpPr/>
          <p:nvPr/>
        </p:nvSpPr>
        <p:spPr>
          <a:xfrm>
            <a:off x="10529232" y="3518786"/>
            <a:ext cx="920385" cy="1011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ㅠ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386E6A1-9E46-428B-A65A-B46B0806757E}"/>
              </a:ext>
            </a:extLst>
          </p:cNvPr>
          <p:cNvSpPr/>
          <p:nvPr/>
        </p:nvSpPr>
        <p:spPr>
          <a:xfrm>
            <a:off x="9562372" y="4751645"/>
            <a:ext cx="960520" cy="10553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ㅣ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E3A42AC-0425-46C0-B9F7-AF1013DE3ECC}"/>
              </a:ext>
            </a:extLst>
          </p:cNvPr>
          <p:cNvSpPr/>
          <p:nvPr/>
        </p:nvSpPr>
        <p:spPr>
          <a:xfrm>
            <a:off x="8482542" y="4709942"/>
            <a:ext cx="96052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ㅡ</a:t>
            </a:r>
            <a:endParaRPr lang="en-US" altLang="ko-KR" sz="60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9DF559F-0B50-4C64-8A1D-F41AC123448A}"/>
              </a:ext>
            </a:extLst>
          </p:cNvPr>
          <p:cNvSpPr/>
          <p:nvPr/>
        </p:nvSpPr>
        <p:spPr>
          <a:xfrm>
            <a:off x="214802" y="244852"/>
            <a:ext cx="33938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ㅈ </a:t>
            </a:r>
            <a:r>
              <a:rPr lang="ko-KR" altLang="en-US" sz="24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글자만들기</a:t>
            </a:r>
            <a:r>
              <a:rPr lang="ko-KR" altLang="en-US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예시 </a:t>
            </a:r>
            <a:r>
              <a:rPr lang="en-US" altLang="ko-KR" sz="2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91BE47E-0A02-41BC-97D8-E3F500D41C7C}"/>
              </a:ext>
            </a:extLst>
          </p:cNvPr>
          <p:cNvGrpSpPr/>
          <p:nvPr/>
        </p:nvGrpSpPr>
        <p:grpSpPr>
          <a:xfrm>
            <a:off x="2017071" y="2314205"/>
            <a:ext cx="653108" cy="512896"/>
            <a:chOff x="4486950" y="2951771"/>
            <a:chExt cx="2107976" cy="1015663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743D3989-DCD4-4D53-90FB-5549B5B24FA3}"/>
                </a:ext>
              </a:extLst>
            </p:cNvPr>
            <p:cNvSpPr/>
            <p:nvPr/>
          </p:nvSpPr>
          <p:spPr>
            <a:xfrm>
              <a:off x="4486950" y="2951771"/>
              <a:ext cx="96051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BEDCD74A-C823-4CA8-B266-90C139F4A33D}"/>
                </a:ext>
              </a:extLst>
            </p:cNvPr>
            <p:cNvSpPr/>
            <p:nvPr/>
          </p:nvSpPr>
          <p:spPr>
            <a:xfrm>
              <a:off x="6410195" y="2960620"/>
              <a:ext cx="184731" cy="9774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altLang="ko-KR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ACE19F0-12F0-4B9C-B3AF-34EA20CEC3B5}"/>
              </a:ext>
            </a:extLst>
          </p:cNvPr>
          <p:cNvSpPr/>
          <p:nvPr/>
        </p:nvSpPr>
        <p:spPr>
          <a:xfrm>
            <a:off x="502046" y="1564469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자음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A1091D9A-E364-40D4-9960-2379FEDC57DA}"/>
              </a:ext>
            </a:extLst>
          </p:cNvPr>
          <p:cNvSpPr/>
          <p:nvPr/>
        </p:nvSpPr>
        <p:spPr>
          <a:xfrm>
            <a:off x="10641810" y="1582143"/>
            <a:ext cx="10470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</a:t>
            </a:r>
            <a:r>
              <a:rPr lang="ko-KR" altLang="en-US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모음</a:t>
            </a:r>
            <a:r>
              <a:rPr lang="en-US" altLang="ko-KR" sz="2400" b="1" spc="50" dirty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]</a:t>
            </a:r>
          </a:p>
        </p:txBody>
      </p:sp>
      <p:pic>
        <p:nvPicPr>
          <p:cNvPr id="35" name="Google Shape;131;p19">
            <a:extLst>
              <a:ext uri="{FF2B5EF4-FFF2-40B4-BE49-F238E27FC236}">
                <a16:creationId xmlns:a16="http://schemas.microsoft.com/office/drawing/2014/main" id="{1AB5E80A-819D-4ED3-A25B-A5D5F0B7516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5742" y="4111310"/>
            <a:ext cx="1160075" cy="923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63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0.25846 -0.2576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-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4792 -0.24653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96" y="-1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6 0.00208 L 0.43021 -0.11644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67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06966 0.09838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9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/>
        </p:nvSpPr>
        <p:spPr>
          <a:xfrm>
            <a:off x="1115100" y="485600"/>
            <a:ext cx="4869600" cy="52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FF0000"/>
                </a:solidFill>
              </a:rPr>
              <a:t>ㅈ</a:t>
            </a:r>
            <a:endParaRPr sz="33300" dirty="0">
              <a:solidFill>
                <a:srgbClr val="FF0000"/>
              </a:solidFill>
            </a:endParaRPr>
          </a:p>
        </p:txBody>
      </p:sp>
      <p:sp>
        <p:nvSpPr>
          <p:cNvPr id="102" name="Google Shape;102;p15"/>
          <p:cNvSpPr txBox="1"/>
          <p:nvPr/>
        </p:nvSpPr>
        <p:spPr>
          <a:xfrm>
            <a:off x="6486467" y="845600"/>
            <a:ext cx="5501100" cy="5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00" dirty="0">
                <a:solidFill>
                  <a:srgbClr val="0000FF"/>
                </a:solidFill>
              </a:rPr>
              <a:t>자</a:t>
            </a:r>
            <a:endParaRPr sz="33300" dirty="0">
              <a:solidFill>
                <a:srgbClr val="0000FF"/>
              </a:solidFill>
            </a:endParaRPr>
          </a:p>
        </p:txBody>
      </p:sp>
      <p:sp>
        <p:nvSpPr>
          <p:cNvPr id="103" name="Google Shape;103;p15"/>
          <p:cNvSpPr txBox="1"/>
          <p:nvPr/>
        </p:nvSpPr>
        <p:spPr>
          <a:xfrm>
            <a:off x="0" y="6182943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263B2442-8E30-462B-93B4-2DF6EBBB34DB}"/>
              </a:ext>
            </a:extLst>
          </p:cNvPr>
          <p:cNvCxnSpPr>
            <a:cxnSpLocks/>
          </p:cNvCxnSpPr>
          <p:nvPr/>
        </p:nvCxnSpPr>
        <p:spPr>
          <a:xfrm>
            <a:off x="1969177" y="2434703"/>
            <a:ext cx="2707754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DFF62A85-8A98-4245-A983-7A7CEF9ED86A}"/>
              </a:ext>
            </a:extLst>
          </p:cNvPr>
          <p:cNvSpPr/>
          <p:nvPr/>
        </p:nvSpPr>
        <p:spPr>
          <a:xfrm>
            <a:off x="3117955" y="1639906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C90942C-C1E7-43AC-8E98-DACFDC155FA9}"/>
              </a:ext>
            </a:extLst>
          </p:cNvPr>
          <p:cNvSpPr/>
          <p:nvPr/>
        </p:nvSpPr>
        <p:spPr>
          <a:xfrm>
            <a:off x="1903751" y="2413416"/>
            <a:ext cx="1431611" cy="1798820"/>
          </a:xfrm>
          <a:custGeom>
            <a:avLst/>
            <a:gdLst>
              <a:gd name="connsiteX0" fmla="*/ 1409075 w 1431611"/>
              <a:gd name="connsiteY0" fmla="*/ 0 h 1798820"/>
              <a:gd name="connsiteX1" fmla="*/ 1424065 w 1431611"/>
              <a:gd name="connsiteY1" fmla="*/ 524656 h 1798820"/>
              <a:gd name="connsiteX2" fmla="*/ 1304144 w 1431611"/>
              <a:gd name="connsiteY2" fmla="*/ 854440 h 1798820"/>
              <a:gd name="connsiteX3" fmla="*/ 1154242 w 1431611"/>
              <a:gd name="connsiteY3" fmla="*/ 1049312 h 1798820"/>
              <a:gd name="connsiteX4" fmla="*/ 899410 w 1431611"/>
              <a:gd name="connsiteY4" fmla="*/ 1304145 h 1798820"/>
              <a:gd name="connsiteX5" fmla="*/ 659567 w 1431611"/>
              <a:gd name="connsiteY5" fmla="*/ 1499017 h 1798820"/>
              <a:gd name="connsiteX6" fmla="*/ 464695 w 1431611"/>
              <a:gd name="connsiteY6" fmla="*/ 1633928 h 1798820"/>
              <a:gd name="connsiteX7" fmla="*/ 254833 w 1431611"/>
              <a:gd name="connsiteY7" fmla="*/ 1723869 h 1798820"/>
              <a:gd name="connsiteX8" fmla="*/ 0 w 1431611"/>
              <a:gd name="connsiteY8" fmla="*/ 1798820 h 179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1611" h="1798820">
                <a:moveTo>
                  <a:pt x="1409075" y="0"/>
                </a:moveTo>
                <a:cubicBezTo>
                  <a:pt x="1425314" y="191124"/>
                  <a:pt x="1441553" y="382249"/>
                  <a:pt x="1424065" y="524656"/>
                </a:cubicBezTo>
                <a:cubicBezTo>
                  <a:pt x="1406577" y="667063"/>
                  <a:pt x="1349114" y="766997"/>
                  <a:pt x="1304144" y="854440"/>
                </a:cubicBezTo>
                <a:cubicBezTo>
                  <a:pt x="1259174" y="941883"/>
                  <a:pt x="1221698" y="974361"/>
                  <a:pt x="1154242" y="1049312"/>
                </a:cubicBezTo>
                <a:cubicBezTo>
                  <a:pt x="1086786" y="1124263"/>
                  <a:pt x="981856" y="1229194"/>
                  <a:pt x="899410" y="1304145"/>
                </a:cubicBezTo>
                <a:cubicBezTo>
                  <a:pt x="816964" y="1379096"/>
                  <a:pt x="732019" y="1444053"/>
                  <a:pt x="659567" y="1499017"/>
                </a:cubicBezTo>
                <a:cubicBezTo>
                  <a:pt x="587115" y="1553981"/>
                  <a:pt x="532151" y="1596453"/>
                  <a:pt x="464695" y="1633928"/>
                </a:cubicBezTo>
                <a:cubicBezTo>
                  <a:pt x="397239" y="1671403"/>
                  <a:pt x="332282" y="1696387"/>
                  <a:pt x="254833" y="1723869"/>
                </a:cubicBezTo>
                <a:cubicBezTo>
                  <a:pt x="177384" y="1751351"/>
                  <a:pt x="88692" y="1775085"/>
                  <a:pt x="0" y="1798820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D362FCA-E9F9-4915-96A2-ED113083F790}"/>
              </a:ext>
            </a:extLst>
          </p:cNvPr>
          <p:cNvSpPr/>
          <p:nvPr/>
        </p:nvSpPr>
        <p:spPr>
          <a:xfrm>
            <a:off x="3312826" y="2998033"/>
            <a:ext cx="1424066" cy="1214203"/>
          </a:xfrm>
          <a:custGeom>
            <a:avLst/>
            <a:gdLst>
              <a:gd name="connsiteX0" fmla="*/ 0 w 1424066"/>
              <a:gd name="connsiteY0" fmla="*/ 0 h 1214203"/>
              <a:gd name="connsiteX1" fmla="*/ 254833 w 1424066"/>
              <a:gd name="connsiteY1" fmla="*/ 434715 h 1214203"/>
              <a:gd name="connsiteX2" fmla="*/ 449705 w 1424066"/>
              <a:gd name="connsiteY2" fmla="*/ 659567 h 1214203"/>
              <a:gd name="connsiteX3" fmla="*/ 644577 w 1424066"/>
              <a:gd name="connsiteY3" fmla="*/ 854439 h 1214203"/>
              <a:gd name="connsiteX4" fmla="*/ 869430 w 1424066"/>
              <a:gd name="connsiteY4" fmla="*/ 1019331 h 1214203"/>
              <a:gd name="connsiteX5" fmla="*/ 1019331 w 1424066"/>
              <a:gd name="connsiteY5" fmla="*/ 1094282 h 1214203"/>
              <a:gd name="connsiteX6" fmla="*/ 1229194 w 1424066"/>
              <a:gd name="connsiteY6" fmla="*/ 1169233 h 1214203"/>
              <a:gd name="connsiteX7" fmla="*/ 1364105 w 1424066"/>
              <a:gd name="connsiteY7" fmla="*/ 1199213 h 1214203"/>
              <a:gd name="connsiteX8" fmla="*/ 1424066 w 1424066"/>
              <a:gd name="connsiteY8" fmla="*/ 1214203 h 1214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4066" h="1214203">
                <a:moveTo>
                  <a:pt x="0" y="0"/>
                </a:moveTo>
                <a:cubicBezTo>
                  <a:pt x="89941" y="162393"/>
                  <a:pt x="179882" y="324787"/>
                  <a:pt x="254833" y="434715"/>
                </a:cubicBezTo>
                <a:cubicBezTo>
                  <a:pt x="329784" y="544643"/>
                  <a:pt x="384748" y="589613"/>
                  <a:pt x="449705" y="659567"/>
                </a:cubicBezTo>
                <a:cubicBezTo>
                  <a:pt x="514662" y="729521"/>
                  <a:pt x="574623" y="794478"/>
                  <a:pt x="644577" y="854439"/>
                </a:cubicBezTo>
                <a:cubicBezTo>
                  <a:pt x="714531" y="914400"/>
                  <a:pt x="806971" y="979357"/>
                  <a:pt x="869430" y="1019331"/>
                </a:cubicBezTo>
                <a:cubicBezTo>
                  <a:pt x="931889" y="1059305"/>
                  <a:pt x="959370" y="1069298"/>
                  <a:pt x="1019331" y="1094282"/>
                </a:cubicBezTo>
                <a:cubicBezTo>
                  <a:pt x="1079292" y="1119266"/>
                  <a:pt x="1171732" y="1151745"/>
                  <a:pt x="1229194" y="1169233"/>
                </a:cubicBezTo>
                <a:cubicBezTo>
                  <a:pt x="1286656" y="1186722"/>
                  <a:pt x="1364105" y="1199213"/>
                  <a:pt x="1364105" y="1199213"/>
                </a:cubicBezTo>
                <a:cubicBezTo>
                  <a:pt x="1396584" y="1206708"/>
                  <a:pt x="1410325" y="1210455"/>
                  <a:pt x="1424066" y="1214203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EF9FCCB-7A08-499E-9514-2C7946FDDF8A}"/>
              </a:ext>
            </a:extLst>
          </p:cNvPr>
          <p:cNvSpPr/>
          <p:nvPr/>
        </p:nvSpPr>
        <p:spPr>
          <a:xfrm>
            <a:off x="1399003" y="4055821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E2EB491-2D0E-4CCF-8AB6-8227BE9F4C22}"/>
              </a:ext>
            </a:extLst>
          </p:cNvPr>
          <p:cNvSpPr/>
          <p:nvPr/>
        </p:nvSpPr>
        <p:spPr>
          <a:xfrm>
            <a:off x="4829918" y="4028910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0683A65-6D26-40B7-A4F2-9474E0EC6455}"/>
              </a:ext>
            </a:extLst>
          </p:cNvPr>
          <p:cNvCxnSpPr>
            <a:cxnSpLocks/>
          </p:cNvCxnSpPr>
          <p:nvPr/>
        </p:nvCxnSpPr>
        <p:spPr>
          <a:xfrm>
            <a:off x="7084281" y="1987496"/>
            <a:ext cx="1939798" cy="0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03AF63B9-0518-44E4-9A35-B6FDBA8973AD}"/>
              </a:ext>
            </a:extLst>
          </p:cNvPr>
          <p:cNvSpPr/>
          <p:nvPr/>
        </p:nvSpPr>
        <p:spPr>
          <a:xfrm>
            <a:off x="7783184" y="1192699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6D05B167-80B3-4B3A-A4BC-479F02B55B28}"/>
              </a:ext>
            </a:extLst>
          </p:cNvPr>
          <p:cNvSpPr/>
          <p:nvPr/>
        </p:nvSpPr>
        <p:spPr>
          <a:xfrm>
            <a:off x="7000407" y="2008682"/>
            <a:ext cx="1080983" cy="2443397"/>
          </a:xfrm>
          <a:custGeom>
            <a:avLst/>
            <a:gdLst>
              <a:gd name="connsiteX0" fmla="*/ 1049311 w 1080983"/>
              <a:gd name="connsiteY0" fmla="*/ 0 h 2443397"/>
              <a:gd name="connsiteX1" fmla="*/ 1079291 w 1080983"/>
              <a:gd name="connsiteY1" fmla="*/ 689548 h 2443397"/>
              <a:gd name="connsiteX2" fmla="*/ 1004341 w 1080983"/>
              <a:gd name="connsiteY2" fmla="*/ 1154243 h 2443397"/>
              <a:gd name="connsiteX3" fmla="*/ 794478 w 1080983"/>
              <a:gd name="connsiteY3" fmla="*/ 1588957 h 2443397"/>
              <a:gd name="connsiteX4" fmla="*/ 629586 w 1080983"/>
              <a:gd name="connsiteY4" fmla="*/ 1798820 h 2443397"/>
              <a:gd name="connsiteX5" fmla="*/ 464695 w 1080983"/>
              <a:gd name="connsiteY5" fmla="*/ 2008682 h 2443397"/>
              <a:gd name="connsiteX6" fmla="*/ 284813 w 1080983"/>
              <a:gd name="connsiteY6" fmla="*/ 2203554 h 2443397"/>
              <a:gd name="connsiteX7" fmla="*/ 0 w 1080983"/>
              <a:gd name="connsiteY7" fmla="*/ 2443397 h 2443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0983" h="2443397">
                <a:moveTo>
                  <a:pt x="1049311" y="0"/>
                </a:moveTo>
                <a:cubicBezTo>
                  <a:pt x="1068048" y="248587"/>
                  <a:pt x="1086786" y="497174"/>
                  <a:pt x="1079291" y="689548"/>
                </a:cubicBezTo>
                <a:cubicBezTo>
                  <a:pt x="1071796" y="881922"/>
                  <a:pt x="1051810" y="1004342"/>
                  <a:pt x="1004341" y="1154243"/>
                </a:cubicBezTo>
                <a:cubicBezTo>
                  <a:pt x="956872" y="1304145"/>
                  <a:pt x="856937" y="1481528"/>
                  <a:pt x="794478" y="1588957"/>
                </a:cubicBezTo>
                <a:cubicBezTo>
                  <a:pt x="732019" y="1696387"/>
                  <a:pt x="629586" y="1798820"/>
                  <a:pt x="629586" y="1798820"/>
                </a:cubicBezTo>
                <a:cubicBezTo>
                  <a:pt x="574622" y="1868774"/>
                  <a:pt x="522157" y="1941226"/>
                  <a:pt x="464695" y="2008682"/>
                </a:cubicBezTo>
                <a:cubicBezTo>
                  <a:pt x="407233" y="2076138"/>
                  <a:pt x="362262" y="2131101"/>
                  <a:pt x="284813" y="2203554"/>
                </a:cubicBezTo>
                <a:cubicBezTo>
                  <a:pt x="207364" y="2276007"/>
                  <a:pt x="103682" y="2359702"/>
                  <a:pt x="0" y="2443397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9A7B9691-0C67-4566-AA93-37662C46946B}"/>
              </a:ext>
            </a:extLst>
          </p:cNvPr>
          <p:cNvSpPr/>
          <p:nvPr/>
        </p:nvSpPr>
        <p:spPr>
          <a:xfrm>
            <a:off x="8079698" y="2863121"/>
            <a:ext cx="1064302" cy="1558977"/>
          </a:xfrm>
          <a:custGeom>
            <a:avLst/>
            <a:gdLst>
              <a:gd name="connsiteX0" fmla="*/ 0 w 1064302"/>
              <a:gd name="connsiteY0" fmla="*/ 0 h 1558977"/>
              <a:gd name="connsiteX1" fmla="*/ 194872 w 1064302"/>
              <a:gd name="connsiteY1" fmla="*/ 449705 h 1558977"/>
              <a:gd name="connsiteX2" fmla="*/ 419725 w 1064302"/>
              <a:gd name="connsiteY2" fmla="*/ 854440 h 1558977"/>
              <a:gd name="connsiteX3" fmla="*/ 659568 w 1064302"/>
              <a:gd name="connsiteY3" fmla="*/ 1154243 h 1558977"/>
              <a:gd name="connsiteX4" fmla="*/ 1064302 w 1064302"/>
              <a:gd name="connsiteY4" fmla="*/ 1558977 h 1558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4302" h="1558977">
                <a:moveTo>
                  <a:pt x="0" y="0"/>
                </a:moveTo>
                <a:cubicBezTo>
                  <a:pt x="62459" y="153649"/>
                  <a:pt x="124918" y="307298"/>
                  <a:pt x="194872" y="449705"/>
                </a:cubicBezTo>
                <a:cubicBezTo>
                  <a:pt x="264826" y="592112"/>
                  <a:pt x="342276" y="737017"/>
                  <a:pt x="419725" y="854440"/>
                </a:cubicBezTo>
                <a:cubicBezTo>
                  <a:pt x="497174" y="971863"/>
                  <a:pt x="552139" y="1036820"/>
                  <a:pt x="659568" y="1154243"/>
                </a:cubicBezTo>
                <a:cubicBezTo>
                  <a:pt x="766997" y="1271666"/>
                  <a:pt x="974361" y="1454046"/>
                  <a:pt x="1064302" y="1558977"/>
                </a:cubicBezTo>
              </a:path>
            </a:pathLst>
          </a:custGeom>
          <a:noFill/>
          <a:ln w="571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1460BAE9-E115-4473-8DE2-FB0FA1441396}"/>
              </a:ext>
            </a:extLst>
          </p:cNvPr>
          <p:cNvCxnSpPr>
            <a:cxnSpLocks/>
          </p:cNvCxnSpPr>
          <p:nvPr/>
        </p:nvCxnSpPr>
        <p:spPr>
          <a:xfrm>
            <a:off x="9820021" y="1533514"/>
            <a:ext cx="0" cy="388091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9782D8BE-6B8F-46C6-8299-857BAAD6DA64}"/>
              </a:ext>
            </a:extLst>
          </p:cNvPr>
          <p:cNvCxnSpPr>
            <a:cxnSpLocks/>
          </p:cNvCxnSpPr>
          <p:nvPr/>
        </p:nvCxnSpPr>
        <p:spPr>
          <a:xfrm>
            <a:off x="9801461" y="3270018"/>
            <a:ext cx="763561" cy="1"/>
          </a:xfrm>
          <a:prstGeom prst="straightConnector1">
            <a:avLst/>
          </a:prstGeom>
          <a:ln w="57150">
            <a:solidFill>
              <a:schemeClr val="bg1">
                <a:lumMod val="8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487CE91-087B-4101-8042-DEEDF3AB7040}"/>
              </a:ext>
            </a:extLst>
          </p:cNvPr>
          <p:cNvSpPr/>
          <p:nvPr/>
        </p:nvSpPr>
        <p:spPr>
          <a:xfrm>
            <a:off x="10066084" y="5006523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F4B4FBE-25B4-4287-9C74-DB19D3052443}"/>
              </a:ext>
            </a:extLst>
          </p:cNvPr>
          <p:cNvSpPr/>
          <p:nvPr/>
        </p:nvSpPr>
        <p:spPr>
          <a:xfrm>
            <a:off x="10764494" y="2977630"/>
            <a:ext cx="4082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D034BE1-A828-4B0F-9DB0-F0D840CEF9C4}"/>
              </a:ext>
            </a:extLst>
          </p:cNvPr>
          <p:cNvSpPr/>
          <p:nvPr/>
        </p:nvSpPr>
        <p:spPr>
          <a:xfrm>
            <a:off x="6591666" y="4452079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93A6578-99D1-4684-A703-12B23F0F1FF3}"/>
              </a:ext>
            </a:extLst>
          </p:cNvPr>
          <p:cNvSpPr/>
          <p:nvPr/>
        </p:nvSpPr>
        <p:spPr>
          <a:xfrm>
            <a:off x="9032646" y="4421748"/>
            <a:ext cx="408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E6DFD05-2301-46A7-849F-502C6788FA50}"/>
              </a:ext>
            </a:extLst>
          </p:cNvPr>
          <p:cNvSpPr/>
          <p:nvPr/>
        </p:nvSpPr>
        <p:spPr>
          <a:xfrm>
            <a:off x="425725" y="467700"/>
            <a:ext cx="31774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[ </a:t>
            </a:r>
            <a:r>
              <a:rPr lang="ko-KR" altLang="en-US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함께 써 봐요</a:t>
            </a:r>
            <a:r>
              <a:rPr lang="en-US" altLang="ko-KR" sz="32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! ]</a:t>
            </a:r>
            <a:endParaRPr lang="en-US" altLang="ko-KR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2" grpId="0"/>
      <p:bldP spid="13" grpId="0"/>
      <p:bldP spid="15" grpId="0"/>
      <p:bldP spid="11" grpId="0" animBg="1"/>
      <p:bldP spid="16" grpId="0" animBg="1"/>
      <p:bldP spid="23" grpId="0"/>
      <p:bldP spid="24" grpId="0"/>
      <p:bldP spid="25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129BCE-1BDF-4700-8336-62A3CA6EA33B}"/>
              </a:ext>
            </a:extLst>
          </p:cNvPr>
          <p:cNvSpPr/>
          <p:nvPr/>
        </p:nvSpPr>
        <p:spPr>
          <a:xfrm>
            <a:off x="1839075" y="2136338"/>
            <a:ext cx="851386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‘</a:t>
            </a:r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ㅈ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자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’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글자에 해당하는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en-US" altLang="ko-KR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ko-KR" alt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통글자</a:t>
            </a:r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낱말을 배워보아요</a:t>
            </a:r>
            <a:r>
              <a:rPr lang="en-US" altLang="ko-K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Google Shape;107;p16">
            <a:extLst>
              <a:ext uri="{FF2B5EF4-FFF2-40B4-BE49-F238E27FC236}">
                <a16:creationId xmlns:a16="http://schemas.microsoft.com/office/drawing/2014/main" id="{60AF532B-F0C5-4671-B97A-154F89656954}"/>
              </a:ext>
            </a:extLst>
          </p:cNvPr>
          <p:cNvSpPr txBox="1"/>
          <p:nvPr/>
        </p:nvSpPr>
        <p:spPr>
          <a:xfrm>
            <a:off x="0" y="6197068"/>
            <a:ext cx="12192000" cy="67500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ko-KR" altLang="en-US" sz="1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ko-KR" alt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ko-KR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(NAKS)</a:t>
            </a:r>
            <a:endParaRPr lang="ko-KR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5503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Words>1018</Words>
  <Application>Microsoft Office PowerPoint</Application>
  <PresentationFormat>와이드스크린</PresentationFormat>
  <Paragraphs>288</Paragraphs>
  <Slides>23</Slides>
  <Notes>12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31" baseType="lpstr">
      <vt:lpstr>맑은 고딕</vt:lpstr>
      <vt:lpstr>Aharoni</vt:lpstr>
      <vt:lpstr>Arial</vt:lpstr>
      <vt:lpstr>Calibri</vt:lpstr>
      <vt:lpstr>Impact</vt:lpstr>
      <vt:lpstr>Wingdings</vt:lpstr>
      <vt:lpstr>Office 테마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유아유치반_9 </dc:title>
  <cp:lastModifiedBy>gojhchoi99@gmail.com</cp:lastModifiedBy>
  <cp:revision>8</cp:revision>
  <dcterms:modified xsi:type="dcterms:W3CDTF">2020-06-11T21:58:01Z</dcterms:modified>
</cp:coreProperties>
</file>