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7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57" r:id="rId9"/>
    <p:sldId id="258" r:id="rId10"/>
    <p:sldId id="286" r:id="rId11"/>
    <p:sldId id="292" r:id="rId12"/>
    <p:sldId id="293" r:id="rId13"/>
    <p:sldId id="260" r:id="rId14"/>
    <p:sldId id="294" r:id="rId15"/>
    <p:sldId id="295" r:id="rId16"/>
    <p:sldId id="261" r:id="rId17"/>
    <p:sldId id="287" r:id="rId18"/>
    <p:sldId id="288" r:id="rId19"/>
    <p:sldId id="283" r:id="rId20"/>
    <p:sldId id="281" r:id="rId21"/>
    <p:sldId id="262" r:id="rId22"/>
    <p:sldId id="263" r:id="rId23"/>
    <p:sldId id="265" r:id="rId24"/>
    <p:sldId id="266" r:id="rId25"/>
    <p:sldId id="291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3870BC-5AF1-47CD-A8C3-2266FBA34DBF}" v="71" dt="2020-06-11T21:50:35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83" autoAdjust="0"/>
    <p:restoredTop sz="88104" autoAdjust="0"/>
  </p:normalViewPr>
  <p:slideViewPr>
    <p:cSldViewPr snapToGrid="0">
      <p:cViewPr varScale="1">
        <p:scale>
          <a:sx n="60" d="100"/>
          <a:sy n="60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BBDF9712-74A9-4E57-8773-7140298C06F8}"/>
    <pc:docChg chg="delSld modSld">
      <pc:chgData name="gojhchoi99@gmail.com" userId="7c3550ba10e1e361" providerId="LiveId" clId="{BBDF9712-74A9-4E57-8773-7140298C06F8}" dt="2020-05-28T03:12:43.292" v="18"/>
      <pc:docMkLst>
        <pc:docMk/>
      </pc:docMkLst>
      <pc:sldChg chg="addSp modSp mod modAnim">
        <pc:chgData name="gojhchoi99@gmail.com" userId="7c3550ba10e1e361" providerId="LiveId" clId="{BBDF9712-74A9-4E57-8773-7140298C06F8}" dt="2020-05-28T03:12:43.292" v="18"/>
        <pc:sldMkLst>
          <pc:docMk/>
          <pc:sldMk cId="0" sldId="266"/>
        </pc:sldMkLst>
        <pc:picChg chg="add mod">
          <ac:chgData name="gojhchoi99@gmail.com" userId="7c3550ba10e1e361" providerId="LiveId" clId="{BBDF9712-74A9-4E57-8773-7140298C06F8}" dt="2020-05-28T03:12:26.751" v="16" actId="1076"/>
          <ac:picMkLst>
            <pc:docMk/>
            <pc:sldMk cId="0" sldId="266"/>
            <ac:picMk id="3" creationId="{C8153C5C-F1BF-4E0A-8AC5-336E84CFC8FD}"/>
          </ac:picMkLst>
        </pc:picChg>
      </pc:sldChg>
      <pc:sldChg chg="modSp mod">
        <pc:chgData name="gojhchoi99@gmail.com" userId="7c3550ba10e1e361" providerId="LiveId" clId="{BBDF9712-74A9-4E57-8773-7140298C06F8}" dt="2020-05-28T03:11:42.438" v="13" actId="1076"/>
        <pc:sldMkLst>
          <pc:docMk/>
          <pc:sldMk cId="3214935004" sldId="288"/>
        </pc:sldMkLst>
        <pc:spChg chg="mod">
          <ac:chgData name="gojhchoi99@gmail.com" userId="7c3550ba10e1e361" providerId="LiveId" clId="{BBDF9712-74A9-4E57-8773-7140298C06F8}" dt="2020-05-28T03:11:42.438" v="13" actId="1076"/>
          <ac:spMkLst>
            <pc:docMk/>
            <pc:sldMk cId="3214935004" sldId="288"/>
            <ac:spMk id="16" creationId="{CF8CC0CC-B9BE-4B6F-AF68-7FFAD6C8F174}"/>
          </ac:spMkLst>
        </pc:spChg>
      </pc:sldChg>
      <pc:sldChg chg="del">
        <pc:chgData name="gojhchoi99@gmail.com" userId="7c3550ba10e1e361" providerId="LiveId" clId="{BBDF9712-74A9-4E57-8773-7140298C06F8}" dt="2020-05-27T21:08:52.631" v="0" actId="47"/>
        <pc:sldMkLst>
          <pc:docMk/>
          <pc:sldMk cId="0" sldId="289"/>
        </pc:sldMkLst>
      </pc:sldChg>
    </pc:docChg>
  </pc:docChgLst>
  <pc:docChgLst>
    <pc:chgData name="gojhchoi99@gmail.com" userId="7c3550ba10e1e361" providerId="LiveId" clId="{7C3870BC-5AF1-47CD-A8C3-2266FBA34DBF}"/>
    <pc:docChg chg="custSel modSld">
      <pc:chgData name="gojhchoi99@gmail.com" userId="7c3550ba10e1e361" providerId="LiveId" clId="{7C3870BC-5AF1-47CD-A8C3-2266FBA34DBF}" dt="2020-06-11T21:50:36.083" v="677" actId="20577"/>
      <pc:docMkLst>
        <pc:docMk/>
      </pc:docMkLst>
      <pc:sldChg chg="modNotesTx">
        <pc:chgData name="gojhchoi99@gmail.com" userId="7c3550ba10e1e361" providerId="LiveId" clId="{7C3870BC-5AF1-47CD-A8C3-2266FBA34DBF}" dt="2020-06-11T21:50:36.083" v="677" actId="20577"/>
        <pc:sldMkLst>
          <pc:docMk/>
          <pc:sldMk cId="0" sldId="258"/>
        </pc:sldMkLst>
      </pc:sldChg>
      <pc:sldChg chg="modNotesTx">
        <pc:chgData name="gojhchoi99@gmail.com" userId="7c3550ba10e1e361" providerId="LiveId" clId="{7C3870BC-5AF1-47CD-A8C3-2266FBA34DBF}" dt="2020-06-11T21:49:18.339" v="450" actId="313"/>
        <pc:sldMkLst>
          <pc:docMk/>
          <pc:sldMk cId="0" sldId="265"/>
        </pc:sldMkLst>
      </pc:sldChg>
      <pc:sldChg chg="modSp mod modNotesTx">
        <pc:chgData name="gojhchoi99@gmail.com" userId="7c3550ba10e1e361" providerId="LiveId" clId="{7C3870BC-5AF1-47CD-A8C3-2266FBA34DBF}" dt="2020-06-11T21:47:50.813" v="233" actId="20577"/>
        <pc:sldMkLst>
          <pc:docMk/>
          <pc:sldMk cId="0" sldId="266"/>
        </pc:sldMkLst>
        <pc:spChg chg="mod">
          <ac:chgData name="gojhchoi99@gmail.com" userId="7c3550ba10e1e361" providerId="LiveId" clId="{7C3870BC-5AF1-47CD-A8C3-2266FBA34DBF}" dt="2020-06-11T04:53:20.907" v="11"/>
          <ac:spMkLst>
            <pc:docMk/>
            <pc:sldMk cId="0" sldId="266"/>
            <ac:spMk id="179" creationId="{00000000-0000-0000-0000-000000000000}"/>
          </ac:spMkLst>
        </pc:spChg>
        <pc:picChg chg="mod">
          <ac:chgData name="gojhchoi99@gmail.com" userId="7c3550ba10e1e361" providerId="LiveId" clId="{7C3870BC-5AF1-47CD-A8C3-2266FBA34DBF}" dt="2020-06-11T21:47:11.037" v="36" actId="1076"/>
          <ac:picMkLst>
            <pc:docMk/>
            <pc:sldMk cId="0" sldId="266"/>
            <ac:picMk id="180" creationId="{00000000-0000-0000-0000-000000000000}"/>
          </ac:picMkLst>
        </pc:picChg>
        <pc:picChg chg="mod">
          <ac:chgData name="gojhchoi99@gmail.com" userId="7c3550ba10e1e361" providerId="LiveId" clId="{7C3870BC-5AF1-47CD-A8C3-2266FBA34DBF}" dt="2020-06-11T21:47:02.558" v="34" actId="1076"/>
          <ac:picMkLst>
            <pc:docMk/>
            <pc:sldMk cId="0" sldId="266"/>
            <ac:picMk id="186" creationId="{00000000-0000-0000-0000-000000000000}"/>
          </ac:picMkLst>
        </pc:picChg>
      </pc:sldChg>
      <pc:sldChg chg="modSp mod">
        <pc:chgData name="gojhchoi99@gmail.com" userId="7c3550ba10e1e361" providerId="LiveId" clId="{7C3870BC-5AF1-47CD-A8C3-2266FBA34DBF}" dt="2020-06-11T04:51:06.812" v="7" actId="255"/>
        <pc:sldMkLst>
          <pc:docMk/>
          <pc:sldMk cId="1764398474" sldId="270"/>
        </pc:sldMkLst>
        <pc:spChg chg="mod">
          <ac:chgData name="gojhchoi99@gmail.com" userId="7c3550ba10e1e361" providerId="LiveId" clId="{7C3870BC-5AF1-47CD-A8C3-2266FBA34DBF}" dt="2020-06-11T04:50:14.831" v="0" actId="1076"/>
          <ac:spMkLst>
            <pc:docMk/>
            <pc:sldMk cId="1764398474" sldId="270"/>
            <ac:spMk id="4" creationId="{DC6C4B82-BB55-4C01-8E73-6CA1086D99E9}"/>
          </ac:spMkLst>
        </pc:spChg>
        <pc:spChg chg="mod">
          <ac:chgData name="gojhchoi99@gmail.com" userId="7c3550ba10e1e361" providerId="LiveId" clId="{7C3870BC-5AF1-47CD-A8C3-2266FBA34DBF}" dt="2020-06-11T04:51:06.812" v="7" actId="255"/>
          <ac:spMkLst>
            <pc:docMk/>
            <pc:sldMk cId="1764398474" sldId="270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7C3870BC-5AF1-47CD-A8C3-2266FBA34DBF}" dt="2020-06-11T05:25:46.547" v="33" actId="20577"/>
        <pc:sldMkLst>
          <pc:docMk/>
          <pc:sldMk cId="3611636614" sldId="275"/>
        </pc:sldMkLst>
        <pc:picChg chg="add mod">
          <ac:chgData name="gojhchoi99@gmail.com" userId="7c3550ba10e1e361" providerId="LiveId" clId="{7C3870BC-5AF1-47CD-A8C3-2266FBA34DBF}" dt="2020-06-11T05:25:34.080" v="17" actId="1076"/>
          <ac:picMkLst>
            <pc:docMk/>
            <pc:sldMk cId="3611636614" sldId="275"/>
            <ac:picMk id="37" creationId="{080182DB-65BF-4921-8432-504A9B0C9488}"/>
          </ac:picMkLst>
        </pc:picChg>
      </pc:sldChg>
      <pc:sldChg chg="modSp mod">
        <pc:chgData name="gojhchoi99@gmail.com" userId="7c3550ba10e1e361" providerId="LiveId" clId="{7C3870BC-5AF1-47CD-A8C3-2266FBA34DBF}" dt="2020-06-11T04:52:03.478" v="8" actId="1076"/>
        <pc:sldMkLst>
          <pc:docMk/>
          <pc:sldMk cId="1392636707" sldId="287"/>
        </pc:sldMkLst>
        <pc:spChg chg="mod">
          <ac:chgData name="gojhchoi99@gmail.com" userId="7c3550ba10e1e361" providerId="LiveId" clId="{7C3870BC-5AF1-47CD-A8C3-2266FBA34DBF}" dt="2020-06-11T04:52:03.478" v="8" actId="1076"/>
          <ac:spMkLst>
            <pc:docMk/>
            <pc:sldMk cId="1392636707" sldId="287"/>
            <ac:spMk id="6" creationId="{04B78D5A-C778-45F6-8136-B5DDE03876A2}"/>
          </ac:spMkLst>
        </pc:spChg>
      </pc:sldChg>
    </pc:docChg>
  </pc:docChgLst>
  <pc:docChgLst>
    <pc:chgData name="gojhchoi99@gmail.com" userId="7c3550ba10e1e361" providerId="LiveId" clId="{800298E6-093F-4DB9-954F-42FDD5C6A4C9}"/>
    <pc:docChg chg="undo custSel addSld delSld modSld sldOrd">
      <pc:chgData name="gojhchoi99@gmail.com" userId="7c3550ba10e1e361" providerId="LiveId" clId="{800298E6-093F-4DB9-954F-42FDD5C6A4C9}" dt="2020-05-04T01:19:02.833" v="2487"/>
      <pc:docMkLst>
        <pc:docMk/>
      </pc:docMkLst>
      <pc:sldChg chg="del">
        <pc:chgData name="gojhchoi99@gmail.com" userId="7c3550ba10e1e361" providerId="LiveId" clId="{800298E6-093F-4DB9-954F-42FDD5C6A4C9}" dt="2020-04-28T23:17:33.399" v="5" actId="47"/>
        <pc:sldMkLst>
          <pc:docMk/>
          <pc:sldMk cId="0" sldId="256"/>
        </pc:sldMkLst>
      </pc:sldChg>
      <pc:sldChg chg="addSp delSp modSp ord delAnim modAnim">
        <pc:chgData name="gojhchoi99@gmail.com" userId="7c3550ba10e1e361" providerId="LiveId" clId="{800298E6-093F-4DB9-954F-42FDD5C6A4C9}" dt="2020-05-04T01:19:02.833" v="2487"/>
        <pc:sldMkLst>
          <pc:docMk/>
          <pc:sldMk cId="0" sldId="257"/>
        </pc:sldMkLst>
        <pc:spChg chg="add del">
          <ac:chgData name="gojhchoi99@gmail.com" userId="7c3550ba10e1e361" providerId="LiveId" clId="{800298E6-093F-4DB9-954F-42FDD5C6A4C9}" dt="2020-04-28T23:31:02.517" v="301" actId="11529"/>
          <ac:spMkLst>
            <pc:docMk/>
            <pc:sldMk cId="0" sldId="257"/>
            <ac:spMk id="2" creationId="{083C3096-9F5C-4608-99F6-19D109753A68}"/>
          </ac:spMkLst>
        </pc:spChg>
        <pc:spChg chg="add mod">
          <ac:chgData name="gojhchoi99@gmail.com" userId="7c3550ba10e1e361" providerId="LiveId" clId="{800298E6-093F-4DB9-954F-42FDD5C6A4C9}" dt="2020-04-28T23:48:57.659" v="395" actId="196"/>
          <ac:spMkLst>
            <pc:docMk/>
            <pc:sldMk cId="0" sldId="257"/>
            <ac:spMk id="3" creationId="{DAB68E27-3EC9-481E-B39C-200277391FB3}"/>
          </ac:spMkLst>
        </pc:spChg>
        <pc:spChg chg="add">
          <ac:chgData name="gojhchoi99@gmail.com" userId="7c3550ba10e1e361" providerId="LiveId" clId="{800298E6-093F-4DB9-954F-42FDD5C6A4C9}" dt="2020-04-28T23:30:42.051" v="298"/>
          <ac:spMkLst>
            <pc:docMk/>
            <pc:sldMk cId="0" sldId="257"/>
            <ac:spMk id="5" creationId="{0A537277-6E7D-4635-914D-5CF63B0DD249}"/>
          </ac:spMkLst>
        </pc:spChg>
        <pc:spChg chg="add mod">
          <ac:chgData name="gojhchoi99@gmail.com" userId="7c3550ba10e1e361" providerId="LiveId" clId="{800298E6-093F-4DB9-954F-42FDD5C6A4C9}" dt="2020-04-28T23:34:14.182" v="321" actId="1076"/>
          <ac:spMkLst>
            <pc:docMk/>
            <pc:sldMk cId="0" sldId="257"/>
            <ac:spMk id="8" creationId="{F8A59321-4FF7-4195-B7D0-49D22A570124}"/>
          </ac:spMkLst>
        </pc:spChg>
        <pc:spChg chg="add mod">
          <ac:chgData name="gojhchoi99@gmail.com" userId="7c3550ba10e1e361" providerId="LiveId" clId="{800298E6-093F-4DB9-954F-42FDD5C6A4C9}" dt="2020-04-28T23:48:57.659" v="395" actId="196"/>
          <ac:spMkLst>
            <pc:docMk/>
            <pc:sldMk cId="0" sldId="257"/>
            <ac:spMk id="9" creationId="{F50908ED-DB63-4E89-98CD-F63769E69AB5}"/>
          </ac:spMkLst>
        </pc:spChg>
        <pc:spChg chg="add mod">
          <ac:chgData name="gojhchoi99@gmail.com" userId="7c3550ba10e1e361" providerId="LiveId" clId="{800298E6-093F-4DB9-954F-42FDD5C6A4C9}" dt="2020-04-28T23:34:38.984" v="330" actId="1076"/>
          <ac:spMkLst>
            <pc:docMk/>
            <pc:sldMk cId="0" sldId="257"/>
            <ac:spMk id="10" creationId="{9972AE23-8E66-4F89-8F76-978BB6BBC62C}"/>
          </ac:spMkLst>
        </pc:spChg>
        <pc:spChg chg="add del mod">
          <ac:chgData name="gojhchoi99@gmail.com" userId="7c3550ba10e1e361" providerId="LiveId" clId="{800298E6-093F-4DB9-954F-42FDD5C6A4C9}" dt="2020-04-28T23:39:24.388" v="347" actId="478"/>
          <ac:spMkLst>
            <pc:docMk/>
            <pc:sldMk cId="0" sldId="257"/>
            <ac:spMk id="11" creationId="{12940556-A320-44AF-B1C5-5C27DE6D30F9}"/>
          </ac:spMkLst>
        </pc:spChg>
        <pc:spChg chg="add mod">
          <ac:chgData name="gojhchoi99@gmail.com" userId="7c3550ba10e1e361" providerId="LiveId" clId="{800298E6-093F-4DB9-954F-42FDD5C6A4C9}" dt="2020-04-28T23:39:28.399" v="349" actId="20577"/>
          <ac:spMkLst>
            <pc:docMk/>
            <pc:sldMk cId="0" sldId="257"/>
            <ac:spMk id="14" creationId="{952E88A4-F511-44C3-98E1-98F740486D76}"/>
          </ac:spMkLst>
        </pc:spChg>
        <pc:spChg chg="add mod">
          <ac:chgData name="gojhchoi99@gmail.com" userId="7c3550ba10e1e361" providerId="LiveId" clId="{800298E6-093F-4DB9-954F-42FDD5C6A4C9}" dt="2020-04-28T23:39:33.966" v="353" actId="20577"/>
          <ac:spMkLst>
            <pc:docMk/>
            <pc:sldMk cId="0" sldId="257"/>
            <ac:spMk id="15" creationId="{0A278719-895D-4ECF-B834-2469CFD2D381}"/>
          </ac:spMkLst>
        </pc:spChg>
        <pc:spChg chg="mod">
          <ac:chgData name="gojhchoi99@gmail.com" userId="7c3550ba10e1e361" providerId="LiveId" clId="{800298E6-093F-4DB9-954F-42FDD5C6A4C9}" dt="2020-04-28T23:36:28.546" v="338" actId="1076"/>
          <ac:spMkLst>
            <pc:docMk/>
            <pc:sldMk cId="0" sldId="257"/>
            <ac:spMk id="101" creationId="{00000000-0000-0000-0000-000000000000}"/>
          </ac:spMkLst>
        </pc:spChg>
        <pc:cxnChg chg="add">
          <ac:chgData name="gojhchoi99@gmail.com" userId="7c3550ba10e1e361" providerId="LiveId" clId="{800298E6-093F-4DB9-954F-42FDD5C6A4C9}" dt="2020-04-28T23:39:16.795" v="345"/>
          <ac:cxnSpMkLst>
            <pc:docMk/>
            <pc:sldMk cId="0" sldId="257"/>
            <ac:cxnSpMk id="12" creationId="{FBAB3AF7-122E-4729-A3E2-3AC4BA113D7D}"/>
          </ac:cxnSpMkLst>
        </pc:cxnChg>
        <pc:cxnChg chg="add mod">
          <ac:chgData name="gojhchoi99@gmail.com" userId="7c3550ba10e1e361" providerId="LiveId" clId="{800298E6-093F-4DB9-954F-42FDD5C6A4C9}" dt="2020-04-28T23:39:45.228" v="355" actId="14100"/>
          <ac:cxnSpMkLst>
            <pc:docMk/>
            <pc:sldMk cId="0" sldId="257"/>
            <ac:cxnSpMk id="13" creationId="{F1B2BFDC-782F-482B-8CE6-27ADF9031A8D}"/>
          </ac:cxnSpMkLst>
        </pc:cxnChg>
      </pc:sldChg>
      <pc:sldChg chg="addSp delSp modSp delAnim modAnim">
        <pc:chgData name="gojhchoi99@gmail.com" userId="7c3550ba10e1e361" providerId="LiveId" clId="{800298E6-093F-4DB9-954F-42FDD5C6A4C9}" dt="2020-04-29T22:10:18.624" v="811" actId="1076"/>
        <pc:sldMkLst>
          <pc:docMk/>
          <pc:sldMk cId="0" sldId="258"/>
        </pc:sldMkLst>
        <pc:spChg chg="add del mod">
          <ac:chgData name="gojhchoi99@gmail.com" userId="7c3550ba10e1e361" providerId="LiveId" clId="{800298E6-093F-4DB9-954F-42FDD5C6A4C9}" dt="2020-04-29T21:52:39.908" v="703" actId="478"/>
          <ac:spMkLst>
            <pc:docMk/>
            <pc:sldMk cId="0" sldId="258"/>
            <ac:spMk id="3" creationId="{C9447ECA-CAD5-4C70-93ED-7454AF172334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4" creationId="{068EAEC6-52BE-4E17-9C9B-FCD8F7F5561D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5" creationId="{79CD26F3-28E3-43C1-886F-AD361B660CC5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5" creationId="{B5A1F051-4FFF-4391-86DD-6D89F6DC7015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6" creationId="{178B7CCE-C05D-4062-BD36-C7748CB8BBDE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6" creationId="{AEC17073-EDF8-403E-853C-20BA2BB5D54A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7" creationId="{60FBAD92-5262-4394-ADB0-6E394D9B1290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7" creationId="{F6BBC29B-9F45-46FC-B7AB-B376E37C91C6}"/>
          </ac:spMkLst>
        </pc:spChg>
        <pc:spChg chg="add mod">
          <ac:chgData name="gojhchoi99@gmail.com" userId="7c3550ba10e1e361" providerId="LiveId" clId="{800298E6-093F-4DB9-954F-42FDD5C6A4C9}" dt="2020-04-29T22:00:09.043" v="774" actId="1076"/>
          <ac:spMkLst>
            <pc:docMk/>
            <pc:sldMk cId="0" sldId="258"/>
            <ac:spMk id="8" creationId="{2AAFA9E8-FA73-46F2-9D1A-7FDFF58CCE23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8" creationId="{67EF4C67-6AC9-4B0C-9BA3-612A8FBC1190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9" creationId="{02B8407B-EC7E-4164-BCAC-706DDCC4DBE0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9" creationId="{B28BE9BB-8D6C-4E66-99C1-87A7623C88FA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16" creationId="{2FEC3FF1-CD40-4C98-AF0A-F4198BDC94C7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16" creationId="{ED1770FE-9759-4902-B7B9-848A3C819DBA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17" creationId="{02BA8594-47D3-41AA-92FC-401C8BF43ACB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17" creationId="{28B64FA1-AB5D-4B33-89E5-227FF155C586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18" creationId="{47652E0F-5574-498C-95FF-4E496B963AEE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18" creationId="{8E567D2F-5904-422C-83FA-4293C092A65C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19" creationId="{5C462230-0B32-4665-A140-0D0BAF68C04F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19" creationId="{8DE49871-6227-43E9-A5EB-6244A8D8A354}"/>
          </ac:spMkLst>
        </pc:spChg>
        <pc:spChg chg="add">
          <ac:chgData name="gojhchoi99@gmail.com" userId="7c3550ba10e1e361" providerId="LiveId" clId="{800298E6-093F-4DB9-954F-42FDD5C6A4C9}" dt="2020-04-29T21:52:34.041" v="701"/>
          <ac:spMkLst>
            <pc:docMk/>
            <pc:sldMk cId="0" sldId="258"/>
            <ac:spMk id="20" creationId="{6472F9DD-AE17-40BA-8408-2499732F9446}"/>
          </ac:spMkLst>
        </pc:spChg>
        <pc:spChg chg="add 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20" creationId="{E163A9F2-8D19-43C7-B0A1-D507BE8D4375}"/>
          </ac:spMkLst>
        </pc:spChg>
        <pc:spChg chg="add mod">
          <ac:chgData name="gojhchoi99@gmail.com" userId="7c3550ba10e1e361" providerId="LiveId" clId="{800298E6-093F-4DB9-954F-42FDD5C6A4C9}" dt="2020-04-28T23:57:52.236" v="456" actId="20577"/>
          <ac:spMkLst>
            <pc:docMk/>
            <pc:sldMk cId="0" sldId="258"/>
            <ac:spMk id="27" creationId="{F674FAF3-B4A2-4251-8E56-00BECB3A8A50}"/>
          </ac:spMkLst>
        </pc:spChg>
        <pc:spChg chg="add mod">
          <ac:chgData name="gojhchoi99@gmail.com" userId="7c3550ba10e1e361" providerId="LiveId" clId="{800298E6-093F-4DB9-954F-42FDD5C6A4C9}" dt="2020-04-29T21:57:22.335" v="754" actId="1076"/>
          <ac:spMkLst>
            <pc:docMk/>
            <pc:sldMk cId="0" sldId="258"/>
            <ac:spMk id="28" creationId="{5FA44A62-3315-4C69-9EF0-A0F23E3F51A1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28" creationId="{9C848887-852D-4B49-88DF-01DBBEECBB55}"/>
          </ac:spMkLst>
        </pc:spChg>
        <pc:spChg chg="add del mod">
          <ac:chgData name="gojhchoi99@gmail.com" userId="7c3550ba10e1e361" providerId="LiveId" clId="{800298E6-093F-4DB9-954F-42FDD5C6A4C9}" dt="2020-04-29T00:03:46.294" v="498"/>
          <ac:spMkLst>
            <pc:docMk/>
            <pc:sldMk cId="0" sldId="258"/>
            <ac:spMk id="29" creationId="{B107E5F5-8C4F-4104-99BD-D79CD999A4D4}"/>
          </ac:spMkLst>
        </pc:spChg>
        <pc:spChg chg="add mod">
          <ac:chgData name="gojhchoi99@gmail.com" userId="7c3550ba10e1e361" providerId="LiveId" clId="{800298E6-093F-4DB9-954F-42FDD5C6A4C9}" dt="2020-04-29T21:57:17.536" v="753" actId="1076"/>
          <ac:spMkLst>
            <pc:docMk/>
            <pc:sldMk cId="0" sldId="258"/>
            <ac:spMk id="29" creationId="{C22A997B-F8CD-4314-A8A9-A97AA4D62B9F}"/>
          </ac:spMkLst>
        </pc:spChg>
        <pc:spChg chg="add mod">
          <ac:chgData name="gojhchoi99@gmail.com" userId="7c3550ba10e1e361" providerId="LiveId" clId="{800298E6-093F-4DB9-954F-42FDD5C6A4C9}" dt="2020-04-29T21:57:12.322" v="752" actId="1076"/>
          <ac:spMkLst>
            <pc:docMk/>
            <pc:sldMk cId="0" sldId="258"/>
            <ac:spMk id="30" creationId="{B34490D5-9018-4CA6-A91B-77C3A813B75D}"/>
          </ac:spMkLst>
        </pc:spChg>
        <pc:spChg chg="add del mod">
          <ac:chgData name="gojhchoi99@gmail.com" userId="7c3550ba10e1e361" providerId="LiveId" clId="{800298E6-093F-4DB9-954F-42FDD5C6A4C9}" dt="2020-04-29T00:03:45.829" v="496"/>
          <ac:spMkLst>
            <pc:docMk/>
            <pc:sldMk cId="0" sldId="258"/>
            <ac:spMk id="30" creationId="{F685BA84-9C6B-4EDC-8361-9F54CAE1C5BB}"/>
          </ac:spMkLst>
        </pc:spChg>
        <pc:spChg chg="add mod">
          <ac:chgData name="gojhchoi99@gmail.com" userId="7c3550ba10e1e361" providerId="LiveId" clId="{800298E6-093F-4DB9-954F-42FDD5C6A4C9}" dt="2020-04-29T22:01:19.658" v="779" actId="14100"/>
          <ac:spMkLst>
            <pc:docMk/>
            <pc:sldMk cId="0" sldId="258"/>
            <ac:spMk id="31" creationId="{2AAC759C-45FD-422B-B090-5DE60AFC7937}"/>
          </ac:spMkLst>
        </pc:spChg>
        <pc:spChg chg="add del mod">
          <ac:chgData name="gojhchoi99@gmail.com" userId="7c3550ba10e1e361" providerId="LiveId" clId="{800298E6-093F-4DB9-954F-42FDD5C6A4C9}" dt="2020-04-29T00:03:45.086" v="494"/>
          <ac:spMkLst>
            <pc:docMk/>
            <pc:sldMk cId="0" sldId="258"/>
            <ac:spMk id="31" creationId="{C117F3B8-F988-4F4F-8516-D47EA7F403CF}"/>
          </ac:spMkLst>
        </pc:spChg>
        <pc:spChg chg="add del mod">
          <ac:chgData name="gojhchoi99@gmail.com" userId="7c3550ba10e1e361" providerId="LiveId" clId="{800298E6-093F-4DB9-954F-42FDD5C6A4C9}" dt="2020-04-29T00:05:40.350" v="518"/>
          <ac:spMkLst>
            <pc:docMk/>
            <pc:sldMk cId="0" sldId="258"/>
            <ac:spMk id="32" creationId="{08D236F4-30DC-47E6-877D-271A6D7E34E5}"/>
          </ac:spMkLst>
        </pc:spChg>
        <pc:spChg chg="add mod">
          <ac:chgData name="gojhchoi99@gmail.com" userId="7c3550ba10e1e361" providerId="LiveId" clId="{800298E6-093F-4DB9-954F-42FDD5C6A4C9}" dt="2020-04-29T22:01:26.545" v="780" actId="1076"/>
          <ac:spMkLst>
            <pc:docMk/>
            <pc:sldMk cId="0" sldId="258"/>
            <ac:spMk id="32" creationId="{5CD367BB-4A6E-4D2F-94C0-64F59E6E0B69}"/>
          </ac:spMkLst>
        </pc:spChg>
        <pc:spChg chg="add mod">
          <ac:chgData name="gojhchoi99@gmail.com" userId="7c3550ba10e1e361" providerId="LiveId" clId="{800298E6-093F-4DB9-954F-42FDD5C6A4C9}" dt="2020-04-29T22:09:46.204" v="807" actId="1076"/>
          <ac:spMkLst>
            <pc:docMk/>
            <pc:sldMk cId="0" sldId="258"/>
            <ac:spMk id="33" creationId="{327722A6-B396-4ADD-94B5-74D25D1EB194}"/>
          </ac:spMkLst>
        </pc:spChg>
        <pc:spChg chg="add del">
          <ac:chgData name="gojhchoi99@gmail.com" userId="7c3550ba10e1e361" providerId="LiveId" clId="{800298E6-093F-4DB9-954F-42FDD5C6A4C9}" dt="2020-04-29T00:05:39.220" v="516"/>
          <ac:spMkLst>
            <pc:docMk/>
            <pc:sldMk cId="0" sldId="258"/>
            <ac:spMk id="33" creationId="{A74F30BB-396D-44AB-BA46-31B98301172E}"/>
          </ac:spMkLst>
        </pc:spChg>
        <pc:spChg chg="add del mod">
          <ac:chgData name="gojhchoi99@gmail.com" userId="7c3550ba10e1e361" providerId="LiveId" clId="{800298E6-093F-4DB9-954F-42FDD5C6A4C9}" dt="2020-04-29T00:05:38.864" v="515"/>
          <ac:spMkLst>
            <pc:docMk/>
            <pc:sldMk cId="0" sldId="258"/>
            <ac:spMk id="34" creationId="{4C65C9EB-677A-4BB8-BA54-196F4F6ED808}"/>
          </ac:spMkLst>
        </pc:spChg>
        <pc:spChg chg="add mod">
          <ac:chgData name="gojhchoi99@gmail.com" userId="7c3550ba10e1e361" providerId="LiveId" clId="{800298E6-093F-4DB9-954F-42FDD5C6A4C9}" dt="2020-04-29T22:09:49.414" v="808" actId="1076"/>
          <ac:spMkLst>
            <pc:docMk/>
            <pc:sldMk cId="0" sldId="258"/>
            <ac:spMk id="34" creationId="{AA0AF474-5179-4AB6-91AC-0519724FB9CF}"/>
          </ac:spMkLst>
        </pc:spChg>
        <pc:spChg chg="add mod">
          <ac:chgData name="gojhchoi99@gmail.com" userId="7c3550ba10e1e361" providerId="LiveId" clId="{800298E6-093F-4DB9-954F-42FDD5C6A4C9}" dt="2020-04-29T22:09:52.739" v="809" actId="1076"/>
          <ac:spMkLst>
            <pc:docMk/>
            <pc:sldMk cId="0" sldId="258"/>
            <ac:spMk id="35" creationId="{2B526A92-0426-4145-A02C-619EADA9E127}"/>
          </ac:spMkLst>
        </pc:spChg>
        <pc:spChg chg="add del mod">
          <ac:chgData name="gojhchoi99@gmail.com" userId="7c3550ba10e1e361" providerId="LiveId" clId="{800298E6-093F-4DB9-954F-42FDD5C6A4C9}" dt="2020-04-29T00:06:27.992" v="522"/>
          <ac:spMkLst>
            <pc:docMk/>
            <pc:sldMk cId="0" sldId="258"/>
            <ac:spMk id="35" creationId="{E8DDAA3B-BFE5-4466-B796-938B5C5B8B74}"/>
          </ac:spMkLst>
        </pc:spChg>
        <pc:spChg chg="add mod">
          <ac:chgData name="gojhchoi99@gmail.com" userId="7c3550ba10e1e361" providerId="LiveId" clId="{800298E6-093F-4DB9-954F-42FDD5C6A4C9}" dt="2020-04-29T22:10:18.624" v="811" actId="1076"/>
          <ac:spMkLst>
            <pc:docMk/>
            <pc:sldMk cId="0" sldId="258"/>
            <ac:spMk id="36" creationId="{57C0C224-C983-41FB-979F-79290446E0E6}"/>
          </ac:spMkLst>
        </pc:spChg>
        <pc:spChg chg="add del mod">
          <ac:chgData name="gojhchoi99@gmail.com" userId="7c3550ba10e1e361" providerId="LiveId" clId="{800298E6-093F-4DB9-954F-42FDD5C6A4C9}" dt="2020-04-29T00:10:48.035" v="551"/>
          <ac:spMkLst>
            <pc:docMk/>
            <pc:sldMk cId="0" sldId="258"/>
            <ac:spMk id="36" creationId="{8951CA50-6CDC-40FF-A44A-846D87EE7C50}"/>
          </ac:spMkLst>
        </pc:spChg>
        <pc:spChg chg="add mod">
          <ac:chgData name="gojhchoi99@gmail.com" userId="7c3550ba10e1e361" providerId="LiveId" clId="{800298E6-093F-4DB9-954F-42FDD5C6A4C9}" dt="2020-04-29T22:01:09.916" v="778" actId="1076"/>
          <ac:spMkLst>
            <pc:docMk/>
            <pc:sldMk cId="0" sldId="258"/>
            <ac:spMk id="37" creationId="{1ADC87FB-29A3-480E-87B0-BDBF3FE2D50C}"/>
          </ac:spMkLst>
        </pc:spChg>
        <pc:spChg chg="add del">
          <ac:chgData name="gojhchoi99@gmail.com" userId="7c3550ba10e1e361" providerId="LiveId" clId="{800298E6-093F-4DB9-954F-42FDD5C6A4C9}" dt="2020-04-29T00:14:20.179" v="559"/>
          <ac:spMkLst>
            <pc:docMk/>
            <pc:sldMk cId="0" sldId="258"/>
            <ac:spMk id="37" creationId="{4A635826-33A5-4BF6-93FD-63517BC6D404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38" creationId="{1DCAC327-0018-41F2-8580-284848300A91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39" creationId="{4145370C-58C7-4EE4-8D5A-0C8A11F5C473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40" creationId="{E097D74F-C765-47AD-B03B-68AD42898543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41" creationId="{D53ACE87-4F06-4DA1-99B7-754E34F1895E}"/>
          </ac:spMkLst>
        </pc:spChg>
        <pc:spChg chg="add del mod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42" creationId="{4291D4EC-AC6E-4884-9E77-F0200F1B5A83}"/>
          </ac:spMkLst>
        </pc:spChg>
        <pc:spChg chg="add del mod">
          <ac:chgData name="gojhchoi99@gmail.com" userId="7c3550ba10e1e361" providerId="LiveId" clId="{800298E6-093F-4DB9-954F-42FDD5C6A4C9}" dt="2020-04-28T23:56:10.757" v="413" actId="478"/>
          <ac:spMkLst>
            <pc:docMk/>
            <pc:sldMk cId="0" sldId="258"/>
            <ac:spMk id="108" creationId="{00000000-0000-0000-0000-000000000000}"/>
          </ac:spMkLst>
        </pc:spChg>
        <pc:spChg chg="del">
          <ac:chgData name="gojhchoi99@gmail.com" userId="7c3550ba10e1e361" providerId="LiveId" clId="{800298E6-093F-4DB9-954F-42FDD5C6A4C9}" dt="2020-04-29T00:47:27.902" v="689" actId="478"/>
          <ac:spMkLst>
            <pc:docMk/>
            <pc:sldMk cId="0" sldId="258"/>
            <ac:spMk id="109" creationId="{00000000-0000-0000-0000-000000000000}"/>
          </ac:spMkLst>
        </pc:spChg>
        <pc:grpChg chg="add">
          <ac:chgData name="gojhchoi99@gmail.com" userId="7c3550ba10e1e361" providerId="LiveId" clId="{800298E6-093F-4DB9-954F-42FDD5C6A4C9}" dt="2020-04-29T21:52:34.041" v="701"/>
          <ac:grpSpMkLst>
            <pc:docMk/>
            <pc:sldMk cId="0" sldId="258"/>
            <ac:grpSpMk id="10" creationId="{B6201694-7174-4CF2-B4D6-03A3585DA410}"/>
          </ac:grpSpMkLst>
        </pc:grpChg>
        <pc:grpChg chg="add del">
          <ac:chgData name="gojhchoi99@gmail.com" userId="7c3550ba10e1e361" providerId="LiveId" clId="{800298E6-093F-4DB9-954F-42FDD5C6A4C9}" dt="2020-04-29T00:47:27.902" v="689" actId="478"/>
          <ac:grpSpMkLst>
            <pc:docMk/>
            <pc:sldMk cId="0" sldId="258"/>
            <ac:grpSpMk id="10" creationId="{C366BC6C-3C67-43A3-96BF-8BE6616FFBC4}"/>
          </ac:grpSpMkLst>
        </pc:grpChg>
        <pc:grpChg chg="add">
          <ac:chgData name="gojhchoi99@gmail.com" userId="7c3550ba10e1e361" providerId="LiveId" clId="{800298E6-093F-4DB9-954F-42FDD5C6A4C9}" dt="2020-04-29T21:52:34.041" v="701"/>
          <ac:grpSpMkLst>
            <pc:docMk/>
            <pc:sldMk cId="0" sldId="258"/>
            <ac:grpSpMk id="21" creationId="{34E542C6-AAE9-4F1E-9BE9-029E30451C89}"/>
          </ac:grpSpMkLst>
        </pc:grpChg>
        <pc:grpChg chg="add del">
          <ac:chgData name="gojhchoi99@gmail.com" userId="7c3550ba10e1e361" providerId="LiveId" clId="{800298E6-093F-4DB9-954F-42FDD5C6A4C9}" dt="2020-04-29T00:47:27.902" v="689" actId="478"/>
          <ac:grpSpMkLst>
            <pc:docMk/>
            <pc:sldMk cId="0" sldId="258"/>
            <ac:grpSpMk id="21" creationId="{9F06AA22-227D-41EB-BB4E-2CBE5D46EA69}"/>
          </ac:grpSpMkLst>
        </pc:grpChg>
        <pc:picChg chg="add del mod">
          <ac:chgData name="gojhchoi99@gmail.com" userId="7c3550ba10e1e361" providerId="LiveId" clId="{800298E6-093F-4DB9-954F-42FDD5C6A4C9}" dt="2020-04-28T23:56:07.422" v="411"/>
          <ac:picMkLst>
            <pc:docMk/>
            <pc:sldMk cId="0" sldId="258"/>
            <ac:picMk id="2" creationId="{88BDA160-4299-44ED-9E96-061E3AFE7140}"/>
          </ac:picMkLst>
        </pc:picChg>
      </pc:sldChg>
      <pc:sldChg chg="modSp del ord">
        <pc:chgData name="gojhchoi99@gmail.com" userId="7c3550ba10e1e361" providerId="LiveId" clId="{800298E6-093F-4DB9-954F-42FDD5C6A4C9}" dt="2020-04-29T22:33:46.372" v="1044" actId="47"/>
        <pc:sldMkLst>
          <pc:docMk/>
          <pc:sldMk cId="0" sldId="259"/>
        </pc:sldMkLst>
        <pc:spChg chg="mod">
          <ac:chgData name="gojhchoi99@gmail.com" userId="7c3550ba10e1e361" providerId="LiveId" clId="{800298E6-093F-4DB9-954F-42FDD5C6A4C9}" dt="2020-04-29T22:11:48.973" v="831" actId="1076"/>
          <ac:spMkLst>
            <pc:docMk/>
            <pc:sldMk cId="0" sldId="259"/>
            <ac:spMk id="120" creationId="{00000000-0000-0000-0000-000000000000}"/>
          </ac:spMkLst>
        </pc:spChg>
        <pc:picChg chg="mod">
          <ac:chgData name="gojhchoi99@gmail.com" userId="7c3550ba10e1e361" providerId="LiveId" clId="{800298E6-093F-4DB9-954F-42FDD5C6A4C9}" dt="2020-04-29T22:11:13.091" v="822" actId="1076"/>
          <ac:picMkLst>
            <pc:docMk/>
            <pc:sldMk cId="0" sldId="259"/>
            <ac:picMk id="122" creationId="{00000000-0000-0000-0000-000000000000}"/>
          </ac:picMkLst>
        </pc:picChg>
        <pc:picChg chg="mod">
          <ac:chgData name="gojhchoi99@gmail.com" userId="7c3550ba10e1e361" providerId="LiveId" clId="{800298E6-093F-4DB9-954F-42FDD5C6A4C9}" dt="2020-04-29T22:11:42.740" v="829" actId="1076"/>
          <ac:picMkLst>
            <pc:docMk/>
            <pc:sldMk cId="0" sldId="259"/>
            <ac:picMk id="123" creationId="{00000000-0000-0000-0000-000000000000}"/>
          </ac:picMkLst>
        </pc:picChg>
        <pc:picChg chg="mod">
          <ac:chgData name="gojhchoi99@gmail.com" userId="7c3550ba10e1e361" providerId="LiveId" clId="{800298E6-093F-4DB9-954F-42FDD5C6A4C9}" dt="2020-04-29T22:11:10.904" v="821" actId="1076"/>
          <ac:picMkLst>
            <pc:docMk/>
            <pc:sldMk cId="0" sldId="259"/>
            <ac:picMk id="124" creationId="{00000000-0000-0000-0000-000000000000}"/>
          </ac:picMkLst>
        </pc:picChg>
        <pc:picChg chg="mod">
          <ac:chgData name="gojhchoi99@gmail.com" userId="7c3550ba10e1e361" providerId="LiveId" clId="{800298E6-093F-4DB9-954F-42FDD5C6A4C9}" dt="2020-04-29T22:11:10.052" v="820" actId="1076"/>
          <ac:picMkLst>
            <pc:docMk/>
            <pc:sldMk cId="0" sldId="259"/>
            <ac:picMk id="125" creationId="{00000000-0000-0000-0000-000000000000}"/>
          </ac:picMkLst>
        </pc:picChg>
      </pc:sldChg>
      <pc:sldChg chg="addSp modSp modAnim">
        <pc:chgData name="gojhchoi99@gmail.com" userId="7c3550ba10e1e361" providerId="LiveId" clId="{800298E6-093F-4DB9-954F-42FDD5C6A4C9}" dt="2020-04-29T23:29:07.242" v="2442"/>
        <pc:sldMkLst>
          <pc:docMk/>
          <pc:sldMk cId="0" sldId="260"/>
        </pc:sldMkLst>
        <pc:spChg chg="add mod">
          <ac:chgData name="gojhchoi99@gmail.com" userId="7c3550ba10e1e361" providerId="LiveId" clId="{800298E6-093F-4DB9-954F-42FDD5C6A4C9}" dt="2020-04-29T23:28:40.662" v="2439" actId="1037"/>
          <ac:spMkLst>
            <pc:docMk/>
            <pc:sldMk cId="0" sldId="260"/>
            <ac:spMk id="2" creationId="{4F8C9EA5-44E3-4304-B31A-7C7EA8C2BF41}"/>
          </ac:spMkLst>
        </pc:spChg>
        <pc:spChg chg="add mod">
          <ac:chgData name="gojhchoi99@gmail.com" userId="7c3550ba10e1e361" providerId="LiveId" clId="{800298E6-093F-4DB9-954F-42FDD5C6A4C9}" dt="2020-04-29T23:28:35.290" v="2431" actId="1037"/>
          <ac:spMkLst>
            <pc:docMk/>
            <pc:sldMk cId="0" sldId="260"/>
            <ac:spMk id="9" creationId="{4E3AE929-8099-4F83-9EBA-6C3C932E2CD5}"/>
          </ac:spMkLst>
        </pc:spChg>
      </pc:sldChg>
      <pc:sldChg chg="addSp delSp modSp modAnim">
        <pc:chgData name="gojhchoi99@gmail.com" userId="7c3550ba10e1e361" providerId="LiveId" clId="{800298E6-093F-4DB9-954F-42FDD5C6A4C9}" dt="2020-04-29T22:56:11.215" v="1555" actId="1076"/>
        <pc:sldMkLst>
          <pc:docMk/>
          <pc:sldMk cId="0" sldId="261"/>
        </pc:sldMkLst>
        <pc:spChg chg="add mod">
          <ac:chgData name="gojhchoi99@gmail.com" userId="7c3550ba10e1e361" providerId="LiveId" clId="{800298E6-093F-4DB9-954F-42FDD5C6A4C9}" dt="2020-04-29T22:56:11.215" v="1555" actId="1076"/>
          <ac:spMkLst>
            <pc:docMk/>
            <pc:sldMk cId="0" sldId="261"/>
            <ac:spMk id="2" creationId="{ADAC6A20-B657-48CA-BDA0-887F9B626399}"/>
          </ac:spMkLst>
        </pc:spChg>
        <pc:spChg chg="mod">
          <ac:chgData name="gojhchoi99@gmail.com" userId="7c3550ba10e1e361" providerId="LiveId" clId="{800298E6-093F-4DB9-954F-42FDD5C6A4C9}" dt="2020-04-29T22:48:27.313" v="1339" actId="20577"/>
          <ac:spMkLst>
            <pc:docMk/>
            <pc:sldMk cId="0" sldId="261"/>
            <ac:spMk id="140" creationId="{00000000-0000-0000-0000-000000000000}"/>
          </ac:spMkLst>
        </pc:spChg>
        <pc:picChg chg="add mod modCrop">
          <ac:chgData name="gojhchoi99@gmail.com" userId="7c3550ba10e1e361" providerId="LiveId" clId="{800298E6-093F-4DB9-954F-42FDD5C6A4C9}" dt="2020-04-29T22:50:24.615" v="1359" actId="1076"/>
          <ac:picMkLst>
            <pc:docMk/>
            <pc:sldMk cId="0" sldId="261"/>
            <ac:picMk id="4" creationId="{C98470F0-5376-4DBC-B340-BFE3F01BD98A}"/>
          </ac:picMkLst>
        </pc:picChg>
        <pc:picChg chg="del">
          <ac:chgData name="gojhchoi99@gmail.com" userId="7c3550ba10e1e361" providerId="LiveId" clId="{800298E6-093F-4DB9-954F-42FDD5C6A4C9}" dt="2020-04-29T22:45:53.967" v="1331" actId="478"/>
          <ac:picMkLst>
            <pc:docMk/>
            <pc:sldMk cId="0" sldId="261"/>
            <ac:picMk id="142" creationId="{00000000-0000-0000-0000-000000000000}"/>
          </ac:picMkLst>
        </pc:picChg>
      </pc:sldChg>
      <pc:sldChg chg="modSp">
        <pc:chgData name="gojhchoi99@gmail.com" userId="7c3550ba10e1e361" providerId="LiveId" clId="{800298E6-093F-4DB9-954F-42FDD5C6A4C9}" dt="2020-04-29T23:17:52.988" v="2174" actId="207"/>
        <pc:sldMkLst>
          <pc:docMk/>
          <pc:sldMk cId="0" sldId="262"/>
        </pc:sldMkLst>
        <pc:spChg chg="mod">
          <ac:chgData name="gojhchoi99@gmail.com" userId="7c3550ba10e1e361" providerId="LiveId" clId="{800298E6-093F-4DB9-954F-42FDD5C6A4C9}" dt="2020-04-29T23:17:52.988" v="2174" actId="207"/>
          <ac:spMkLst>
            <pc:docMk/>
            <pc:sldMk cId="0" sldId="262"/>
            <ac:spMk id="148" creationId="{00000000-0000-0000-0000-000000000000}"/>
          </ac:spMkLst>
        </pc:spChg>
      </pc:sldChg>
      <pc:sldChg chg="addSp delSp modSp">
        <pc:chgData name="gojhchoi99@gmail.com" userId="7c3550ba10e1e361" providerId="LiveId" clId="{800298E6-093F-4DB9-954F-42FDD5C6A4C9}" dt="2020-04-29T23:21:41.085" v="2346" actId="1038"/>
        <pc:sldMkLst>
          <pc:docMk/>
          <pc:sldMk cId="0" sldId="263"/>
        </pc:sldMkLst>
        <pc:spChg chg="del mod">
          <ac:chgData name="gojhchoi99@gmail.com" userId="7c3550ba10e1e361" providerId="LiveId" clId="{800298E6-093F-4DB9-954F-42FDD5C6A4C9}" dt="2020-04-29T23:21:30.025" v="2337" actId="478"/>
          <ac:spMkLst>
            <pc:docMk/>
            <pc:sldMk cId="0" sldId="263"/>
            <ac:spMk id="2" creationId="{91D7C8FB-B927-4D55-8DC2-CCE190D503DA}"/>
          </ac:spMkLst>
        </pc:spChg>
        <pc:spChg chg="add mod">
          <ac:chgData name="gojhchoi99@gmail.com" userId="7c3550ba10e1e361" providerId="LiveId" clId="{800298E6-093F-4DB9-954F-42FDD5C6A4C9}" dt="2020-04-29T23:21:08.963" v="2334" actId="1076"/>
          <ac:spMkLst>
            <pc:docMk/>
            <pc:sldMk cId="0" sldId="263"/>
            <ac:spMk id="6" creationId="{5C950C0F-BD88-431E-B705-AEEA47E2D6F3}"/>
          </ac:spMkLst>
        </pc:spChg>
        <pc:picChg chg="mod">
          <ac:chgData name="gojhchoi99@gmail.com" userId="7c3550ba10e1e361" providerId="LiveId" clId="{800298E6-093F-4DB9-954F-42FDD5C6A4C9}" dt="2020-04-29T23:21:41.085" v="2346" actId="1038"/>
          <ac:picMkLst>
            <pc:docMk/>
            <pc:sldMk cId="0" sldId="263"/>
            <ac:picMk id="155" creationId="{00000000-0000-0000-0000-000000000000}"/>
          </ac:picMkLst>
        </pc:picChg>
      </pc:sldChg>
      <pc:sldChg chg="del">
        <pc:chgData name="gojhchoi99@gmail.com" userId="7c3550ba10e1e361" providerId="LiveId" clId="{800298E6-093F-4DB9-954F-42FDD5C6A4C9}" dt="2020-04-29T23:16:51.863" v="2159" actId="47"/>
        <pc:sldMkLst>
          <pc:docMk/>
          <pc:sldMk cId="0" sldId="264"/>
        </pc:sldMkLst>
      </pc:sldChg>
      <pc:sldChg chg="addSp modSp modNotesTx">
        <pc:chgData name="gojhchoi99@gmail.com" userId="7c3550ba10e1e361" providerId="LiveId" clId="{800298E6-093F-4DB9-954F-42FDD5C6A4C9}" dt="2020-04-29T23:19:12.447" v="2276" actId="20577"/>
        <pc:sldMkLst>
          <pc:docMk/>
          <pc:sldMk cId="0" sldId="265"/>
        </pc:sldMkLst>
        <pc:spChg chg="add mod">
          <ac:chgData name="gojhchoi99@gmail.com" userId="7c3550ba10e1e361" providerId="LiveId" clId="{800298E6-093F-4DB9-954F-42FDD5C6A4C9}" dt="2020-04-29T23:18:46.464" v="2221" actId="1076"/>
          <ac:spMkLst>
            <pc:docMk/>
            <pc:sldMk cId="0" sldId="265"/>
            <ac:spMk id="6" creationId="{42B30D0A-A00D-495D-8E26-BE0F530C0DDA}"/>
          </ac:spMkLst>
        </pc:spChg>
      </pc:sldChg>
      <pc:sldChg chg="addSp modSp">
        <pc:chgData name="gojhchoi99@gmail.com" userId="7c3550ba10e1e361" providerId="LiveId" clId="{800298E6-093F-4DB9-954F-42FDD5C6A4C9}" dt="2020-04-29T23:24:23.684" v="2361" actId="1076"/>
        <pc:sldMkLst>
          <pc:docMk/>
          <pc:sldMk cId="0" sldId="266"/>
        </pc:sldMkLst>
        <pc:spChg chg="add mod">
          <ac:chgData name="gojhchoi99@gmail.com" userId="7c3550ba10e1e361" providerId="LiveId" clId="{800298E6-093F-4DB9-954F-42FDD5C6A4C9}" dt="2020-04-29T23:24:23.684" v="2361" actId="1076"/>
          <ac:spMkLst>
            <pc:docMk/>
            <pc:sldMk cId="0" sldId="266"/>
            <ac:spMk id="2" creationId="{490DF061-FFBF-4879-B07A-750A299BF9DA}"/>
          </ac:spMkLst>
        </pc:spChg>
      </pc:sldChg>
      <pc:sldChg chg="del">
        <pc:chgData name="gojhchoi99@gmail.com" userId="7c3550ba10e1e361" providerId="LiveId" clId="{800298E6-093F-4DB9-954F-42FDD5C6A4C9}" dt="2020-04-29T23:19:20.240" v="2277" actId="47"/>
        <pc:sldMkLst>
          <pc:docMk/>
          <pc:sldMk cId="0" sldId="267"/>
        </pc:sldMkLst>
      </pc:sldChg>
      <pc:sldChg chg="delSp new del">
        <pc:chgData name="gojhchoi99@gmail.com" userId="7c3550ba10e1e361" providerId="LiveId" clId="{800298E6-093F-4DB9-954F-42FDD5C6A4C9}" dt="2020-04-28T23:17:35.088" v="6" actId="47"/>
        <pc:sldMkLst>
          <pc:docMk/>
          <pc:sldMk cId="693304858" sldId="268"/>
        </pc:sldMkLst>
        <pc:spChg chg="del">
          <ac:chgData name="gojhchoi99@gmail.com" userId="7c3550ba10e1e361" providerId="LiveId" clId="{800298E6-093F-4DB9-954F-42FDD5C6A4C9}" dt="2020-04-28T23:16:59.790" v="3"/>
          <ac:spMkLst>
            <pc:docMk/>
            <pc:sldMk cId="693304858" sldId="268"/>
            <ac:spMk id="2" creationId="{4BC4787F-6B2C-493F-8B0A-7E6AB803EDD7}"/>
          </ac:spMkLst>
        </pc:spChg>
        <pc:spChg chg="del">
          <ac:chgData name="gojhchoi99@gmail.com" userId="7c3550ba10e1e361" providerId="LiveId" clId="{800298E6-093F-4DB9-954F-42FDD5C6A4C9}" dt="2020-04-28T23:16:59.790" v="3"/>
          <ac:spMkLst>
            <pc:docMk/>
            <pc:sldMk cId="693304858" sldId="268"/>
            <ac:spMk id="3" creationId="{20FA0767-B8D8-4A67-80C5-D11E9554E4F3}"/>
          </ac:spMkLst>
        </pc:spChg>
      </pc:sldChg>
      <pc:sldChg chg="modSp add">
        <pc:chgData name="gojhchoi99@gmail.com" userId="7c3550ba10e1e361" providerId="LiveId" clId="{800298E6-093F-4DB9-954F-42FDD5C6A4C9}" dt="2020-04-28T23:17:38.260" v="8" actId="20577"/>
        <pc:sldMkLst>
          <pc:docMk/>
          <pc:sldMk cId="0" sldId="269"/>
        </pc:sldMkLst>
        <pc:spChg chg="mod">
          <ac:chgData name="gojhchoi99@gmail.com" userId="7c3550ba10e1e361" providerId="LiveId" clId="{800298E6-093F-4DB9-954F-42FDD5C6A4C9}" dt="2020-04-28T23:17:38.260" v="8" actId="20577"/>
          <ac:spMkLst>
            <pc:docMk/>
            <pc:sldMk cId="0" sldId="269"/>
            <ac:spMk id="7" creationId="{3DFFE6CA-E090-4780-AF97-214857961AAD}"/>
          </ac:spMkLst>
        </pc:spChg>
      </pc:sldChg>
      <pc:sldChg chg="modSp add mod">
        <pc:chgData name="gojhchoi99@gmail.com" userId="7c3550ba10e1e361" providerId="LiveId" clId="{800298E6-093F-4DB9-954F-42FDD5C6A4C9}" dt="2020-05-04T01:06:01.454" v="2485" actId="20577"/>
        <pc:sldMkLst>
          <pc:docMk/>
          <pc:sldMk cId="1764398474" sldId="270"/>
        </pc:sldMkLst>
        <pc:spChg chg="mod">
          <ac:chgData name="gojhchoi99@gmail.com" userId="7c3550ba10e1e361" providerId="LiveId" clId="{800298E6-093F-4DB9-954F-42FDD5C6A4C9}" dt="2020-04-28T23:17:42.357" v="10" actId="20577"/>
          <ac:spMkLst>
            <pc:docMk/>
            <pc:sldMk cId="1764398474" sldId="270"/>
            <ac:spMk id="4" creationId="{DC6C4B82-BB55-4C01-8E73-6CA1086D99E9}"/>
          </ac:spMkLst>
        </pc:spChg>
        <pc:spChg chg="mod">
          <ac:chgData name="gojhchoi99@gmail.com" userId="7c3550ba10e1e361" providerId="LiveId" clId="{800298E6-093F-4DB9-954F-42FDD5C6A4C9}" dt="2020-05-04T01:06:01.454" v="2485" actId="20577"/>
          <ac:spMkLst>
            <pc:docMk/>
            <pc:sldMk cId="1764398474" sldId="270"/>
            <ac:spMk id="6" creationId="{C78C5008-2A67-4E82-95EB-7990D7427B47}"/>
          </ac:spMkLst>
        </pc:spChg>
      </pc:sldChg>
      <pc:sldChg chg="add">
        <pc:chgData name="gojhchoi99@gmail.com" userId="7c3550ba10e1e361" providerId="LiveId" clId="{800298E6-093F-4DB9-954F-42FDD5C6A4C9}" dt="2020-04-28T23:17:28.337" v="4"/>
        <pc:sldMkLst>
          <pc:docMk/>
          <pc:sldMk cId="0" sldId="271"/>
        </pc:sldMkLst>
      </pc:sldChg>
      <pc:sldChg chg="add">
        <pc:chgData name="gojhchoi99@gmail.com" userId="7c3550ba10e1e361" providerId="LiveId" clId="{800298E6-093F-4DB9-954F-42FDD5C6A4C9}" dt="2020-04-28T23:17:28.337" v="4"/>
        <pc:sldMkLst>
          <pc:docMk/>
          <pc:sldMk cId="3825491342" sldId="272"/>
        </pc:sldMkLst>
      </pc:sldChg>
      <pc:sldChg chg="addSp delSp modSp add delAnim modAnim">
        <pc:chgData name="gojhchoi99@gmail.com" userId="7c3550ba10e1e361" providerId="LiveId" clId="{800298E6-093F-4DB9-954F-42FDD5C6A4C9}" dt="2020-04-28T23:20:16.139" v="221"/>
        <pc:sldMkLst>
          <pc:docMk/>
          <pc:sldMk cId="3057154549" sldId="273"/>
        </pc:sldMkLst>
        <pc:spChg chg="mod">
          <ac:chgData name="gojhchoi99@gmail.com" userId="7c3550ba10e1e361" providerId="LiveId" clId="{800298E6-093F-4DB9-954F-42FDD5C6A4C9}" dt="2020-04-28T23:20:16.139" v="221"/>
          <ac:spMkLst>
            <pc:docMk/>
            <pc:sldMk cId="3057154549" sldId="273"/>
            <ac:spMk id="3" creationId="{7B326CF0-4E50-4E1B-862C-F2AF42515369}"/>
          </ac:spMkLst>
        </pc:spChg>
        <pc:spChg chg="del">
          <ac:chgData name="gojhchoi99@gmail.com" userId="7c3550ba10e1e361" providerId="LiveId" clId="{800298E6-093F-4DB9-954F-42FDD5C6A4C9}" dt="2020-04-28T23:19:39.511" v="208" actId="478"/>
          <ac:spMkLst>
            <pc:docMk/>
            <pc:sldMk cId="3057154549" sldId="273"/>
            <ac:spMk id="16" creationId="{0843F795-3EFB-4FDB-8207-CA2EE9F843F8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17" creationId="{928F09F7-8E97-48C2-983F-A3C4ADECE0FC}"/>
          </ac:spMkLst>
        </pc:spChg>
        <pc:spChg chg="del">
          <ac:chgData name="gojhchoi99@gmail.com" userId="7c3550ba10e1e361" providerId="LiveId" clId="{800298E6-093F-4DB9-954F-42FDD5C6A4C9}" dt="2020-04-28T23:19:46.801" v="210" actId="478"/>
          <ac:spMkLst>
            <pc:docMk/>
            <pc:sldMk cId="3057154549" sldId="273"/>
            <ac:spMk id="18" creationId="{AAD5F97A-8859-4558-8C47-9CA6C401E014}"/>
          </ac:spMkLst>
        </pc:spChg>
        <pc:spChg chg="del">
          <ac:chgData name="gojhchoi99@gmail.com" userId="7c3550ba10e1e361" providerId="LiveId" clId="{800298E6-093F-4DB9-954F-42FDD5C6A4C9}" dt="2020-04-28T23:19:39.511" v="208" actId="478"/>
          <ac:spMkLst>
            <pc:docMk/>
            <pc:sldMk cId="3057154549" sldId="273"/>
            <ac:spMk id="19" creationId="{C6579AB5-DD33-4132-A5F4-16811EADBCB8}"/>
          </ac:spMkLst>
        </pc:spChg>
        <pc:spChg chg="del">
          <ac:chgData name="gojhchoi99@gmail.com" userId="7c3550ba10e1e361" providerId="LiveId" clId="{800298E6-093F-4DB9-954F-42FDD5C6A4C9}" dt="2020-04-28T23:19:46.801" v="210" actId="478"/>
          <ac:spMkLst>
            <pc:docMk/>
            <pc:sldMk cId="3057154549" sldId="273"/>
            <ac:spMk id="20" creationId="{1722D631-7C82-424C-A777-044F5FC6EB5C}"/>
          </ac:spMkLst>
        </pc:spChg>
        <pc:spChg chg="del">
          <ac:chgData name="gojhchoi99@gmail.com" userId="7c3550ba10e1e361" providerId="LiveId" clId="{800298E6-093F-4DB9-954F-42FDD5C6A4C9}" dt="2020-04-28T23:19:46.801" v="210" actId="478"/>
          <ac:spMkLst>
            <pc:docMk/>
            <pc:sldMk cId="3057154549" sldId="273"/>
            <ac:spMk id="21" creationId="{1E15D834-4770-4A1A-99C2-08072BD7BF0E}"/>
          </ac:spMkLst>
        </pc:spChg>
        <pc:spChg chg="del">
          <ac:chgData name="gojhchoi99@gmail.com" userId="7c3550ba10e1e361" providerId="LiveId" clId="{800298E6-093F-4DB9-954F-42FDD5C6A4C9}" dt="2020-04-28T23:19:46.801" v="210" actId="478"/>
          <ac:spMkLst>
            <pc:docMk/>
            <pc:sldMk cId="3057154549" sldId="273"/>
            <ac:spMk id="22" creationId="{9328E738-3903-406A-A046-1AB45134B544}"/>
          </ac:spMkLst>
        </pc:spChg>
        <pc:spChg chg="del">
          <ac:chgData name="gojhchoi99@gmail.com" userId="7c3550ba10e1e361" providerId="LiveId" clId="{800298E6-093F-4DB9-954F-42FDD5C6A4C9}" dt="2020-04-28T23:19:39.511" v="208" actId="478"/>
          <ac:spMkLst>
            <pc:docMk/>
            <pc:sldMk cId="3057154549" sldId="273"/>
            <ac:spMk id="23" creationId="{95F68508-74BC-46AE-8843-15C601B0C708}"/>
          </ac:spMkLst>
        </pc:spChg>
        <pc:spChg chg="add del mod">
          <ac:chgData name="gojhchoi99@gmail.com" userId="7c3550ba10e1e361" providerId="LiveId" clId="{800298E6-093F-4DB9-954F-42FDD5C6A4C9}" dt="2020-04-28T23:20:08.514" v="213" actId="478"/>
          <ac:spMkLst>
            <pc:docMk/>
            <pc:sldMk cId="3057154549" sldId="273"/>
            <ac:spMk id="24" creationId="{50B7E305-5D44-4F57-99DD-EA4AB16D856D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25" creationId="{FEA064C1-B599-4EFD-B4A0-46D868B7785E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26" creationId="{03BAF263-8699-49F0-8A76-99CC60E4018D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27" creationId="{7AF9D468-0898-46E8-AE39-4B61328884D8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28" creationId="{C06E7E13-7885-48B7-BBBD-983D05E036D2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29" creationId="{F0B8C429-63B5-46F9-9BE0-914828673AF2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0" creationId="{F9B5448D-B84A-4202-BC57-68FF5E5F7AB7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1" creationId="{6816B190-0B4A-4587-BC9D-6ECC9A4720C0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2" creationId="{0BEBC4EC-544D-43F7-9F17-CDD111DF6332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3" creationId="{94F2F9BF-F05C-4486-99B2-C271093632DB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4" creationId="{47EEE404-D2F5-40F6-A4BF-1A6B5B820A83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5" creationId="{6B452C57-8B0A-43C7-A777-FCA93647B014}"/>
          </ac:spMkLst>
        </pc:spChg>
        <pc:spChg chg="add">
          <ac:chgData name="gojhchoi99@gmail.com" userId="7c3550ba10e1e361" providerId="LiveId" clId="{800298E6-093F-4DB9-954F-42FDD5C6A4C9}" dt="2020-04-28T23:20:01.999" v="211"/>
          <ac:spMkLst>
            <pc:docMk/>
            <pc:sldMk cId="3057154549" sldId="273"/>
            <ac:spMk id="36" creationId="{47D9CA1E-77EF-4991-B80D-2F446C8E0FB4}"/>
          </ac:spMkLst>
        </pc:spChg>
        <pc:spChg chg="del">
          <ac:chgData name="gojhchoi99@gmail.com" userId="7c3550ba10e1e361" providerId="LiveId" clId="{800298E6-093F-4DB9-954F-42FDD5C6A4C9}" dt="2020-04-28T23:19:46.801" v="210" actId="478"/>
          <ac:spMkLst>
            <pc:docMk/>
            <pc:sldMk cId="3057154549" sldId="273"/>
            <ac:spMk id="37" creationId="{85BAD954-D9F9-424F-B8A7-8F566A19A73A}"/>
          </ac:spMkLst>
        </pc:spChg>
        <pc:spChg chg="del">
          <ac:chgData name="gojhchoi99@gmail.com" userId="7c3550ba10e1e361" providerId="LiveId" clId="{800298E6-093F-4DB9-954F-42FDD5C6A4C9}" dt="2020-04-28T23:19:43.852" v="209" actId="478"/>
          <ac:spMkLst>
            <pc:docMk/>
            <pc:sldMk cId="3057154549" sldId="273"/>
            <ac:spMk id="38" creationId="{E5BA5B6D-420C-4BDA-8903-ABB5125D981A}"/>
          </ac:spMkLst>
        </pc:spChg>
        <pc:spChg chg="del">
          <ac:chgData name="gojhchoi99@gmail.com" userId="7c3550ba10e1e361" providerId="LiveId" clId="{800298E6-093F-4DB9-954F-42FDD5C6A4C9}" dt="2020-04-28T23:19:39.511" v="208" actId="478"/>
          <ac:spMkLst>
            <pc:docMk/>
            <pc:sldMk cId="3057154549" sldId="273"/>
            <ac:spMk id="39" creationId="{486CBF4C-7874-4FBA-A334-3955EF6BD51A}"/>
          </ac:spMkLst>
        </pc:spChg>
        <pc:spChg chg="del">
          <ac:chgData name="gojhchoi99@gmail.com" userId="7c3550ba10e1e361" providerId="LiveId" clId="{800298E6-093F-4DB9-954F-42FDD5C6A4C9}" dt="2020-04-28T23:19:43.852" v="209" actId="478"/>
          <ac:spMkLst>
            <pc:docMk/>
            <pc:sldMk cId="3057154549" sldId="273"/>
            <ac:spMk id="40" creationId="{3961025E-1EE4-4F1B-BDA7-5521C2B7AAB7}"/>
          </ac:spMkLst>
        </pc:spChg>
        <pc:spChg chg="del">
          <ac:chgData name="gojhchoi99@gmail.com" userId="7c3550ba10e1e361" providerId="LiveId" clId="{800298E6-093F-4DB9-954F-42FDD5C6A4C9}" dt="2020-04-28T23:19:43.852" v="209" actId="478"/>
          <ac:spMkLst>
            <pc:docMk/>
            <pc:sldMk cId="3057154549" sldId="273"/>
            <ac:spMk id="41" creationId="{0CE803E7-7DD7-4260-9FA2-003B4AF3C4F9}"/>
          </ac:spMkLst>
        </pc:spChg>
        <pc:spChg chg="del">
          <ac:chgData name="gojhchoi99@gmail.com" userId="7c3550ba10e1e361" providerId="LiveId" clId="{800298E6-093F-4DB9-954F-42FDD5C6A4C9}" dt="2020-04-28T23:19:43.852" v="209" actId="478"/>
          <ac:spMkLst>
            <pc:docMk/>
            <pc:sldMk cId="3057154549" sldId="273"/>
            <ac:spMk id="42" creationId="{B9D9AEFE-18D2-4FEC-A7AE-B4D7B5D00255}"/>
          </ac:spMkLst>
        </pc:spChg>
      </pc:sldChg>
      <pc:sldChg chg="addSp delSp modSp add modAnim">
        <pc:chgData name="gojhchoi99@gmail.com" userId="7c3550ba10e1e361" providerId="LiveId" clId="{800298E6-093F-4DB9-954F-42FDD5C6A4C9}" dt="2020-04-29T21:52:59.191" v="707"/>
        <pc:sldMkLst>
          <pc:docMk/>
          <pc:sldMk cId="4259710674" sldId="274"/>
        </pc:sldMkLst>
        <pc:spChg chg="mod">
          <ac:chgData name="gojhchoi99@gmail.com" userId="7c3550ba10e1e361" providerId="LiveId" clId="{800298E6-093F-4DB9-954F-42FDD5C6A4C9}" dt="2020-04-28T23:24:10.634" v="255" actId="1076"/>
          <ac:spMkLst>
            <pc:docMk/>
            <pc:sldMk cId="4259710674" sldId="274"/>
            <ac:spMk id="17" creationId="{844AD9FC-D461-44AC-AF69-787FAC4B7FF0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26" creationId="{67EB3AB3-3095-4550-B6A4-477BEE55AE59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27" creationId="{F827C52D-97EB-43DC-82E2-303AB4F7DD7A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28" creationId="{F2765C34-5EE9-411B-86AE-4CDA59C1ECEA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29" creationId="{65684600-9BA1-4322-8650-D01FCD8B73BC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30" creationId="{5182335A-8383-4414-A511-35063AA998DF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31" creationId="{25A52384-682E-404B-ACA8-F2653C7E7FB0}"/>
          </ac:spMkLst>
        </pc:spChg>
        <pc:spChg chg="mod topLvl">
          <ac:chgData name="gojhchoi99@gmail.com" userId="7c3550ba10e1e361" providerId="LiveId" clId="{800298E6-093F-4DB9-954F-42FDD5C6A4C9}" dt="2020-04-28T23:22:38.320" v="246" actId="165"/>
          <ac:spMkLst>
            <pc:docMk/>
            <pc:sldMk cId="4259710674" sldId="274"/>
            <ac:spMk id="32" creationId="{880F1EAA-2A7C-4D7E-8A08-56AE3B068D82}"/>
          </ac:spMkLst>
        </pc:spChg>
        <pc:spChg chg="mod">
          <ac:chgData name="gojhchoi99@gmail.com" userId="7c3550ba10e1e361" providerId="LiveId" clId="{800298E6-093F-4DB9-954F-42FDD5C6A4C9}" dt="2020-04-28T23:25:35.208" v="261" actId="1076"/>
          <ac:spMkLst>
            <pc:docMk/>
            <pc:sldMk cId="4259710674" sldId="274"/>
            <ac:spMk id="33" creationId="{76E0EFA8-0F21-4224-B918-1E3A821034AC}"/>
          </ac:spMkLst>
        </pc:spChg>
        <pc:spChg chg="mod">
          <ac:chgData name="gojhchoi99@gmail.com" userId="7c3550ba10e1e361" providerId="LiveId" clId="{800298E6-093F-4DB9-954F-42FDD5C6A4C9}" dt="2020-04-28T23:21:07.487" v="236"/>
          <ac:spMkLst>
            <pc:docMk/>
            <pc:sldMk cId="4259710674" sldId="274"/>
            <ac:spMk id="34" creationId="{29385643-5518-415F-B2F5-D448F4CCE8AF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35" creationId="{ED0C0AB9-F2A8-4ED4-8323-5F62184F50EC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36" creationId="{33F16DAB-4EE7-4686-953B-48E91B7127A7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37" creationId="{78E49C0B-8910-4ECA-92F1-5E412FB076A0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38" creationId="{512AA94E-57F2-482F-8C66-4010E64B18FE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39" creationId="{DD88D2C3-5FE8-40BC-91AD-38EB1388212E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40" creationId="{DAB2A949-5946-4341-B292-F9AB2244FE0F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41" creationId="{284BD80F-DC7B-45A4-9F60-ED75E16B0F80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48" creationId="{97349BCF-9DD1-4462-9C56-C85007A846F1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49" creationId="{54838D97-68A6-4CF1-BD37-7A0DAA778D95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50" creationId="{68831FB2-7BB9-4576-84D5-5A903616FD21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51" creationId="{FAADE522-63B8-45FE-839E-2976EB88001A}"/>
          </ac:spMkLst>
        </pc:spChg>
        <pc:spChg chg="add del">
          <ac:chgData name="gojhchoi99@gmail.com" userId="7c3550ba10e1e361" providerId="LiveId" clId="{800298E6-093F-4DB9-954F-42FDD5C6A4C9}" dt="2020-04-29T21:52:59.191" v="707"/>
          <ac:spMkLst>
            <pc:docMk/>
            <pc:sldMk cId="4259710674" sldId="274"/>
            <ac:spMk id="52" creationId="{C9E49B05-710D-42C3-809D-96510E313BD3}"/>
          </ac:spMkLst>
        </pc:spChg>
        <pc:grpChg chg="del">
          <ac:chgData name="gojhchoi99@gmail.com" userId="7c3550ba10e1e361" providerId="LiveId" clId="{800298E6-093F-4DB9-954F-42FDD5C6A4C9}" dt="2020-04-28T23:22:38.320" v="246" actId="165"/>
          <ac:grpSpMkLst>
            <pc:docMk/>
            <pc:sldMk cId="4259710674" sldId="274"/>
            <ac:grpSpMk id="25" creationId="{ACDCD8B5-AAAA-4D94-B235-9A65FB243A09}"/>
          </ac:grpSpMkLst>
        </pc:grpChg>
        <pc:grpChg chg="add del">
          <ac:chgData name="gojhchoi99@gmail.com" userId="7c3550ba10e1e361" providerId="LiveId" clId="{800298E6-093F-4DB9-954F-42FDD5C6A4C9}" dt="2020-04-29T21:52:59.191" v="707"/>
          <ac:grpSpMkLst>
            <pc:docMk/>
            <pc:sldMk cId="4259710674" sldId="274"/>
            <ac:grpSpMk id="42" creationId="{CC17080B-E223-4CF6-8352-5DC655BD3005}"/>
          </ac:grpSpMkLst>
        </pc:grpChg>
        <pc:grpChg chg="add del">
          <ac:chgData name="gojhchoi99@gmail.com" userId="7c3550ba10e1e361" providerId="LiveId" clId="{800298E6-093F-4DB9-954F-42FDD5C6A4C9}" dt="2020-04-29T21:52:59.191" v="707"/>
          <ac:grpSpMkLst>
            <pc:docMk/>
            <pc:sldMk cId="4259710674" sldId="274"/>
            <ac:grpSpMk id="53" creationId="{C82577EA-CE13-4864-B7F6-21FCDB415C89}"/>
          </ac:grpSpMkLst>
        </pc:grpChg>
      </pc:sldChg>
      <pc:sldChg chg="addSp delSp modSp add modAnim">
        <pc:chgData name="gojhchoi99@gmail.com" userId="7c3550ba10e1e361" providerId="LiveId" clId="{800298E6-093F-4DB9-954F-42FDD5C6A4C9}" dt="2020-04-30T06:06:56.510" v="2474"/>
        <pc:sldMkLst>
          <pc:docMk/>
          <pc:sldMk cId="3611636614" sldId="275"/>
        </pc:sldMkLst>
        <pc:spChg chg="mod">
          <ac:chgData name="gojhchoi99@gmail.com" userId="7c3550ba10e1e361" providerId="LiveId" clId="{800298E6-093F-4DB9-954F-42FDD5C6A4C9}" dt="2020-04-28T23:26:52.704" v="270" actId="1076"/>
          <ac:spMkLst>
            <pc:docMk/>
            <pc:sldMk cId="3611636614" sldId="275"/>
            <ac:spMk id="3" creationId="{B243F048-4D0D-4072-9359-E196D54C69A4}"/>
          </ac:spMkLst>
        </pc:spChg>
        <pc:spChg chg="mod">
          <ac:chgData name="gojhchoi99@gmail.com" userId="7c3550ba10e1e361" providerId="LiveId" clId="{800298E6-093F-4DB9-954F-42FDD5C6A4C9}" dt="2020-04-28T23:26:37.820" v="268" actId="1035"/>
          <ac:spMkLst>
            <pc:docMk/>
            <pc:sldMk cId="3611636614" sldId="275"/>
            <ac:spMk id="12" creationId="{AF605E86-C3AB-464D-A6A0-58ED21EDBC16}"/>
          </ac:spMkLst>
        </pc:spChg>
        <pc:spChg chg="mod">
          <ac:chgData name="gojhchoi99@gmail.com" userId="7c3550ba10e1e361" providerId="LiveId" clId="{800298E6-093F-4DB9-954F-42FDD5C6A4C9}" dt="2020-04-30T06:06:56.510" v="2474"/>
          <ac:spMkLst>
            <pc:docMk/>
            <pc:sldMk cId="3611636614" sldId="275"/>
            <ac:spMk id="29" creationId="{99DF559F-0B50-4C64-8A1D-F41AC123448A}"/>
          </ac:spMkLst>
        </pc:spChg>
        <pc:spChg chg="del">
          <ac:chgData name="gojhchoi99@gmail.com" userId="7c3550ba10e1e361" providerId="LiveId" clId="{800298E6-093F-4DB9-954F-42FDD5C6A4C9}" dt="2020-04-28T23:26:31.101" v="264" actId="478"/>
          <ac:spMkLst>
            <pc:docMk/>
            <pc:sldMk cId="3611636614" sldId="275"/>
            <ac:spMk id="35" creationId="{583336D1-BDF3-4462-8BE8-F06AED2ED850}"/>
          </ac:spMkLst>
        </pc:spChg>
        <pc:spChg chg="add mod">
          <ac:chgData name="gojhchoi99@gmail.com" userId="7c3550ba10e1e361" providerId="LiveId" clId="{800298E6-093F-4DB9-954F-42FDD5C6A4C9}" dt="2020-04-28T23:28:02.681" v="279" actId="1076"/>
          <ac:spMkLst>
            <pc:docMk/>
            <pc:sldMk cId="3611636614" sldId="275"/>
            <ac:spMk id="36" creationId="{A6BAA08F-47DE-43DB-9840-E1B75F44662C}"/>
          </ac:spMkLst>
        </pc:spChg>
      </pc:sldChg>
      <pc:sldChg chg="delSp modSp add del delAnim">
        <pc:chgData name="gojhchoi99@gmail.com" userId="7c3550ba10e1e361" providerId="LiveId" clId="{800298E6-093F-4DB9-954F-42FDD5C6A4C9}" dt="2020-04-28T23:45:21.868" v="384" actId="47"/>
        <pc:sldMkLst>
          <pc:docMk/>
          <pc:sldMk cId="0" sldId="276"/>
        </pc:sldMkLst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5" creationId="{1E4A0035-C78C-4B70-A114-EB04554A5654}"/>
          </ac:spMkLst>
        </pc:spChg>
        <pc:spChg chg="del mod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9" creationId="{092F4539-47E0-4CA5-B080-F69278625549}"/>
          </ac:spMkLst>
        </pc:spChg>
        <pc:spChg chg="del mod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0" creationId="{A7243467-40AC-417D-9694-0FBBB7BEE605}"/>
          </ac:spMkLst>
        </pc:spChg>
        <pc:spChg chg="del mod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3" creationId="{AA187B08-6F31-4AEA-85A1-010E726823B0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4" creationId="{EDE1CB33-FD37-4DA5-970E-24A731794D08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5" creationId="{D4D36DB4-8343-41EE-BEE9-420BF945424C}"/>
          </ac:spMkLst>
        </pc:spChg>
        <pc:spChg chg="del mod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6" creationId="{6C0A1311-8228-42A0-8269-5578A41680A3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20" creationId="{FC6E1ABB-E0FC-4307-ADC2-7129C7B01D8F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21" creationId="{4FECFF3F-6876-430B-BB82-9411DF0F363E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24" creationId="{D1B24792-D56B-445B-BB92-13663A53CE52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25" creationId="{BB3B79A0-E1BE-4BB8-A68F-289FA4BB607B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04" creationId="{00000000-0000-0000-0000-000000000000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05" creationId="{00000000-0000-0000-0000-000000000000}"/>
          </ac:spMkLst>
        </pc:spChg>
        <pc:spChg chg="del">
          <ac:chgData name="gojhchoi99@gmail.com" userId="7c3550ba10e1e361" providerId="LiveId" clId="{800298E6-093F-4DB9-954F-42FDD5C6A4C9}" dt="2020-04-28T23:45:02.426" v="383" actId="478"/>
          <ac:spMkLst>
            <pc:docMk/>
            <pc:sldMk cId="0" sldId="276"/>
            <ac:spMk id="106" creationId="{00000000-0000-0000-0000-000000000000}"/>
          </ac:spMkLst>
        </pc:spChg>
        <pc:cxnChg chg="del">
          <ac:chgData name="gojhchoi99@gmail.com" userId="7c3550ba10e1e361" providerId="LiveId" clId="{800298E6-093F-4DB9-954F-42FDD5C6A4C9}" dt="2020-04-28T23:45:02.426" v="383" actId="478"/>
          <ac:cxnSpMkLst>
            <pc:docMk/>
            <pc:sldMk cId="0" sldId="276"/>
            <ac:cxnSpMk id="22" creationId="{84D8C27E-78E7-49C1-A85D-A6BFB991F38B}"/>
          </ac:cxnSpMkLst>
        </pc:cxnChg>
        <pc:cxnChg chg="del">
          <ac:chgData name="gojhchoi99@gmail.com" userId="7c3550ba10e1e361" providerId="LiveId" clId="{800298E6-093F-4DB9-954F-42FDD5C6A4C9}" dt="2020-04-28T23:45:02.426" v="383" actId="478"/>
          <ac:cxnSpMkLst>
            <pc:docMk/>
            <pc:sldMk cId="0" sldId="276"/>
            <ac:cxnSpMk id="23" creationId="{9B35A94B-107F-45A9-89FB-047508137356}"/>
          </ac:cxnSpMkLst>
        </pc:cxnChg>
      </pc:sldChg>
      <pc:sldChg chg="modSp add ord">
        <pc:chgData name="gojhchoi99@gmail.com" userId="7c3550ba10e1e361" providerId="LiveId" clId="{800298E6-093F-4DB9-954F-42FDD5C6A4C9}" dt="2020-04-29T23:11:59.032" v="2155"/>
        <pc:sldMkLst>
          <pc:docMk/>
          <pc:sldMk cId="2879660050" sldId="281"/>
        </pc:sldMkLst>
        <pc:spChg chg="mod">
          <ac:chgData name="gojhchoi99@gmail.com" userId="7c3550ba10e1e361" providerId="LiveId" clId="{800298E6-093F-4DB9-954F-42FDD5C6A4C9}" dt="2020-04-29T23:11:59.032" v="2155"/>
          <ac:spMkLst>
            <pc:docMk/>
            <pc:sldMk cId="2879660050" sldId="281"/>
            <ac:spMk id="11" creationId="{04FE079B-D8CD-4910-916B-68382FA31409}"/>
          </ac:spMkLst>
        </pc:spChg>
        <pc:graphicFrameChg chg="mod modGraphic">
          <ac:chgData name="gojhchoi99@gmail.com" userId="7c3550ba10e1e361" providerId="LiveId" clId="{800298E6-093F-4DB9-954F-42FDD5C6A4C9}" dt="2020-04-29T23:11:54.436" v="2152" actId="6549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52.848" v="2151" actId="6549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addSp delSp add del ord addAnim delAnim">
        <pc:chgData name="gojhchoi99@gmail.com" userId="7c3550ba10e1e361" providerId="LiveId" clId="{800298E6-093F-4DB9-954F-42FDD5C6A4C9}" dt="2020-04-29T23:10:40.200" v="2101" actId="2696"/>
        <pc:sldMkLst>
          <pc:docMk/>
          <pc:sldMk cId="1072599526" sldId="282"/>
        </pc:sldMkLst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14" creationId="{8EBAB3BE-2B27-48CC-A01B-C25474DE2613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1" creationId="{BA726625-1FBF-40A7-B77E-5F96468BB3F4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2" creationId="{F8A025DB-35A3-4785-8BAC-C3DBD9199225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3" creationId="{67CE8F0A-44B3-4A47-80C6-2E672B31CA53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4" creationId="{7810CC63-5EA6-4B22-9EA5-26871AE73976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5" creationId="{9E345336-9AB9-44EB-9064-B99E1304A85E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6" creationId="{959CD474-8311-414A-96CA-D4DB5C34DFAE}"/>
          </ac:spMkLst>
        </pc:spChg>
        <pc:spChg chg="add del">
          <ac:chgData name="gojhchoi99@gmail.com" userId="7c3550ba10e1e361" providerId="LiveId" clId="{800298E6-093F-4DB9-954F-42FDD5C6A4C9}" dt="2020-04-29T23:10:04.218" v="2100" actId="478"/>
          <ac:spMkLst>
            <pc:docMk/>
            <pc:sldMk cId="1072599526" sldId="282"/>
            <ac:spMk id="27" creationId="{2FECB5B6-0B0D-4815-8C0F-CFD776636A46}"/>
          </ac:spMkLst>
        </pc:spChg>
      </pc:sldChg>
      <pc:sldChg chg="addSp delSp modSp add ord">
        <pc:chgData name="gojhchoi99@gmail.com" userId="7c3550ba10e1e361" providerId="LiveId" clId="{800298E6-093F-4DB9-954F-42FDD5C6A4C9}" dt="2020-04-29T23:11:39.812" v="2142"/>
        <pc:sldMkLst>
          <pc:docMk/>
          <pc:sldMk cId="3929595762" sldId="283"/>
        </pc:sldMkLst>
        <pc:graphicFrameChg chg="modGraphic">
          <ac:chgData name="gojhchoi99@gmail.com" userId="7c3550ba10e1e361" providerId="LiveId" clId="{800298E6-093F-4DB9-954F-42FDD5C6A4C9}" dt="2020-04-29T23:10:56.138" v="2105" actId="20577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07.318" v="2114"/>
          <ac:graphicFrameMkLst>
            <pc:docMk/>
            <pc:sldMk cId="3929595762" sldId="283"/>
            <ac:graphicFrameMk id="10" creationId="{27D9B020-816C-4B23-A2AF-66512B1F8225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02.515" v="2108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11.578" v="2117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04.946" v="2111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18.539" v="2122"/>
          <ac:graphicFrameMkLst>
            <pc:docMk/>
            <pc:sldMk cId="3929595762" sldId="283"/>
            <ac:graphicFrameMk id="20" creationId="{A66B0D39-2CFA-448A-97D2-3DE8D948DE44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27.318" v="2132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add del mod modGraphic">
          <ac:chgData name="gojhchoi99@gmail.com" userId="7c3550ba10e1e361" providerId="LiveId" clId="{800298E6-093F-4DB9-954F-42FDD5C6A4C9}" dt="2020-04-29T23:11:36.970" v="2138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800298E6-093F-4DB9-954F-42FDD5C6A4C9}" dt="2020-04-29T23:11:39.812" v="2142"/>
          <ac:graphicFrameMkLst>
            <pc:docMk/>
            <pc:sldMk cId="3929595762" sldId="283"/>
            <ac:graphicFrameMk id="30" creationId="{1A7A3DB1-2388-46D5-9FFC-0F841AA68024}"/>
          </ac:graphicFrameMkLst>
        </pc:graphicFrameChg>
      </pc:sldChg>
      <pc:sldChg chg="delSp add del ord delAnim">
        <pc:chgData name="gojhchoi99@gmail.com" userId="7c3550ba10e1e361" providerId="LiveId" clId="{800298E6-093F-4DB9-954F-42FDD5C6A4C9}" dt="2020-04-29T23:10:52.515" v="2103" actId="2696"/>
        <pc:sldMkLst>
          <pc:docMk/>
          <pc:sldMk cId="390992405" sldId="284"/>
        </pc:sldMkLst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2" creationId="{9587BF93-FE13-4A10-A08F-3083C1D4788B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6" creationId="{200FC389-23C7-401A-9584-C0918A3B0058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7" creationId="{C609F8C5-AD4A-4C2A-AD42-85BB1084B599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9" creationId="{D234AB2E-2E75-4A76-AC83-9A4FFFB960AF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12" creationId="{4AAF2DB3-93E0-433F-9896-6AA41303FC24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14" creationId="{FAFBAB99-D84E-438D-B91D-892E8AA957DD}"/>
          </ac:spMkLst>
        </pc:spChg>
        <pc:spChg chg="del">
          <ac:chgData name="gojhchoi99@gmail.com" userId="7c3550ba10e1e361" providerId="LiveId" clId="{800298E6-093F-4DB9-954F-42FDD5C6A4C9}" dt="2020-04-29T23:10:47.308" v="2102" actId="478"/>
          <ac:spMkLst>
            <pc:docMk/>
            <pc:sldMk cId="390992405" sldId="284"/>
            <ac:spMk id="16" creationId="{B8192601-7503-47FC-94E9-9BA408712DFB}"/>
          </ac:spMkLst>
        </pc:spChg>
        <pc:graphicFrameChg chg="del">
          <ac:chgData name="gojhchoi99@gmail.com" userId="7c3550ba10e1e361" providerId="LiveId" clId="{800298E6-093F-4DB9-954F-42FDD5C6A4C9}" dt="2020-04-29T23:10:47.308" v="2102" actId="478"/>
          <ac:graphicFrameMkLst>
            <pc:docMk/>
            <pc:sldMk cId="390992405" sldId="284"/>
            <ac:graphicFrameMk id="8" creationId="{400FCAAE-FC02-46AA-890D-CA568E8984A0}"/>
          </ac:graphicFrameMkLst>
        </pc:graphicFrameChg>
        <pc:graphicFrameChg chg="del">
          <ac:chgData name="gojhchoi99@gmail.com" userId="7c3550ba10e1e361" providerId="LiveId" clId="{800298E6-093F-4DB9-954F-42FDD5C6A4C9}" dt="2020-04-29T23:10:47.308" v="2102" actId="478"/>
          <ac:graphicFrameMkLst>
            <pc:docMk/>
            <pc:sldMk cId="390992405" sldId="284"/>
            <ac:graphicFrameMk id="11" creationId="{C1A8835B-081B-4F7B-BAF0-5389186E0631}"/>
          </ac:graphicFrameMkLst>
        </pc:graphicFrameChg>
        <pc:graphicFrameChg chg="del">
          <ac:chgData name="gojhchoi99@gmail.com" userId="7c3550ba10e1e361" providerId="LiveId" clId="{800298E6-093F-4DB9-954F-42FDD5C6A4C9}" dt="2020-04-29T23:10:47.308" v="2102" actId="478"/>
          <ac:graphicFrameMkLst>
            <pc:docMk/>
            <pc:sldMk cId="390992405" sldId="284"/>
            <ac:graphicFrameMk id="13" creationId="{5F9BD1D2-1831-4692-886B-88FAD36C35E3}"/>
          </ac:graphicFrameMkLst>
        </pc:graphicFrameChg>
        <pc:graphicFrameChg chg="del">
          <ac:chgData name="gojhchoi99@gmail.com" userId="7c3550ba10e1e361" providerId="LiveId" clId="{800298E6-093F-4DB9-954F-42FDD5C6A4C9}" dt="2020-04-29T23:10:47.308" v="2102" actId="478"/>
          <ac:graphicFrameMkLst>
            <pc:docMk/>
            <pc:sldMk cId="390992405" sldId="284"/>
            <ac:graphicFrameMk id="15" creationId="{B59DBF18-2F18-4D7F-9F60-D339021CC1FE}"/>
          </ac:graphicFrameMkLst>
        </pc:graphicFrameChg>
      </pc:sldChg>
      <pc:sldChg chg="modSp add ord">
        <pc:chgData name="gojhchoi99@gmail.com" userId="7c3550ba10e1e361" providerId="LiveId" clId="{800298E6-093F-4DB9-954F-42FDD5C6A4C9}" dt="2020-04-29T21:52:45.240" v="705"/>
        <pc:sldMkLst>
          <pc:docMk/>
          <pc:sldMk cId="1755503271" sldId="286"/>
        </pc:sldMkLst>
        <pc:spChg chg="mod">
          <ac:chgData name="gojhchoi99@gmail.com" userId="7c3550ba10e1e361" providerId="LiveId" clId="{800298E6-093F-4DB9-954F-42FDD5C6A4C9}" dt="2020-04-28T23:45:28.655" v="391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addAnim delAnim modAnim">
        <pc:chgData name="gojhchoi99@gmail.com" userId="7c3550ba10e1e361" providerId="LiveId" clId="{800298E6-093F-4DB9-954F-42FDD5C6A4C9}" dt="2020-04-29T23:01:28.549" v="2060" actId="1076"/>
        <pc:sldMkLst>
          <pc:docMk/>
          <pc:sldMk cId="1392636707" sldId="287"/>
        </pc:sldMkLst>
        <pc:spChg chg="del">
          <ac:chgData name="gojhchoi99@gmail.com" userId="7c3550ba10e1e361" providerId="LiveId" clId="{800298E6-093F-4DB9-954F-42FDD5C6A4C9}" dt="2020-04-29T21:51:18.395" v="692"/>
          <ac:spMkLst>
            <pc:docMk/>
            <pc:sldMk cId="1392636707" sldId="287"/>
            <ac:spMk id="2" creationId="{FD856DA8-FA5B-4D44-9A0C-51D5FCE73127}"/>
          </ac:spMkLst>
        </pc:spChg>
        <pc:spChg chg="del">
          <ac:chgData name="gojhchoi99@gmail.com" userId="7c3550ba10e1e361" providerId="LiveId" clId="{800298E6-093F-4DB9-954F-42FDD5C6A4C9}" dt="2020-04-29T21:51:18.395" v="692"/>
          <ac:spMkLst>
            <pc:docMk/>
            <pc:sldMk cId="1392636707" sldId="287"/>
            <ac:spMk id="3" creationId="{6356F226-7BB5-4138-98A2-C7E1EDC57BCC}"/>
          </ac:spMkLst>
        </pc:spChg>
        <pc:spChg chg="del">
          <ac:chgData name="gojhchoi99@gmail.com" userId="7c3550ba10e1e361" providerId="LiveId" clId="{800298E6-093F-4DB9-954F-42FDD5C6A4C9}" dt="2020-04-29T21:51:18.395" v="692"/>
          <ac:spMkLst>
            <pc:docMk/>
            <pc:sldMk cId="1392636707" sldId="287"/>
            <ac:spMk id="4" creationId="{F75135F5-E052-4A4F-A69D-60F7513F6CC0}"/>
          </ac:spMkLst>
        </pc:spChg>
        <pc:spChg chg="add mod">
          <ac:chgData name="gojhchoi99@gmail.com" userId="7c3550ba10e1e361" providerId="LiveId" clId="{800298E6-093F-4DB9-954F-42FDD5C6A4C9}" dt="2020-04-29T22:53:57.450" v="1437" actId="1076"/>
          <ac:spMkLst>
            <pc:docMk/>
            <pc:sldMk cId="1392636707" sldId="287"/>
            <ac:spMk id="6" creationId="{04B78D5A-C778-45F6-8136-B5DDE03876A2}"/>
          </ac:spMkLst>
        </pc:spChg>
        <pc:spChg chg="add del">
          <ac:chgData name="gojhchoi99@gmail.com" userId="7c3550ba10e1e361" providerId="LiveId" clId="{800298E6-093F-4DB9-954F-42FDD5C6A4C9}" dt="2020-04-29T22:53:30.534" v="1432" actId="478"/>
          <ac:spMkLst>
            <pc:docMk/>
            <pc:sldMk cId="1392636707" sldId="287"/>
            <ac:spMk id="8" creationId="{0D89D192-DAB9-41A5-8901-88D6CFD77F83}"/>
          </ac:spMkLst>
        </pc:spChg>
        <pc:spChg chg="add">
          <ac:chgData name="gojhchoi99@gmail.com" userId="7c3550ba10e1e361" providerId="LiveId" clId="{800298E6-093F-4DB9-954F-42FDD5C6A4C9}" dt="2020-04-29T22:53:22.985" v="1430"/>
          <ac:spMkLst>
            <pc:docMk/>
            <pc:sldMk cId="1392636707" sldId="287"/>
            <ac:spMk id="9" creationId="{12D1ED52-B205-4E6A-B5A9-07D0CE85F44C}"/>
          </ac:spMkLst>
        </pc:spChg>
        <pc:spChg chg="add mod">
          <ac:chgData name="gojhchoi99@gmail.com" userId="7c3550ba10e1e361" providerId="LiveId" clId="{800298E6-093F-4DB9-954F-42FDD5C6A4C9}" dt="2020-04-29T22:54:19.684" v="1475" actId="20577"/>
          <ac:spMkLst>
            <pc:docMk/>
            <pc:sldMk cId="1392636707" sldId="287"/>
            <ac:spMk id="10" creationId="{C0B3E3D0-C84F-4785-A51A-3BCAD30A8388}"/>
          </ac:spMkLst>
        </pc:spChg>
        <pc:spChg chg="add mod">
          <ac:chgData name="gojhchoi99@gmail.com" userId="7c3550ba10e1e361" providerId="LiveId" clId="{800298E6-093F-4DB9-954F-42FDD5C6A4C9}" dt="2020-04-29T23:01:28.549" v="2060" actId="1076"/>
          <ac:spMkLst>
            <pc:docMk/>
            <pc:sldMk cId="1392636707" sldId="287"/>
            <ac:spMk id="11" creationId="{FDE7B3C6-833D-4F66-91A7-8A3228740188}"/>
          </ac:spMkLst>
        </pc:spChg>
        <pc:spChg chg="add del mod">
          <ac:chgData name="gojhchoi99@gmail.com" userId="7c3550ba10e1e361" providerId="LiveId" clId="{800298E6-093F-4DB9-954F-42FDD5C6A4C9}" dt="2020-04-29T23:01:28.549" v="2060" actId="1076"/>
          <ac:spMkLst>
            <pc:docMk/>
            <pc:sldMk cId="1392636707" sldId="287"/>
            <ac:spMk id="12" creationId="{0781CE0A-253D-4C6A-AA87-868DC9DCE492}"/>
          </ac:spMkLst>
        </pc:spChg>
        <pc:spChg chg="add mod">
          <ac:chgData name="gojhchoi99@gmail.com" userId="7c3550ba10e1e361" providerId="LiveId" clId="{800298E6-093F-4DB9-954F-42FDD5C6A4C9}" dt="2020-04-29T23:01:28.549" v="2060" actId="1076"/>
          <ac:spMkLst>
            <pc:docMk/>
            <pc:sldMk cId="1392636707" sldId="287"/>
            <ac:spMk id="13" creationId="{085F3C60-F194-4AE1-8C35-5159AC2F0F1F}"/>
          </ac:spMkLst>
        </pc:spChg>
        <pc:spChg chg="add mod">
          <ac:chgData name="gojhchoi99@gmail.com" userId="7c3550ba10e1e361" providerId="LiveId" clId="{800298E6-093F-4DB9-954F-42FDD5C6A4C9}" dt="2020-04-29T23:01:28.549" v="2060" actId="1076"/>
          <ac:spMkLst>
            <pc:docMk/>
            <pc:sldMk cId="1392636707" sldId="287"/>
            <ac:spMk id="14" creationId="{BF367A35-BF76-496C-9206-FBEB1A9C94DB}"/>
          </ac:spMkLst>
        </pc:spChg>
        <pc:spChg chg="add">
          <ac:chgData name="gojhchoi99@gmail.com" userId="7c3550ba10e1e361" providerId="LiveId" clId="{800298E6-093F-4DB9-954F-42FDD5C6A4C9}" dt="2020-04-29T22:53:40.129" v="1433"/>
          <ac:spMkLst>
            <pc:docMk/>
            <pc:sldMk cId="1392636707" sldId="287"/>
            <ac:spMk id="15" creationId="{2BE44D04-35B1-4A2F-A82E-0880AD5DC3C3}"/>
          </ac:spMkLst>
        </pc:spChg>
        <pc:picChg chg="add mod">
          <ac:chgData name="gojhchoi99@gmail.com" userId="7c3550ba10e1e361" providerId="LiveId" clId="{800298E6-093F-4DB9-954F-42FDD5C6A4C9}" dt="2020-04-29T22:54:10.108" v="1440" actId="14100"/>
          <ac:picMkLst>
            <pc:docMk/>
            <pc:sldMk cId="1392636707" sldId="287"/>
            <ac:picMk id="5" creationId="{3D897116-68A6-4C94-B5E5-272670ABF578}"/>
          </ac:picMkLst>
        </pc:picChg>
        <pc:picChg chg="add del">
          <ac:chgData name="gojhchoi99@gmail.com" userId="7c3550ba10e1e361" providerId="LiveId" clId="{800298E6-093F-4DB9-954F-42FDD5C6A4C9}" dt="2020-04-29T22:53:26.486" v="1431" actId="478"/>
          <ac:picMkLst>
            <pc:docMk/>
            <pc:sldMk cId="1392636707" sldId="287"/>
            <ac:picMk id="7" creationId="{FE612A38-9A0C-4692-962E-CCCCB4765AD7}"/>
          </ac:picMkLst>
        </pc:picChg>
      </pc:sldChg>
      <pc:sldChg chg="new del">
        <pc:chgData name="gojhchoi99@gmail.com" userId="7c3550ba10e1e361" providerId="LiveId" clId="{800298E6-093F-4DB9-954F-42FDD5C6A4C9}" dt="2020-04-29T21:51:19.953" v="693" actId="47"/>
        <pc:sldMkLst>
          <pc:docMk/>
          <pc:sldMk cId="148431720" sldId="288"/>
        </pc:sldMkLst>
      </pc:sldChg>
      <pc:sldChg chg="addSp delSp modSp add ord addAnim delAnim modAnim">
        <pc:chgData name="gojhchoi99@gmail.com" userId="7c3550ba10e1e361" providerId="LiveId" clId="{800298E6-093F-4DB9-954F-42FDD5C6A4C9}" dt="2020-04-29T23:09:47.973" v="2098"/>
        <pc:sldMkLst>
          <pc:docMk/>
          <pc:sldMk cId="3214935004" sldId="288"/>
        </pc:sldMkLst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8" creationId="{728C3480-C57E-45AF-9A11-DB00CA8B4969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0" creationId="{FDBC9F22-B162-4AAA-BC52-B2B669AA0108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1" creationId="{A1EE5EE7-4CD3-4C4F-B67A-900E4263A5D5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2" creationId="{2DB2416D-7081-42AD-9EB7-D1E0FE6860BD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3" creationId="{39A72715-2657-47A4-98E3-92954C5B3D1E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4" creationId="{EA2F3B76-7783-4CCC-99E8-D5AA0F7936F9}"/>
          </ac:spMkLst>
        </pc:spChg>
        <pc:spChg chg="del">
          <ac:chgData name="gojhchoi99@gmail.com" userId="7c3550ba10e1e361" providerId="LiveId" clId="{800298E6-093F-4DB9-954F-42FDD5C6A4C9}" dt="2020-04-29T23:01:33.282" v="2061" actId="478"/>
          <ac:spMkLst>
            <pc:docMk/>
            <pc:sldMk cId="3214935004" sldId="288"/>
            <ac:spMk id="15" creationId="{67331301-3F54-4143-AF2B-07799565417C}"/>
          </ac:spMkLst>
        </pc:spChg>
        <pc:spChg chg="add mod">
          <ac:chgData name="gojhchoi99@gmail.com" userId="7c3550ba10e1e361" providerId="LiveId" clId="{800298E6-093F-4DB9-954F-42FDD5C6A4C9}" dt="2020-04-29T23:08:44.002" v="2065"/>
          <ac:spMkLst>
            <pc:docMk/>
            <pc:sldMk cId="3214935004" sldId="288"/>
            <ac:spMk id="16" creationId="{CF8CC0CC-B9BE-4B6F-AF68-7FFAD6C8F174}"/>
          </ac:spMkLst>
        </pc:spChg>
        <pc:spChg chg="add">
          <ac:chgData name="gojhchoi99@gmail.com" userId="7c3550ba10e1e361" providerId="LiveId" clId="{800298E6-093F-4DB9-954F-42FDD5C6A4C9}" dt="2020-04-29T23:08:37.749" v="2062"/>
          <ac:spMkLst>
            <pc:docMk/>
            <pc:sldMk cId="3214935004" sldId="288"/>
            <ac:spMk id="17" creationId="{DD1EF822-1E82-4615-A1A5-835DBAACB1F3}"/>
          </ac:spMkLst>
        </pc:spChg>
        <pc:spChg chg="add">
          <ac:chgData name="gojhchoi99@gmail.com" userId="7c3550ba10e1e361" providerId="LiveId" clId="{800298E6-093F-4DB9-954F-42FDD5C6A4C9}" dt="2020-04-29T23:08:37.749" v="2062"/>
          <ac:spMkLst>
            <pc:docMk/>
            <pc:sldMk cId="3214935004" sldId="288"/>
            <ac:spMk id="18" creationId="{D9A503EC-AC44-4237-B40C-5F69FAECB037}"/>
          </ac:spMkLst>
        </pc:spChg>
        <pc:spChg chg="add">
          <ac:chgData name="gojhchoi99@gmail.com" userId="7c3550ba10e1e361" providerId="LiveId" clId="{800298E6-093F-4DB9-954F-42FDD5C6A4C9}" dt="2020-04-29T23:08:37.749" v="2062"/>
          <ac:spMkLst>
            <pc:docMk/>
            <pc:sldMk cId="3214935004" sldId="288"/>
            <ac:spMk id="19" creationId="{5F643AE0-8C0B-44F6-8A4E-86A596F89A35}"/>
          </ac:spMkLst>
        </pc:spChg>
        <pc:spChg chg="add mod">
          <ac:chgData name="gojhchoi99@gmail.com" userId="7c3550ba10e1e361" providerId="LiveId" clId="{800298E6-093F-4DB9-954F-42FDD5C6A4C9}" dt="2020-04-29T23:08:48.234" v="2068"/>
          <ac:spMkLst>
            <pc:docMk/>
            <pc:sldMk cId="3214935004" sldId="288"/>
            <ac:spMk id="20" creationId="{0BA89860-2A80-46F4-A509-CCEFB9D41B14}"/>
          </ac:spMkLst>
        </pc:spChg>
        <pc:spChg chg="add mod">
          <ac:chgData name="gojhchoi99@gmail.com" userId="7c3550ba10e1e361" providerId="LiveId" clId="{800298E6-093F-4DB9-954F-42FDD5C6A4C9}" dt="2020-04-29T23:08:51.489" v="2072"/>
          <ac:spMkLst>
            <pc:docMk/>
            <pc:sldMk cId="3214935004" sldId="288"/>
            <ac:spMk id="21" creationId="{478256CF-BC1D-41C2-A542-F874ED960C43}"/>
          </ac:spMkLst>
        </pc:spChg>
        <pc:spChg chg="add mod">
          <ac:chgData name="gojhchoi99@gmail.com" userId="7c3550ba10e1e361" providerId="LiveId" clId="{800298E6-093F-4DB9-954F-42FDD5C6A4C9}" dt="2020-04-29T23:09:12.590" v="2076"/>
          <ac:spMkLst>
            <pc:docMk/>
            <pc:sldMk cId="3214935004" sldId="288"/>
            <ac:spMk id="22" creationId="{641013B4-754C-4397-8847-93DDFDC138E4}"/>
          </ac:spMkLst>
        </pc:spChg>
        <pc:spChg chg="add mod">
          <ac:chgData name="gojhchoi99@gmail.com" userId="7c3550ba10e1e361" providerId="LiveId" clId="{800298E6-093F-4DB9-954F-42FDD5C6A4C9}" dt="2020-04-29T23:09:15.731" v="2080"/>
          <ac:spMkLst>
            <pc:docMk/>
            <pc:sldMk cId="3214935004" sldId="288"/>
            <ac:spMk id="23" creationId="{C55FD4AB-6E75-4398-BDEB-51FBF8C02D88}"/>
          </ac:spMkLst>
        </pc:spChg>
        <pc:spChg chg="add mod">
          <ac:chgData name="gojhchoi99@gmail.com" userId="7c3550ba10e1e361" providerId="LiveId" clId="{800298E6-093F-4DB9-954F-42FDD5C6A4C9}" dt="2020-04-29T23:09:18.420" v="2084"/>
          <ac:spMkLst>
            <pc:docMk/>
            <pc:sldMk cId="3214935004" sldId="288"/>
            <ac:spMk id="24" creationId="{24DE28C2-EF1E-4B28-97AD-92C6161737AD}"/>
          </ac:spMkLst>
        </pc:spChg>
        <pc:spChg chg="add mod">
          <ac:chgData name="gojhchoi99@gmail.com" userId="7c3550ba10e1e361" providerId="LiveId" clId="{800298E6-093F-4DB9-954F-42FDD5C6A4C9}" dt="2020-04-29T23:09:20.975" v="2088"/>
          <ac:spMkLst>
            <pc:docMk/>
            <pc:sldMk cId="3214935004" sldId="288"/>
            <ac:spMk id="25" creationId="{27F04429-5A69-4582-ABC4-CA5A7CF0D714}"/>
          </ac:spMkLst>
        </pc:spChg>
        <pc:spChg chg="add del mod">
          <ac:chgData name="gojhchoi99@gmail.com" userId="7c3550ba10e1e361" providerId="LiveId" clId="{800298E6-093F-4DB9-954F-42FDD5C6A4C9}" dt="2020-04-29T23:09:29.239" v="2094"/>
          <ac:spMkLst>
            <pc:docMk/>
            <pc:sldMk cId="3214935004" sldId="288"/>
            <ac:spMk id="26" creationId="{4313ACA3-9856-45F8-9365-242F3CA8ECDA}"/>
          </ac:spMkLst>
        </pc:spChg>
        <pc:spChg chg="add mod">
          <ac:chgData name="gojhchoi99@gmail.com" userId="7c3550ba10e1e361" providerId="LiveId" clId="{800298E6-093F-4DB9-954F-42FDD5C6A4C9}" dt="2020-04-29T23:09:47.973" v="2098"/>
          <ac:spMkLst>
            <pc:docMk/>
            <pc:sldMk cId="3214935004" sldId="288"/>
            <ac:spMk id="27" creationId="{0FA6D4E2-19E0-4C1F-A1DA-ABCA4510C196}"/>
          </ac:spMkLst>
        </pc:spChg>
        <pc:picChg chg="del">
          <ac:chgData name="gojhchoi99@gmail.com" userId="7c3550ba10e1e361" providerId="LiveId" clId="{800298E6-093F-4DB9-954F-42FDD5C6A4C9}" dt="2020-04-29T23:01:33.282" v="2061" actId="478"/>
          <ac:picMkLst>
            <pc:docMk/>
            <pc:sldMk cId="3214935004" sldId="288"/>
            <ac:picMk id="1026" creationId="{FDE070BC-96B1-44B5-992A-514AEF3F6FB9}"/>
          </ac:picMkLst>
        </pc:picChg>
      </pc:sldChg>
      <pc:sldChg chg="add ord">
        <pc:chgData name="gojhchoi99@gmail.com" userId="7c3550ba10e1e361" providerId="LiveId" clId="{800298E6-093F-4DB9-954F-42FDD5C6A4C9}" dt="2020-04-29T21:51:49.980" v="698"/>
        <pc:sldMkLst>
          <pc:docMk/>
          <pc:sldMk cId="0" sldId="289"/>
        </pc:sldMkLst>
      </pc:sldChg>
      <pc:sldChg chg="add del ord">
        <pc:chgData name="gojhchoi99@gmail.com" userId="7c3550ba10e1e361" providerId="LiveId" clId="{800298E6-093F-4DB9-954F-42FDD5C6A4C9}" dt="2020-04-29T23:16:24.478" v="2156" actId="47"/>
        <pc:sldMkLst>
          <pc:docMk/>
          <pc:sldMk cId="3167564185" sldId="290"/>
        </pc:sldMkLst>
      </pc:sldChg>
      <pc:sldChg chg="modSp add ord">
        <pc:chgData name="gojhchoi99@gmail.com" userId="7c3550ba10e1e361" providerId="LiveId" clId="{800298E6-093F-4DB9-954F-42FDD5C6A4C9}" dt="2020-05-02T01:44:12.648" v="2483" actId="20577"/>
        <pc:sldMkLst>
          <pc:docMk/>
          <pc:sldMk cId="0" sldId="291"/>
        </pc:sldMkLst>
        <pc:spChg chg="mod">
          <ac:chgData name="gojhchoi99@gmail.com" userId="7c3550ba10e1e361" providerId="LiveId" clId="{800298E6-093F-4DB9-954F-42FDD5C6A4C9}" dt="2020-05-02T01:44:12.648" v="2483" actId="20577"/>
          <ac:spMkLst>
            <pc:docMk/>
            <pc:sldMk cId="0" sldId="291"/>
            <ac:spMk id="6" creationId="{230B77B2-2B9D-4EFC-B454-DCD43379FA67}"/>
          </ac:spMkLst>
        </pc:spChg>
        <pc:spChg chg="mod">
          <ac:chgData name="gojhchoi99@gmail.com" userId="7c3550ba10e1e361" providerId="LiveId" clId="{800298E6-093F-4DB9-954F-42FDD5C6A4C9}" dt="2020-04-29T23:31:32.379" v="2471"/>
          <ac:spMkLst>
            <pc:docMk/>
            <pc:sldMk cId="0" sldId="291"/>
            <ac:spMk id="7" creationId="{AA26E7AB-5BC7-444C-B064-E59EF26C80E2}"/>
          </ac:spMkLst>
        </pc:spChg>
      </pc:sldChg>
      <pc:sldChg chg="addSp delSp modSp new delAnim modAnim modNotesTx">
        <pc:chgData name="gojhchoi99@gmail.com" userId="7c3550ba10e1e361" providerId="LiveId" clId="{800298E6-093F-4DB9-954F-42FDD5C6A4C9}" dt="2020-04-29T22:40:29.526" v="1227" actId="20577"/>
        <pc:sldMkLst>
          <pc:docMk/>
          <pc:sldMk cId="604715039" sldId="292"/>
        </pc:sldMkLst>
        <pc:spChg chg="add mod">
          <ac:chgData name="gojhchoi99@gmail.com" userId="7c3550ba10e1e361" providerId="LiveId" clId="{800298E6-093F-4DB9-954F-42FDD5C6A4C9}" dt="2020-04-29T22:12:01.710" v="840"/>
          <ac:spMkLst>
            <pc:docMk/>
            <pc:sldMk cId="604715039" sldId="292"/>
            <ac:spMk id="2" creationId="{35A41B10-796C-4081-BDBF-66D082C3AB99}"/>
          </ac:spMkLst>
        </pc:spChg>
        <pc:spChg chg="add mod">
          <ac:chgData name="gojhchoi99@gmail.com" userId="7c3550ba10e1e361" providerId="LiveId" clId="{800298E6-093F-4DB9-954F-42FDD5C6A4C9}" dt="2020-04-29T22:12:13.140" v="859" actId="255"/>
          <ac:spMkLst>
            <pc:docMk/>
            <pc:sldMk cId="604715039" sldId="292"/>
            <ac:spMk id="3" creationId="{78025CA0-B291-4173-9CD5-04A3A1EC3CE9}"/>
          </ac:spMkLst>
        </pc:spChg>
        <pc:spChg chg="add">
          <ac:chgData name="gojhchoi99@gmail.com" userId="7c3550ba10e1e361" providerId="LiveId" clId="{800298E6-093F-4DB9-954F-42FDD5C6A4C9}" dt="2020-04-29T22:10:44.861" v="814"/>
          <ac:spMkLst>
            <pc:docMk/>
            <pc:sldMk cId="604715039" sldId="292"/>
            <ac:spMk id="4" creationId="{D2722912-58E2-4854-9E78-29456408BFCD}"/>
          </ac:spMkLst>
        </pc:spChg>
        <pc:spChg chg="add">
          <ac:chgData name="gojhchoi99@gmail.com" userId="7c3550ba10e1e361" providerId="LiveId" clId="{800298E6-093F-4DB9-954F-42FDD5C6A4C9}" dt="2020-04-29T22:10:44.861" v="814"/>
          <ac:spMkLst>
            <pc:docMk/>
            <pc:sldMk cId="604715039" sldId="292"/>
            <ac:spMk id="5" creationId="{AB80C7A4-2A3A-466C-BA63-9E3A14DBD9CE}"/>
          </ac:spMkLst>
        </pc:spChg>
        <pc:spChg chg="add mod">
          <ac:chgData name="gojhchoi99@gmail.com" userId="7c3550ba10e1e361" providerId="LiveId" clId="{800298E6-093F-4DB9-954F-42FDD5C6A4C9}" dt="2020-04-29T22:24:13.722" v="941" actId="1038"/>
          <ac:spMkLst>
            <pc:docMk/>
            <pc:sldMk cId="604715039" sldId="292"/>
            <ac:spMk id="6" creationId="{0BDE1C8D-819F-4D95-B937-5614973FC31E}"/>
          </ac:spMkLst>
        </pc:spChg>
        <pc:spChg chg="add mod">
          <ac:chgData name="gojhchoi99@gmail.com" userId="7c3550ba10e1e361" providerId="LiveId" clId="{800298E6-093F-4DB9-954F-42FDD5C6A4C9}" dt="2020-04-29T22:12:46.650" v="877" actId="1038"/>
          <ac:spMkLst>
            <pc:docMk/>
            <pc:sldMk cId="604715039" sldId="292"/>
            <ac:spMk id="7" creationId="{E64D03B5-D4A1-49D8-9AB6-277322B1D98A}"/>
          </ac:spMkLst>
        </pc:spChg>
        <pc:spChg chg="add del mod">
          <ac:chgData name="gojhchoi99@gmail.com" userId="7c3550ba10e1e361" providerId="LiveId" clId="{800298E6-093F-4DB9-954F-42FDD5C6A4C9}" dt="2020-04-29T22:23:45.553" v="938" actId="478"/>
          <ac:spMkLst>
            <pc:docMk/>
            <pc:sldMk cId="604715039" sldId="292"/>
            <ac:spMk id="12" creationId="{4BF65268-BE75-4BD5-9F9B-89102BB58995}"/>
          </ac:spMkLst>
        </pc:spChg>
        <pc:spChg chg="add del mod">
          <ac:chgData name="gojhchoi99@gmail.com" userId="7c3550ba10e1e361" providerId="LiveId" clId="{800298E6-093F-4DB9-954F-42FDD5C6A4C9}" dt="2020-04-29T22:30:55.319" v="984" actId="478"/>
          <ac:spMkLst>
            <pc:docMk/>
            <pc:sldMk cId="604715039" sldId="292"/>
            <ac:spMk id="13" creationId="{CF630B2B-D6DF-4719-B4A0-F0E6727F9F4E}"/>
          </ac:spMkLst>
        </pc:spChg>
        <pc:spChg chg="add mod">
          <ac:chgData name="gojhchoi99@gmail.com" userId="7c3550ba10e1e361" providerId="LiveId" clId="{800298E6-093F-4DB9-954F-42FDD5C6A4C9}" dt="2020-04-29T22:40:04.099" v="1138" actId="207"/>
          <ac:spMkLst>
            <pc:docMk/>
            <pc:sldMk cId="604715039" sldId="292"/>
            <ac:spMk id="15" creationId="{F3A79CCE-6B5C-473A-A6E1-26A24069F4D4}"/>
          </ac:spMkLst>
        </pc:spChg>
        <pc:spChg chg="add del">
          <ac:chgData name="gojhchoi99@gmail.com" userId="7c3550ba10e1e361" providerId="LiveId" clId="{800298E6-093F-4DB9-954F-42FDD5C6A4C9}" dt="2020-04-29T22:36:26.584" v="1114"/>
          <ac:spMkLst>
            <pc:docMk/>
            <pc:sldMk cId="604715039" sldId="292"/>
            <ac:spMk id="16" creationId="{23A18E06-899F-42B5-855C-16D1706E25BB}"/>
          </ac:spMkLst>
        </pc:spChg>
        <pc:spChg chg="add mod">
          <ac:chgData name="gojhchoi99@gmail.com" userId="7c3550ba10e1e361" providerId="LiveId" clId="{800298E6-093F-4DB9-954F-42FDD5C6A4C9}" dt="2020-04-29T22:40:00.876" v="1137" actId="207"/>
          <ac:spMkLst>
            <pc:docMk/>
            <pc:sldMk cId="604715039" sldId="292"/>
            <ac:spMk id="17" creationId="{67587B68-5838-450A-BC6B-376CB883D76D}"/>
          </ac:spMkLst>
        </pc:spChg>
        <pc:picChg chg="add del">
          <ac:chgData name="gojhchoi99@gmail.com" userId="7c3550ba10e1e361" providerId="LiveId" clId="{800298E6-093F-4DB9-954F-42FDD5C6A4C9}" dt="2020-04-29T22:11:00.180" v="816" actId="478"/>
          <ac:picMkLst>
            <pc:docMk/>
            <pc:sldMk cId="604715039" sldId="292"/>
            <ac:picMk id="8" creationId="{F5FB88D4-C2F6-4CD4-9118-9274A11C0657}"/>
          </ac:picMkLst>
        </pc:picChg>
        <pc:picChg chg="add del">
          <ac:chgData name="gojhchoi99@gmail.com" userId="7c3550ba10e1e361" providerId="LiveId" clId="{800298E6-093F-4DB9-954F-42FDD5C6A4C9}" dt="2020-04-29T22:11:01.717" v="817" actId="478"/>
          <ac:picMkLst>
            <pc:docMk/>
            <pc:sldMk cId="604715039" sldId="292"/>
            <ac:picMk id="9" creationId="{1A0C8F9F-6615-49AD-869A-C5B71FD8B57D}"/>
          </ac:picMkLst>
        </pc:picChg>
        <pc:picChg chg="add mod">
          <ac:chgData name="gojhchoi99@gmail.com" userId="7c3550ba10e1e361" providerId="LiveId" clId="{800298E6-093F-4DB9-954F-42FDD5C6A4C9}" dt="2020-04-29T22:11:32.002" v="826" actId="1076"/>
          <ac:picMkLst>
            <pc:docMk/>
            <pc:sldMk cId="604715039" sldId="292"/>
            <ac:picMk id="10" creationId="{93F8CACC-C190-4B97-BA07-6277CE0AF5CB}"/>
          </ac:picMkLst>
        </pc:picChg>
        <pc:picChg chg="add mod">
          <ac:chgData name="gojhchoi99@gmail.com" userId="7c3550ba10e1e361" providerId="LiveId" clId="{800298E6-093F-4DB9-954F-42FDD5C6A4C9}" dt="2020-04-29T22:11:38.104" v="828" actId="688"/>
          <ac:picMkLst>
            <pc:docMk/>
            <pc:sldMk cId="604715039" sldId="292"/>
            <ac:picMk id="11" creationId="{0B118A36-1159-43F9-BCC8-565D79F98A9C}"/>
          </ac:picMkLst>
        </pc:picChg>
        <pc:picChg chg="add mod">
          <ac:chgData name="gojhchoi99@gmail.com" userId="7c3550ba10e1e361" providerId="LiveId" clId="{800298E6-093F-4DB9-954F-42FDD5C6A4C9}" dt="2020-04-29T22:30:32.562" v="982" actId="1076"/>
          <ac:picMkLst>
            <pc:docMk/>
            <pc:sldMk cId="604715039" sldId="292"/>
            <ac:picMk id="14" creationId="{64CAAFED-578F-4E7D-AD14-07495607178D}"/>
          </ac:picMkLst>
        </pc:picChg>
      </pc:sldChg>
      <pc:sldChg chg="addSp delSp modSp new delAnim modAnim">
        <pc:chgData name="gojhchoi99@gmail.com" userId="7c3550ba10e1e361" providerId="LiveId" clId="{800298E6-093F-4DB9-954F-42FDD5C6A4C9}" dt="2020-04-29T23:27:45.602" v="2420" actId="207"/>
        <pc:sldMkLst>
          <pc:docMk/>
          <pc:sldMk cId="2714013272" sldId="293"/>
        </pc:sldMkLst>
        <pc:spChg chg="add mod">
          <ac:chgData name="gojhchoi99@gmail.com" userId="7c3550ba10e1e361" providerId="LiveId" clId="{800298E6-093F-4DB9-954F-42FDD5C6A4C9}" dt="2020-04-29T22:33:04.315" v="1011"/>
          <ac:spMkLst>
            <pc:docMk/>
            <pc:sldMk cId="2714013272" sldId="293"/>
            <ac:spMk id="2" creationId="{870BFD04-B9A1-4C59-B9F4-2D194A54B6C0}"/>
          </ac:spMkLst>
        </pc:spChg>
        <pc:spChg chg="add mod">
          <ac:chgData name="gojhchoi99@gmail.com" userId="7c3550ba10e1e361" providerId="LiveId" clId="{800298E6-093F-4DB9-954F-42FDD5C6A4C9}" dt="2020-04-29T22:33:08.949" v="1019"/>
          <ac:spMkLst>
            <pc:docMk/>
            <pc:sldMk cId="2714013272" sldId="293"/>
            <ac:spMk id="3" creationId="{C6B77335-7628-4FD4-A391-383A087D7437}"/>
          </ac:spMkLst>
        </pc:spChg>
        <pc:spChg chg="add mod">
          <ac:chgData name="gojhchoi99@gmail.com" userId="7c3550ba10e1e361" providerId="LiveId" clId="{800298E6-093F-4DB9-954F-42FDD5C6A4C9}" dt="2020-04-29T22:32:19.805" v="990" actId="1076"/>
          <ac:spMkLst>
            <pc:docMk/>
            <pc:sldMk cId="2714013272" sldId="293"/>
            <ac:spMk id="4" creationId="{7306B3A3-EAB0-459F-B530-670C5FB29559}"/>
          </ac:spMkLst>
        </pc:spChg>
        <pc:spChg chg="add">
          <ac:chgData name="gojhchoi99@gmail.com" userId="7c3550ba10e1e361" providerId="LiveId" clId="{800298E6-093F-4DB9-954F-42FDD5C6A4C9}" dt="2020-04-29T22:10:46.215" v="815"/>
          <ac:spMkLst>
            <pc:docMk/>
            <pc:sldMk cId="2714013272" sldId="293"/>
            <ac:spMk id="5" creationId="{98C8CDE3-B99D-44AC-88CB-7177282A0000}"/>
          </ac:spMkLst>
        </pc:spChg>
        <pc:spChg chg="add mod">
          <ac:chgData name="gojhchoi99@gmail.com" userId="7c3550ba10e1e361" providerId="LiveId" clId="{800298E6-093F-4DB9-954F-42FDD5C6A4C9}" dt="2020-04-29T22:33:35.845" v="1042" actId="1037"/>
          <ac:spMkLst>
            <pc:docMk/>
            <pc:sldMk cId="2714013272" sldId="293"/>
            <ac:spMk id="6" creationId="{F60441AA-BFE6-4093-B260-1E2CCD513FAE}"/>
          </ac:spMkLst>
        </pc:spChg>
        <pc:spChg chg="add mod">
          <ac:chgData name="gojhchoi99@gmail.com" userId="7c3550ba10e1e361" providerId="LiveId" clId="{800298E6-093F-4DB9-954F-42FDD5C6A4C9}" dt="2020-04-29T22:35:32.631" v="1084" actId="20577"/>
          <ac:spMkLst>
            <pc:docMk/>
            <pc:sldMk cId="2714013272" sldId="293"/>
            <ac:spMk id="7" creationId="{34BAE7C5-04C1-40DB-816B-5EA39DDCEB44}"/>
          </ac:spMkLst>
        </pc:spChg>
        <pc:spChg chg="add del mod">
          <ac:chgData name="gojhchoi99@gmail.com" userId="7c3550ba10e1e361" providerId="LiveId" clId="{800298E6-093F-4DB9-954F-42FDD5C6A4C9}" dt="2020-04-29T22:32:18.096" v="989" actId="478"/>
          <ac:spMkLst>
            <pc:docMk/>
            <pc:sldMk cId="2714013272" sldId="293"/>
            <ac:spMk id="10" creationId="{D5F2A999-F3EB-4056-BB3C-19BC850C71B8}"/>
          </ac:spMkLst>
        </pc:spChg>
        <pc:spChg chg="add mod">
          <ac:chgData name="gojhchoi99@gmail.com" userId="7c3550ba10e1e361" providerId="LiveId" clId="{800298E6-093F-4DB9-954F-42FDD5C6A4C9}" dt="2020-04-29T23:27:45.602" v="2420" actId="207"/>
          <ac:spMkLst>
            <pc:docMk/>
            <pc:sldMk cId="2714013272" sldId="293"/>
            <ac:spMk id="14" creationId="{523A5487-6DBF-4AFE-94E4-50A8D7D9D77E}"/>
          </ac:spMkLst>
        </pc:spChg>
        <pc:picChg chg="add del">
          <ac:chgData name="gojhchoi99@gmail.com" userId="7c3550ba10e1e361" providerId="LiveId" clId="{800298E6-093F-4DB9-954F-42FDD5C6A4C9}" dt="2020-04-29T22:11:04.181" v="818" actId="478"/>
          <ac:picMkLst>
            <pc:docMk/>
            <pc:sldMk cId="2714013272" sldId="293"/>
            <ac:picMk id="8" creationId="{4F49E123-3CFD-4B7B-BBAA-82FD4F4FF1C6}"/>
          </ac:picMkLst>
        </pc:picChg>
        <pc:picChg chg="add del">
          <ac:chgData name="gojhchoi99@gmail.com" userId="7c3550ba10e1e361" providerId="LiveId" clId="{800298E6-093F-4DB9-954F-42FDD5C6A4C9}" dt="2020-04-29T22:11:05.647" v="819" actId="478"/>
          <ac:picMkLst>
            <pc:docMk/>
            <pc:sldMk cId="2714013272" sldId="293"/>
            <ac:picMk id="9" creationId="{0EDDC9D3-C70D-464D-939A-6A0F7DF6D1F0}"/>
          </ac:picMkLst>
        </pc:picChg>
        <pc:picChg chg="add del mod modCrop">
          <ac:chgData name="gojhchoi99@gmail.com" userId="7c3550ba10e1e361" providerId="LiveId" clId="{800298E6-093F-4DB9-954F-42FDD5C6A4C9}" dt="2020-04-29T22:32:13.853" v="987" actId="478"/>
          <ac:picMkLst>
            <pc:docMk/>
            <pc:sldMk cId="2714013272" sldId="293"/>
            <ac:picMk id="11" creationId="{9B7B8CF8-A59F-4E3E-8688-D36A628907B8}"/>
          </ac:picMkLst>
        </pc:picChg>
        <pc:picChg chg="add mod">
          <ac:chgData name="gojhchoi99@gmail.com" userId="7c3550ba10e1e361" providerId="LiveId" clId="{800298E6-093F-4DB9-954F-42FDD5C6A4C9}" dt="2020-04-29T22:32:42.690" v="996" actId="1076"/>
          <ac:picMkLst>
            <pc:docMk/>
            <pc:sldMk cId="2714013272" sldId="293"/>
            <ac:picMk id="12" creationId="{AD64E3CD-D031-4823-9D75-038E87C35216}"/>
          </ac:picMkLst>
        </pc:picChg>
        <pc:picChg chg="add mod">
          <ac:chgData name="gojhchoi99@gmail.com" userId="7c3550ba10e1e361" providerId="LiveId" clId="{800298E6-093F-4DB9-954F-42FDD5C6A4C9}" dt="2020-04-29T22:32:59.223" v="999" actId="1076"/>
          <ac:picMkLst>
            <pc:docMk/>
            <pc:sldMk cId="2714013272" sldId="293"/>
            <ac:picMk id="13" creationId="{3537116B-DD93-44BC-BC3F-C5CC4A9D630B}"/>
          </ac:picMkLst>
        </pc:picChg>
      </pc:sldChg>
      <pc:sldChg chg="addSp delSp modSp new delAnim modAnim">
        <pc:chgData name="gojhchoi99@gmail.com" userId="7c3550ba10e1e361" providerId="LiveId" clId="{800298E6-093F-4DB9-954F-42FDD5C6A4C9}" dt="2020-04-29T22:44:32.712" v="1262" actId="1076"/>
        <pc:sldMkLst>
          <pc:docMk/>
          <pc:sldMk cId="761926170" sldId="294"/>
        </pc:sldMkLst>
        <pc:spChg chg="add mod">
          <ac:chgData name="gojhchoi99@gmail.com" userId="7c3550ba10e1e361" providerId="LiveId" clId="{800298E6-093F-4DB9-954F-42FDD5C6A4C9}" dt="2020-04-29T22:41:54.417" v="1243" actId="1076"/>
          <ac:spMkLst>
            <pc:docMk/>
            <pc:sldMk cId="761926170" sldId="294"/>
            <ac:spMk id="2" creationId="{DC3E881C-B223-4A7D-BFE3-E06137A51A44}"/>
          </ac:spMkLst>
        </pc:spChg>
        <pc:spChg chg="add">
          <ac:chgData name="gojhchoi99@gmail.com" userId="7c3550ba10e1e361" providerId="LiveId" clId="{800298E6-093F-4DB9-954F-42FDD5C6A4C9}" dt="2020-04-29T22:34:09.634" v="1046"/>
          <ac:spMkLst>
            <pc:docMk/>
            <pc:sldMk cId="761926170" sldId="294"/>
            <ac:spMk id="3" creationId="{6116DFD9-57BD-4906-9847-CD133D1E71A2}"/>
          </ac:spMkLst>
        </pc:spChg>
        <pc:spChg chg="add mod">
          <ac:chgData name="gojhchoi99@gmail.com" userId="7c3550ba10e1e361" providerId="LiveId" clId="{800298E6-093F-4DB9-954F-42FDD5C6A4C9}" dt="2020-04-29T22:42:41.364" v="1251" actId="1076"/>
          <ac:spMkLst>
            <pc:docMk/>
            <pc:sldMk cId="761926170" sldId="294"/>
            <ac:spMk id="4" creationId="{730BB310-8910-4E65-AB30-FF97C50526DB}"/>
          </ac:spMkLst>
        </pc:spChg>
        <pc:spChg chg="add mod">
          <ac:chgData name="gojhchoi99@gmail.com" userId="7c3550ba10e1e361" providerId="LiveId" clId="{800298E6-093F-4DB9-954F-42FDD5C6A4C9}" dt="2020-04-29T22:34:17.372" v="1055"/>
          <ac:spMkLst>
            <pc:docMk/>
            <pc:sldMk cId="761926170" sldId="294"/>
            <ac:spMk id="5" creationId="{81C48D8B-B5D2-4DCB-A8A9-B7B1B031C688}"/>
          </ac:spMkLst>
        </pc:spChg>
        <pc:spChg chg="add">
          <ac:chgData name="gojhchoi99@gmail.com" userId="7c3550ba10e1e361" providerId="LiveId" clId="{800298E6-093F-4DB9-954F-42FDD5C6A4C9}" dt="2020-04-29T22:34:09.634" v="1046"/>
          <ac:spMkLst>
            <pc:docMk/>
            <pc:sldMk cId="761926170" sldId="294"/>
            <ac:spMk id="6" creationId="{82048F84-DF77-4621-810A-53597F4F8B5E}"/>
          </ac:spMkLst>
        </pc:spChg>
        <pc:spChg chg="add del">
          <ac:chgData name="gojhchoi99@gmail.com" userId="7c3550ba10e1e361" providerId="LiveId" clId="{800298E6-093F-4DB9-954F-42FDD5C6A4C9}" dt="2020-04-29T22:34:30.665" v="1059" actId="478"/>
          <ac:spMkLst>
            <pc:docMk/>
            <pc:sldMk cId="761926170" sldId="294"/>
            <ac:spMk id="7" creationId="{9FBC1A02-B660-4D59-B5D5-AACD19A43D81}"/>
          </ac:spMkLst>
        </pc:spChg>
        <pc:spChg chg="add del">
          <ac:chgData name="gojhchoi99@gmail.com" userId="7c3550ba10e1e361" providerId="LiveId" clId="{800298E6-093F-4DB9-954F-42FDD5C6A4C9}" dt="2020-04-29T22:34:35.693" v="1062" actId="478"/>
          <ac:spMkLst>
            <pc:docMk/>
            <pc:sldMk cId="761926170" sldId="294"/>
            <ac:spMk id="8" creationId="{13B70B50-4E72-4A43-933A-2B9013464923}"/>
          </ac:spMkLst>
        </pc:spChg>
        <pc:spChg chg="add">
          <ac:chgData name="gojhchoi99@gmail.com" userId="7c3550ba10e1e361" providerId="LiveId" clId="{800298E6-093F-4DB9-954F-42FDD5C6A4C9}" dt="2020-04-29T22:34:09.634" v="1046"/>
          <ac:spMkLst>
            <pc:docMk/>
            <pc:sldMk cId="761926170" sldId="294"/>
            <ac:spMk id="9" creationId="{23CA0593-DFB1-417F-8139-D9C052BCF969}"/>
          </ac:spMkLst>
        </pc:spChg>
        <pc:spChg chg="add del mod">
          <ac:chgData name="gojhchoi99@gmail.com" userId="7c3550ba10e1e361" providerId="LiveId" clId="{800298E6-093F-4DB9-954F-42FDD5C6A4C9}" dt="2020-04-29T22:34:33.708" v="1061" actId="478"/>
          <ac:spMkLst>
            <pc:docMk/>
            <pc:sldMk cId="761926170" sldId="294"/>
            <ac:spMk id="10" creationId="{DCEF856F-1DC7-4BB5-A943-096EA5597FEA}"/>
          </ac:spMkLst>
        </pc:spChg>
        <pc:spChg chg="add del mod">
          <ac:chgData name="gojhchoi99@gmail.com" userId="7c3550ba10e1e361" providerId="LiveId" clId="{800298E6-093F-4DB9-954F-42FDD5C6A4C9}" dt="2020-04-29T22:34:39.878" v="1064" actId="478"/>
          <ac:spMkLst>
            <pc:docMk/>
            <pc:sldMk cId="761926170" sldId="294"/>
            <ac:spMk id="11" creationId="{BE09CF3D-8B24-436F-990D-3D0D000CC4F9}"/>
          </ac:spMkLst>
        </pc:spChg>
        <pc:spChg chg="add mod">
          <ac:chgData name="gojhchoi99@gmail.com" userId="7c3550ba10e1e361" providerId="LiveId" clId="{800298E6-093F-4DB9-954F-42FDD5C6A4C9}" dt="2020-04-29T22:44:28.620" v="1261" actId="1076"/>
          <ac:spMkLst>
            <pc:docMk/>
            <pc:sldMk cId="761926170" sldId="294"/>
            <ac:spMk id="12" creationId="{E632DA42-F4A4-49C0-B33C-10C540E88E3C}"/>
          </ac:spMkLst>
        </pc:spChg>
        <pc:spChg chg="add del">
          <ac:chgData name="gojhchoi99@gmail.com" userId="7c3550ba10e1e361" providerId="LiveId" clId="{800298E6-093F-4DB9-954F-42FDD5C6A4C9}" dt="2020-04-29T22:41:11.551" v="1232"/>
          <ac:spMkLst>
            <pc:docMk/>
            <pc:sldMk cId="761926170" sldId="294"/>
            <ac:spMk id="13" creationId="{283354C4-AD43-4221-BFD4-F41C1A866506}"/>
          </ac:spMkLst>
        </pc:spChg>
        <pc:spChg chg="add mod">
          <ac:chgData name="gojhchoi99@gmail.com" userId="7c3550ba10e1e361" providerId="LiveId" clId="{800298E6-093F-4DB9-954F-42FDD5C6A4C9}" dt="2020-04-29T22:44:32.712" v="1262" actId="1076"/>
          <ac:spMkLst>
            <pc:docMk/>
            <pc:sldMk cId="761926170" sldId="294"/>
            <ac:spMk id="14" creationId="{C813B355-A6CD-4035-94F9-AC0612943790}"/>
          </ac:spMkLst>
        </pc:spChg>
        <pc:spChg chg="add mod">
          <ac:chgData name="gojhchoi99@gmail.com" userId="7c3550ba10e1e361" providerId="LiveId" clId="{800298E6-093F-4DB9-954F-42FDD5C6A4C9}" dt="2020-04-29T22:42:22.995" v="1246" actId="1076"/>
          <ac:spMkLst>
            <pc:docMk/>
            <pc:sldMk cId="761926170" sldId="294"/>
            <ac:spMk id="15" creationId="{349B51DE-181D-4D13-B305-445C5B98AFFD}"/>
          </ac:spMkLst>
        </pc:spChg>
        <pc:spChg chg="add mod">
          <ac:chgData name="gojhchoi99@gmail.com" userId="7c3550ba10e1e361" providerId="LiveId" clId="{800298E6-093F-4DB9-954F-42FDD5C6A4C9}" dt="2020-04-29T22:42:48.067" v="1253" actId="1076"/>
          <ac:spMkLst>
            <pc:docMk/>
            <pc:sldMk cId="761926170" sldId="294"/>
            <ac:spMk id="16" creationId="{7530FCF8-AFCC-4C06-A4A6-CB2512432E92}"/>
          </ac:spMkLst>
        </pc:spChg>
      </pc:sldChg>
      <pc:sldChg chg="add del">
        <pc:chgData name="gojhchoi99@gmail.com" userId="7c3550ba10e1e361" providerId="LiveId" clId="{800298E6-093F-4DB9-954F-42FDD5C6A4C9}" dt="2020-04-29T22:11:22.930" v="824"/>
        <pc:sldMkLst>
          <pc:docMk/>
          <pc:sldMk cId="4022129157" sldId="294"/>
        </pc:sldMkLst>
      </pc:sldChg>
      <pc:sldChg chg="addSp modSp new">
        <pc:chgData name="gojhchoi99@gmail.com" userId="7c3550ba10e1e361" providerId="LiveId" clId="{800298E6-093F-4DB9-954F-42FDD5C6A4C9}" dt="2020-04-29T22:45:39.702" v="1328" actId="207"/>
        <pc:sldMkLst>
          <pc:docMk/>
          <pc:sldMk cId="758164190" sldId="295"/>
        </pc:sldMkLst>
        <pc:spChg chg="add mod">
          <ac:chgData name="gojhchoi99@gmail.com" userId="7c3550ba10e1e361" providerId="LiveId" clId="{800298E6-093F-4DB9-954F-42FDD5C6A4C9}" dt="2020-04-29T22:45:39.702" v="1328" actId="207"/>
          <ac:spMkLst>
            <pc:docMk/>
            <pc:sldMk cId="758164190" sldId="295"/>
            <ac:spMk id="2" creationId="{7E51113F-F197-4744-992F-021DCF662337}"/>
          </ac:spMkLst>
        </pc:spChg>
        <pc:spChg chg="add">
          <ac:chgData name="gojhchoi99@gmail.com" userId="7c3550ba10e1e361" providerId="LiveId" clId="{800298E6-093F-4DB9-954F-42FDD5C6A4C9}" dt="2020-04-29T22:45:01.662" v="1264"/>
          <ac:spMkLst>
            <pc:docMk/>
            <pc:sldMk cId="758164190" sldId="295"/>
            <ac:spMk id="3" creationId="{839A330C-1121-41F7-ABD1-B9B1F4F634C3}"/>
          </ac:spMkLst>
        </pc:spChg>
      </pc:sldChg>
      <pc:sldChg chg="new del">
        <pc:chgData name="gojhchoi99@gmail.com" userId="7c3550ba10e1e361" providerId="LiveId" clId="{800298E6-093F-4DB9-954F-42FDD5C6A4C9}" dt="2020-04-29T23:16:44.599" v="2158" actId="47"/>
        <pc:sldMkLst>
          <pc:docMk/>
          <pc:sldMk cId="100521700" sldId="296"/>
        </pc:sldMkLst>
      </pc:sldChg>
      <pc:sldMasterChg chg="delSldLayout">
        <pc:chgData name="gojhchoi99@gmail.com" userId="7c3550ba10e1e361" providerId="LiveId" clId="{800298E6-093F-4DB9-954F-42FDD5C6A4C9}" dt="2020-04-29T23:19:20.240" v="2277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800298E6-093F-4DB9-954F-42FDD5C6A4C9}" dt="2020-04-28T23:17:33.399" v="5" actId="47"/>
          <pc:sldLayoutMkLst>
            <pc:docMk/>
            <pc:sldMasterMk cId="0" sldId="2147483660"/>
            <pc:sldLayoutMk cId="0" sldId="2147483648"/>
          </pc:sldLayoutMkLst>
        </pc:sldLayoutChg>
        <pc:sldLayoutChg chg="del">
          <pc:chgData name="gojhchoi99@gmail.com" userId="7c3550ba10e1e361" providerId="LiveId" clId="{800298E6-093F-4DB9-954F-42FDD5C6A4C9}" dt="2020-04-29T23:19:20.240" v="2277" actId="47"/>
          <pc:sldLayoutMkLst>
            <pc:docMk/>
            <pc:sldMasterMk cId="0" sldId="2147483660"/>
            <pc:sldLayoutMk cId="0" sldId="2147483649"/>
          </pc:sldLayoutMkLst>
        </pc:sldLayoutChg>
      </pc:sldMasterChg>
    </pc:docChg>
  </pc:docChgLst>
  <pc:docChgLst>
    <pc:chgData name="gojhchoi99@gmail.com" userId="7c3550ba10e1e361" providerId="LiveId" clId="{3D8032C8-459C-418E-88E3-3948B9097A14}"/>
    <pc:docChg chg="modSld">
      <pc:chgData name="gojhchoi99@gmail.com" userId="7c3550ba10e1e361" providerId="LiveId" clId="{3D8032C8-459C-418E-88E3-3948B9097A14}" dt="2020-04-23T05:58:50.508" v="16" actId="1076"/>
      <pc:docMkLst>
        <pc:docMk/>
      </pc:docMkLst>
      <pc:sldChg chg="addSp modSp">
        <pc:chgData name="gojhchoi99@gmail.com" userId="7c3550ba10e1e361" providerId="LiveId" clId="{3D8032C8-459C-418E-88E3-3948B9097A14}" dt="2020-04-23T05:58:50.508" v="16" actId="1076"/>
        <pc:sldMkLst>
          <pc:docMk/>
          <pc:sldMk cId="0" sldId="262"/>
        </pc:sldMkLst>
        <pc:picChg chg="add mod">
          <ac:chgData name="gojhchoi99@gmail.com" userId="7c3550ba10e1e361" providerId="LiveId" clId="{3D8032C8-459C-418E-88E3-3948B9097A14}" dt="2020-04-23T05:58:50.508" v="16" actId="1076"/>
          <ac:picMkLst>
            <pc:docMk/>
            <pc:sldMk cId="0" sldId="262"/>
            <ac:picMk id="1026" creationId="{2993A663-0226-47F9-877C-1B3D24B583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ojEUctgwaU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4a7db06d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4a7db06d7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4a7db06d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4a7db06d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종이접기로 예쁜 연못 만들기를 해 보세요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앞 페이지에서 설명한 </a:t>
            </a:r>
            <a:r>
              <a:rPr lang="en-US" altLang="ko-KR" dirty="0"/>
              <a:t>‘</a:t>
            </a:r>
            <a:r>
              <a:rPr lang="ko-KR" altLang="en-US" dirty="0"/>
              <a:t>알</a:t>
            </a:r>
            <a:r>
              <a:rPr lang="en-US" altLang="ko-KR" dirty="0"/>
              <a:t>-</a:t>
            </a:r>
            <a:r>
              <a:rPr lang="ko-KR" altLang="en-US" dirty="0"/>
              <a:t>올챙이</a:t>
            </a:r>
            <a:r>
              <a:rPr lang="en-US" altLang="ko-KR" dirty="0"/>
              <a:t>-</a:t>
            </a:r>
            <a:r>
              <a:rPr lang="ko-KR" altLang="en-US" dirty="0"/>
              <a:t>뒷다리 나온 개구리</a:t>
            </a:r>
            <a:r>
              <a:rPr lang="en-US" altLang="ko-KR" dirty="0"/>
              <a:t>- </a:t>
            </a:r>
            <a:r>
              <a:rPr lang="ko-KR" altLang="en-US" dirty="0"/>
              <a:t>앞다리까지 나온 어른 개구리</a:t>
            </a:r>
            <a:r>
              <a:rPr lang="en-US" altLang="ko-KR" dirty="0"/>
              <a:t>’</a:t>
            </a:r>
            <a:r>
              <a:rPr lang="ko-KR" altLang="en-US" dirty="0"/>
              <a:t> 의 성장과정을 한번 더 짚어주세요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가사에 맞추어 클릭하시면 그림이 </a:t>
            </a:r>
            <a:r>
              <a:rPr lang="ko-KR" altLang="en-US" dirty="0" err="1"/>
              <a:t>글자＇강아지＇로</a:t>
            </a:r>
            <a:r>
              <a:rPr lang="ko-KR" altLang="en-US" dirty="0"/>
              <a:t> 변환 됩니다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그림과 글자를 번갈아 보여주면서 글자 생김새에 익숙해 지도록 합니다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175" name="Google Shape;1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4b74ad255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4b74ad255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6" name="Google Shape;196;g74b74ad255_0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오이 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7011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a7db06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a7db06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a7db06d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a7db06d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모음이 있을 때와 자음＇ㅇ＇가 합쳐 있을 때 글자의 다른 생김새를 알려주시고</a:t>
            </a: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양쪽 모두 같은 소리임도 알려주세요</a:t>
            </a:r>
            <a:r>
              <a:rPr lang="en-US" altLang="ko-KR" dirty="0"/>
              <a:t>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</a:t>
            </a:r>
            <a:r>
              <a:rPr lang="ko-KR" altLang="en-US" dirty="0"/>
              <a:t>아</a:t>
            </a:r>
            <a:r>
              <a:rPr lang="en-US" altLang="ko-KR" dirty="0"/>
              <a:t>’</a:t>
            </a:r>
            <a:r>
              <a:rPr lang="ko-KR" altLang="en-US" dirty="0"/>
              <a:t>단어를 먼저 찾고 나머지 어</a:t>
            </a:r>
            <a:r>
              <a:rPr lang="en-US" altLang="ko-KR" dirty="0"/>
              <a:t>, </a:t>
            </a:r>
            <a:r>
              <a:rPr lang="ko-KR" altLang="en-US" dirty="0"/>
              <a:t>이 단어도 찾아보게 하세요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1516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4a7db06d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4a7db06d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4a7db06d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4a7db06d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시간 여유가 되시면, ‘요술 맷돌’도 함께 보고 이야기 나눠 보세요.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요술 맷돌 (소금 나오는 맷돌) </a:t>
            </a:r>
            <a:r>
              <a:rPr lang="en" sz="1200"/>
              <a:t> </a:t>
            </a:r>
            <a:r>
              <a:rPr lang="en" sz="1200" u="sng">
                <a:solidFill>
                  <a:srgbClr val="1155CC"/>
                </a:solidFill>
                <a:hlinkClick r:id="rId3"/>
              </a:rPr>
              <a:t>https://youtu.be/AojEUctgwaU</a:t>
            </a:r>
            <a:r>
              <a:rPr lang="en" sz="1200">
                <a:solidFill>
                  <a:schemeClr val="dk1"/>
                </a:solidFill>
              </a:rPr>
              <a:t> 8:21</a:t>
            </a:r>
            <a:endParaRPr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4a7db06d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74a7db06d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490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s_qr05feH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EyYnIkKjwU?list=PL0Xce52AoWX5VMxw_T5UYkH_T-qFyczk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u9D3K-GE1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youtu.be/dWhFLygwJuo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Z2jw1IKXfk?feature=oembed" TargetMode="External"/><Relationship Id="rId6" Type="http://schemas.openxmlformats.org/officeDocument/2006/relationships/hyperlink" Target="https://youtu.be/BZ2jw1IKXfk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EyYnIkKjwU?list=PL0Xce52AoWX5VMxw_T5UYkH_T-qFyczkf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7s_qr05feH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A7JczAgrmII?list=PLvGNX68W6qsd96SkJBk5dJuXNZgMNYW06" TargetMode="External"/><Relationship Id="rId11" Type="http://schemas.openxmlformats.org/officeDocument/2006/relationships/hyperlink" Target="https://youtu.be/BZ2jw1IKXfk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dWhFLygwJuo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Cu9D3K-GE1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_8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ㅇ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아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35A41B10-796C-4081-BDBF-66D082C3AB99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악어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78025CA0-B291-4173-9CD5-04A3A1EC3CE9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700" dirty="0"/>
              <a:t>아이스크림</a:t>
            </a:r>
            <a:endParaRPr sz="87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D2722912-58E2-4854-9E78-29456408BFCD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AB80C7A4-2A3A-466C-BA63-9E3A14DBD9CE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DE1C8D-819F-4D95-B937-5614973FC31E}"/>
              </a:ext>
            </a:extLst>
          </p:cNvPr>
          <p:cNvSpPr txBox="1"/>
          <p:nvPr/>
        </p:nvSpPr>
        <p:spPr>
          <a:xfrm>
            <a:off x="7367372" y="692236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03B5-D4A1-49D8-9AB6-277322B1D98A}"/>
              </a:ext>
            </a:extLst>
          </p:cNvPr>
          <p:cNvSpPr txBox="1"/>
          <p:nvPr/>
        </p:nvSpPr>
        <p:spPr>
          <a:xfrm>
            <a:off x="6223122" y="4427821"/>
            <a:ext cx="183586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700" dirty="0">
                <a:solidFill>
                  <a:srgbClr val="FF0000"/>
                </a:solidFill>
              </a:rPr>
              <a:t>아</a:t>
            </a:r>
          </a:p>
        </p:txBody>
      </p:sp>
      <p:pic>
        <p:nvPicPr>
          <p:cNvPr id="10" name="Google Shape;125;p17">
            <a:extLst>
              <a:ext uri="{FF2B5EF4-FFF2-40B4-BE49-F238E27FC236}">
                <a16:creationId xmlns:a16="http://schemas.microsoft.com/office/drawing/2014/main" id="{93F8CACC-C190-4B97-BA07-6277CE0AF5C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418" y="683397"/>
            <a:ext cx="375920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3;p17">
            <a:extLst>
              <a:ext uri="{FF2B5EF4-FFF2-40B4-BE49-F238E27FC236}">
                <a16:creationId xmlns:a16="http://schemas.microsoft.com/office/drawing/2014/main" id="{0B118A36-1159-43F9-BCC8-565D79F98A9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782553" flipH="1">
            <a:off x="2321084" y="3352508"/>
            <a:ext cx="1453866" cy="358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4CAAFED-578F-4E7D-AD14-0749560717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964" t="40719" r="64028" b="53628"/>
          <a:stretch/>
        </p:blipFill>
        <p:spPr>
          <a:xfrm>
            <a:off x="7637110" y="1833841"/>
            <a:ext cx="1506889" cy="6832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A79CCE-6B5C-473A-A6E1-26A24069F4D4}"/>
              </a:ext>
            </a:extLst>
          </p:cNvPr>
          <p:cNvSpPr txBox="1"/>
          <p:nvPr/>
        </p:nvSpPr>
        <p:spPr>
          <a:xfrm>
            <a:off x="7321652" y="4427521"/>
            <a:ext cx="130418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700" dirty="0">
                <a:solidFill>
                  <a:schemeClr val="accent2"/>
                </a:solidFill>
              </a:rPr>
              <a:t>이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587B68-5838-450A-BC6B-376CB883D76D}"/>
              </a:ext>
            </a:extLst>
          </p:cNvPr>
          <p:cNvSpPr txBox="1"/>
          <p:nvPr/>
        </p:nvSpPr>
        <p:spPr>
          <a:xfrm>
            <a:off x="8991599" y="692475"/>
            <a:ext cx="19592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chemeClr val="accent2"/>
                </a:solidFill>
              </a:rPr>
              <a:t>어</a:t>
            </a:r>
          </a:p>
        </p:txBody>
      </p:sp>
    </p:spTree>
    <p:extLst>
      <p:ext uri="{BB962C8B-B14F-4D97-AF65-F5344CB8AC3E}">
        <p14:creationId xmlns:p14="http://schemas.microsoft.com/office/powerpoint/2010/main" val="60471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870BFD04-B9A1-4C59-B9F4-2D194A54B6C0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오렌지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C6B77335-7628-4FD4-A391-383A087D7437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오이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7306B3A3-EAB0-459F-B530-670C5FB29559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98C8CDE3-B99D-44AC-88CB-7177282A0000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0441AA-BFE6-4093-B260-1E2CCD513FAE}"/>
              </a:ext>
            </a:extLst>
          </p:cNvPr>
          <p:cNvSpPr txBox="1"/>
          <p:nvPr/>
        </p:nvSpPr>
        <p:spPr>
          <a:xfrm>
            <a:off x="6548448" y="683800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BAE7C5-04C1-40DB-816B-5EA39DDCEB44}"/>
              </a:ext>
            </a:extLst>
          </p:cNvPr>
          <p:cNvSpPr txBox="1"/>
          <p:nvPr/>
        </p:nvSpPr>
        <p:spPr>
          <a:xfrm>
            <a:off x="7352382" y="4112097"/>
            <a:ext cx="19592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오</a:t>
            </a:r>
          </a:p>
        </p:txBody>
      </p:sp>
      <p:pic>
        <p:nvPicPr>
          <p:cNvPr id="12" name="Google Shape;122;p17">
            <a:extLst>
              <a:ext uri="{FF2B5EF4-FFF2-40B4-BE49-F238E27FC236}">
                <a16:creationId xmlns:a16="http://schemas.microsoft.com/office/drawing/2014/main" id="{AD64E3CD-D031-4823-9D75-038E87C3521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490299" y="551863"/>
            <a:ext cx="3026913" cy="237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4;p17">
            <a:extLst>
              <a:ext uri="{FF2B5EF4-FFF2-40B4-BE49-F238E27FC236}">
                <a16:creationId xmlns:a16="http://schemas.microsoft.com/office/drawing/2014/main" id="{3537116B-DD93-44BC-BC3F-C5CC4A9D630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0194" y="4247224"/>
            <a:ext cx="3364100" cy="205891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23A5487-6DBF-4AFE-94E4-50A8D7D9D77E}"/>
              </a:ext>
            </a:extLst>
          </p:cNvPr>
          <p:cNvSpPr txBox="1"/>
          <p:nvPr/>
        </p:nvSpPr>
        <p:spPr>
          <a:xfrm>
            <a:off x="8983062" y="4106446"/>
            <a:ext cx="19592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C000"/>
                </a:solidFill>
              </a:rPr>
              <a:t>이</a:t>
            </a:r>
          </a:p>
        </p:txBody>
      </p:sp>
    </p:spTree>
    <p:extLst>
      <p:ext uri="{BB962C8B-B14F-4D97-AF65-F5344CB8AC3E}">
        <p14:creationId xmlns:p14="http://schemas.microsoft.com/office/powerpoint/2010/main" val="271401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강아지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아침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136" y="458350"/>
            <a:ext cx="3349734" cy="25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3133" y="3733183"/>
            <a:ext cx="3349733" cy="28206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4F8C9EA5-44E3-4304-B31A-7C7EA8C2BF41}"/>
              </a:ext>
            </a:extLst>
          </p:cNvPr>
          <p:cNvSpPr/>
          <p:nvPr/>
        </p:nvSpPr>
        <p:spPr>
          <a:xfrm>
            <a:off x="7354830" y="4112499"/>
            <a:ext cx="182614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아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E3AE929-8099-4F83-9EBA-6C3C932E2CD5}"/>
              </a:ext>
            </a:extLst>
          </p:cNvPr>
          <p:cNvSpPr/>
          <p:nvPr/>
        </p:nvSpPr>
        <p:spPr>
          <a:xfrm>
            <a:off x="8181942" y="683398"/>
            <a:ext cx="182614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3E881C-B223-4A7D-BFE3-E06137A51A44}"/>
              </a:ext>
            </a:extLst>
          </p:cNvPr>
          <p:cNvSpPr txBox="1"/>
          <p:nvPr/>
        </p:nvSpPr>
        <p:spPr>
          <a:xfrm>
            <a:off x="71001" y="1494455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ㅇ</a:t>
            </a:r>
            <a:endParaRPr lang="ko-KR" altLang="en-US" sz="2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6DFD9-57BD-4906-9847-CD133D1E71A2}"/>
              </a:ext>
            </a:extLst>
          </p:cNvPr>
          <p:cNvSpPr txBox="1"/>
          <p:nvPr/>
        </p:nvSpPr>
        <p:spPr>
          <a:xfrm>
            <a:off x="1557110" y="171330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0BB310-8910-4E65-AB30-FF97C50526DB}"/>
              </a:ext>
            </a:extLst>
          </p:cNvPr>
          <p:cNvSpPr txBox="1"/>
          <p:nvPr/>
        </p:nvSpPr>
        <p:spPr>
          <a:xfrm>
            <a:off x="6534971" y="2567889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ㅗ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1C48D8B-B5D2-4DCB-A8A9-B7B1B031C688}"/>
              </a:ext>
            </a:extLst>
          </p:cNvPr>
          <p:cNvSpPr/>
          <p:nvPr/>
        </p:nvSpPr>
        <p:spPr>
          <a:xfrm>
            <a:off x="216881" y="290632"/>
            <a:ext cx="37144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ㅇ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아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Google Shape;107;p16">
            <a:extLst>
              <a:ext uri="{FF2B5EF4-FFF2-40B4-BE49-F238E27FC236}">
                <a16:creationId xmlns:a16="http://schemas.microsoft.com/office/drawing/2014/main" id="{82048F84-DF77-4621-810A-53597F4F8B5E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CA0593-DFB1-417F-8139-D9C052BCF969}"/>
              </a:ext>
            </a:extLst>
          </p:cNvPr>
          <p:cNvSpPr txBox="1"/>
          <p:nvPr/>
        </p:nvSpPr>
        <p:spPr>
          <a:xfrm>
            <a:off x="10111164" y="1713301"/>
            <a:ext cx="19134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ㅣ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32DA42-F4A4-49C0-B33C-10C540E88E3C}"/>
              </a:ext>
            </a:extLst>
          </p:cNvPr>
          <p:cNvSpPr txBox="1"/>
          <p:nvPr/>
        </p:nvSpPr>
        <p:spPr>
          <a:xfrm>
            <a:off x="3197782" y="149445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ㅇ</a:t>
            </a:r>
            <a:endParaRPr lang="ko-KR" altLang="en-US" sz="20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13B355-A6CD-4035-94F9-AC0612943790}"/>
              </a:ext>
            </a:extLst>
          </p:cNvPr>
          <p:cNvSpPr txBox="1"/>
          <p:nvPr/>
        </p:nvSpPr>
        <p:spPr>
          <a:xfrm>
            <a:off x="4576986" y="1713300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>
                <a:solidFill>
                  <a:srgbClr val="FF0000"/>
                </a:solidFill>
              </a:rPr>
              <a:t>ㅓ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9B51DE-181D-4D13-B305-445C5B98AFFD}"/>
              </a:ext>
            </a:extLst>
          </p:cNvPr>
          <p:cNvSpPr txBox="1"/>
          <p:nvPr/>
        </p:nvSpPr>
        <p:spPr>
          <a:xfrm>
            <a:off x="6463850" y="112001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ㅇ</a:t>
            </a:r>
            <a:endParaRPr lang="ko-KR" altLang="en-US" sz="20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30FCF8-AFCC-4C06-A4A6-CB2512432E92}"/>
              </a:ext>
            </a:extLst>
          </p:cNvPr>
          <p:cNvSpPr txBox="1"/>
          <p:nvPr/>
        </p:nvSpPr>
        <p:spPr>
          <a:xfrm>
            <a:off x="8821080" y="149445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ㅇ</a:t>
            </a:r>
            <a:endParaRPr lang="ko-KR" altLang="en-US" sz="20000" dirty="0"/>
          </a:p>
        </p:txBody>
      </p:sp>
    </p:spTree>
    <p:extLst>
      <p:ext uri="{BB962C8B-B14F-4D97-AF65-F5344CB8AC3E}">
        <p14:creationId xmlns:p14="http://schemas.microsoft.com/office/powerpoint/2010/main" val="76192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9" grpId="0"/>
      <p:bldP spid="12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E51113F-F197-4744-992F-021DCF662337}"/>
              </a:ext>
            </a:extLst>
          </p:cNvPr>
          <p:cNvSpPr/>
          <p:nvPr/>
        </p:nvSpPr>
        <p:spPr>
          <a:xfrm>
            <a:off x="-127002" y="2088212"/>
            <a:ext cx="1244603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ㅇ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아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임금님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귀는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당나귀귀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839A330C-1121-41F7-ABD1-B9B1F4F634C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8164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/>
        </p:nvSpPr>
        <p:spPr>
          <a:xfrm>
            <a:off x="381442" y="1924567"/>
            <a:ext cx="5592300" cy="2168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FF"/>
                </a:solidFill>
              </a:rPr>
              <a:t>임금님귀는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00FF"/>
                </a:solidFill>
              </a:rPr>
              <a:t>당나귀귀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00" b="1" dirty="0">
              <a:solidFill>
                <a:srgbClr val="FF00FF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-US" sz="2400" dirty="0">
                <a:solidFill>
                  <a:schemeClr val="dk1"/>
                </a:solidFill>
                <a:hlinkClick r:id="rId3"/>
              </a:rPr>
              <a:t>https://youtu.be/7s_qr05feHY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" sz="2400" dirty="0">
                <a:solidFill>
                  <a:schemeClr val="dk1"/>
                </a:solidFill>
              </a:rPr>
              <a:t>6:10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381442" y="665823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[ 8 주차 동화책 읽기 ]</a:t>
            </a:r>
            <a:endParaRPr sz="1900" dirty="0"/>
          </a:p>
        </p:txBody>
      </p:sp>
      <p:sp>
        <p:nvSpPr>
          <p:cNvPr id="143" name="Google Shape;143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DAC6A20-B657-48CA-BDA0-887F9B626399}"/>
              </a:ext>
            </a:extLst>
          </p:cNvPr>
          <p:cNvSpPr/>
          <p:nvPr/>
        </p:nvSpPr>
        <p:spPr>
          <a:xfrm>
            <a:off x="9860280" y="5213863"/>
            <a:ext cx="20096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Youtube.com </a:t>
            </a:r>
            <a:r>
              <a:rPr lang="ko-KR" altLang="en-US" dirty="0"/>
              <a:t>아이세움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98470F0-5376-4DBC-B340-BFE3F01BD9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50" t="3977" r="10375" b="2421"/>
          <a:stretch/>
        </p:blipFill>
        <p:spPr>
          <a:xfrm>
            <a:off x="5553664" y="849720"/>
            <a:ext cx="6141004" cy="43183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2;p19">
            <a:extLst>
              <a:ext uri="{FF2B5EF4-FFF2-40B4-BE49-F238E27FC236}">
                <a16:creationId xmlns:a16="http://schemas.microsoft.com/office/drawing/2014/main" id="{3D897116-68A6-4C94-B5E5-272670ABF5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764"/>
          <a:stretch/>
        </p:blipFill>
        <p:spPr>
          <a:xfrm>
            <a:off x="1155791" y="1829096"/>
            <a:ext cx="5379720" cy="3885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4B78D5A-C778-45F6-8136-B5DDE03876A2}"/>
              </a:ext>
            </a:extLst>
          </p:cNvPr>
          <p:cNvSpPr/>
          <p:nvPr/>
        </p:nvSpPr>
        <p:spPr>
          <a:xfrm>
            <a:off x="1259415" y="5144305"/>
            <a:ext cx="997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/>
              <a:t>세계일보  </a:t>
            </a:r>
            <a:endParaRPr lang="en-US" altLang="ko-KR" sz="1200" dirty="0"/>
          </a:p>
          <a:p>
            <a:r>
              <a:rPr lang="ko-KR" altLang="en-US" sz="1200" dirty="0"/>
              <a:t>그림 </a:t>
            </a:r>
            <a:r>
              <a:rPr lang="ko-KR" altLang="en-US" sz="1200" dirty="0" err="1"/>
              <a:t>심보영</a:t>
            </a:r>
            <a:endParaRPr lang="ko-KR" altLang="en-US" sz="1200" dirty="0"/>
          </a:p>
        </p:txBody>
      </p:sp>
      <p:sp>
        <p:nvSpPr>
          <p:cNvPr id="9" name="두루마리 모양: 가로로 말림 8">
            <a:extLst>
              <a:ext uri="{FF2B5EF4-FFF2-40B4-BE49-F238E27FC236}">
                <a16:creationId xmlns:a16="http://schemas.microsoft.com/office/drawing/2014/main" id="{12D1ED52-B205-4E6A-B5A9-07D0CE85F44C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0B3E3D0-C84F-4785-A51A-3BCAD30A8388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임금님귀는</a:t>
            </a:r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당나귀귀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FDE7B3C6-833D-4F66-91A7-8A3228740188}"/>
              </a:ext>
            </a:extLst>
          </p:cNvPr>
          <p:cNvSpPr/>
          <p:nvPr/>
        </p:nvSpPr>
        <p:spPr>
          <a:xfrm>
            <a:off x="7343383" y="2687150"/>
            <a:ext cx="3692826" cy="788773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모자 만드는 사람은 왜 몰래 웃었고 </a:t>
            </a:r>
            <a:endParaRPr lang="en-US" altLang="ko-KR" sz="1400" dirty="0"/>
          </a:p>
          <a:p>
            <a:pPr algn="ctr"/>
            <a:r>
              <a:rPr lang="ko-KR" altLang="en-US" sz="1400" dirty="0"/>
              <a:t>그 후 어떤 행동을 하였나요</a:t>
            </a:r>
            <a:r>
              <a:rPr lang="en-US" altLang="ko-KR" sz="1400" dirty="0"/>
              <a:t>?</a:t>
            </a:r>
            <a:endParaRPr lang="ko-KR" altLang="en-US" sz="1600" dirty="0"/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0781CE0A-253D-4C6A-AA87-868DC9DCE492}"/>
              </a:ext>
            </a:extLst>
          </p:cNvPr>
          <p:cNvSpPr/>
          <p:nvPr/>
        </p:nvSpPr>
        <p:spPr>
          <a:xfrm>
            <a:off x="7343380" y="3716876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온 나라에 어떤 일이 벌어졌나요</a:t>
            </a:r>
            <a:r>
              <a:rPr lang="en-US" altLang="ko-KR" dirty="0"/>
              <a:t>?</a:t>
            </a:r>
            <a:endParaRPr lang="ko-KR" altLang="en-US" sz="1400" dirty="0"/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085F3C60-F194-4AE1-8C35-5159AC2F0F1F}"/>
              </a:ext>
            </a:extLst>
          </p:cNvPr>
          <p:cNvSpPr/>
          <p:nvPr/>
        </p:nvSpPr>
        <p:spPr>
          <a:xfrm>
            <a:off x="7343380" y="4542604"/>
            <a:ext cx="3692826" cy="933932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모자 만드는 사람이 임금님께 무슨 이야기를 하였으며 </a:t>
            </a:r>
            <a:endParaRPr lang="en-US" altLang="ko-KR" sz="1400" dirty="0"/>
          </a:p>
          <a:p>
            <a:pPr algn="ctr"/>
            <a:r>
              <a:rPr lang="ko-KR" altLang="en-US" sz="1400" dirty="0"/>
              <a:t>그 후 임금님은 어떻게 변했나요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BF367A35-BF76-496C-9206-FBEB1A9C94DB}"/>
              </a:ext>
            </a:extLst>
          </p:cNvPr>
          <p:cNvSpPr/>
          <p:nvPr/>
        </p:nvSpPr>
        <p:spPr>
          <a:xfrm>
            <a:off x="7343380" y="1880636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어느 날 갑자기 임금님에게 일어난 일은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id="{2BE44D04-35B1-4A2F-A82E-0880AD5DC3C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263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21;p24">
            <a:extLst>
              <a:ext uri="{FF2B5EF4-FFF2-40B4-BE49-F238E27FC236}">
                <a16:creationId xmlns:a16="http://schemas.microsoft.com/office/drawing/2014/main" id="{CF8CC0CC-B9BE-4B6F-AF68-7FFAD6C8F174}"/>
              </a:ext>
            </a:extLst>
          </p:cNvPr>
          <p:cNvSpPr txBox="1"/>
          <p:nvPr/>
        </p:nvSpPr>
        <p:spPr>
          <a:xfrm>
            <a:off x="2303439" y="82605"/>
            <a:ext cx="7451264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ㅇ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</a:t>
            </a:r>
            <a:r>
              <a:rPr lang="ko-KR" altLang="en-US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이 바로 </a:t>
            </a:r>
            <a:r>
              <a:rPr lang="en-US" altLang="ko-KR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모음</a:t>
            </a:r>
            <a:r>
              <a:rPr lang="en-US" altLang="ko-KR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ko-KR" altLang="en-US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이에요</a:t>
            </a:r>
            <a:r>
              <a:rPr lang="en" altLang="ko-KR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!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https://youtu.be/xEyYnIkKjwU?list=PL0Xce52AoWX5VMxw_T5UYkH_T-qFyczkf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b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</a:br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" name="Google Shape;228;p24">
            <a:extLst>
              <a:ext uri="{FF2B5EF4-FFF2-40B4-BE49-F238E27FC236}">
                <a16:creationId xmlns:a16="http://schemas.microsoft.com/office/drawing/2014/main" id="{DD1EF822-1E82-4615-A1A5-835DBAACB1F3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15;p24">
            <a:extLst>
              <a:ext uri="{FF2B5EF4-FFF2-40B4-BE49-F238E27FC236}">
                <a16:creationId xmlns:a16="http://schemas.microsoft.com/office/drawing/2014/main" id="{D9A503EC-AC44-4237-B40C-5F69FAECB037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아</a:t>
            </a:r>
            <a:r>
              <a:rPr lang="en-US" altLang="ko-KR" sz="8800" dirty="0">
                <a:solidFill>
                  <a:srgbClr val="FF0000"/>
                </a:solidFill>
              </a:rPr>
              <a:t>	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19" name="Google Shape;216;p24">
            <a:extLst>
              <a:ext uri="{FF2B5EF4-FFF2-40B4-BE49-F238E27FC236}">
                <a16:creationId xmlns:a16="http://schemas.microsoft.com/office/drawing/2014/main" id="{5F643AE0-8C0B-44F6-8A4E-86A596F89A35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야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20" name="Google Shape;217;p24">
            <a:extLst>
              <a:ext uri="{FF2B5EF4-FFF2-40B4-BE49-F238E27FC236}">
                <a16:creationId xmlns:a16="http://schemas.microsoft.com/office/drawing/2014/main" id="{0BA89860-2A80-46F4-A509-CCEFB9D41B14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어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21" name="Google Shape;218;p24">
            <a:extLst>
              <a:ext uri="{FF2B5EF4-FFF2-40B4-BE49-F238E27FC236}">
                <a16:creationId xmlns:a16="http://schemas.microsoft.com/office/drawing/2014/main" id="{478256CF-BC1D-41C2-A542-F874ED960C43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여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22" name="Google Shape;219;p24">
            <a:extLst>
              <a:ext uri="{FF2B5EF4-FFF2-40B4-BE49-F238E27FC236}">
                <a16:creationId xmlns:a16="http://schemas.microsoft.com/office/drawing/2014/main" id="{641013B4-754C-4397-8847-93DDFDC138E4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오</a:t>
            </a:r>
            <a:endParaRPr sz="8800" dirty="0">
              <a:solidFill>
                <a:srgbClr val="0000FF"/>
              </a:solidFill>
            </a:endParaRPr>
          </a:p>
        </p:txBody>
      </p:sp>
      <p:sp>
        <p:nvSpPr>
          <p:cNvPr id="23" name="Google Shape;215;p24">
            <a:extLst>
              <a:ext uri="{FF2B5EF4-FFF2-40B4-BE49-F238E27FC236}">
                <a16:creationId xmlns:a16="http://schemas.microsoft.com/office/drawing/2014/main" id="{C55FD4AB-6E75-4398-BDEB-51FBF8C02D88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요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24" name="Google Shape;216;p24">
            <a:extLst>
              <a:ext uri="{FF2B5EF4-FFF2-40B4-BE49-F238E27FC236}">
                <a16:creationId xmlns:a16="http://schemas.microsoft.com/office/drawing/2014/main" id="{24DE28C2-EF1E-4B28-97AD-92C6161737AD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우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25" name="Google Shape;217;p24">
            <a:extLst>
              <a:ext uri="{FF2B5EF4-FFF2-40B4-BE49-F238E27FC236}">
                <a16:creationId xmlns:a16="http://schemas.microsoft.com/office/drawing/2014/main" id="{27F04429-5A69-4582-ABC4-CA5A7CF0D714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유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26" name="Google Shape;218;p24">
            <a:extLst>
              <a:ext uri="{FF2B5EF4-FFF2-40B4-BE49-F238E27FC236}">
                <a16:creationId xmlns:a16="http://schemas.microsoft.com/office/drawing/2014/main" id="{4313ACA3-9856-45F8-9365-242F3CA8ECDA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으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27" name="Google Shape;219;p24">
            <a:extLst>
              <a:ext uri="{FF2B5EF4-FFF2-40B4-BE49-F238E27FC236}">
                <a16:creationId xmlns:a16="http://schemas.microsoft.com/office/drawing/2014/main" id="{0FA6D4E2-19E0-4C1F-A1DA-ABCA4510C196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이</a:t>
            </a:r>
            <a:endParaRPr sz="8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3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145320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30029"/>
              </p:ext>
            </p:extLst>
          </p:nvPr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805026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876733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703533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657866"/>
              </p:ext>
            </p:extLst>
          </p:nvPr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ㅡ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952624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174814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653176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</p:cNvCxnSpPr>
          <p:nvPr/>
        </p:nvCxnSpPr>
        <p:spPr>
          <a:xfrm>
            <a:off x="4010185" y="2607860"/>
            <a:ext cx="5730391" cy="268270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</p:cNvCxnSpPr>
          <p:nvPr/>
        </p:nvCxnSpPr>
        <p:spPr>
          <a:xfrm flipV="1">
            <a:off x="3979188" y="2625987"/>
            <a:ext cx="5730391" cy="13000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[ 8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520013" y="698427"/>
            <a:ext cx="11487254" cy="59525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ㅅ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사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ㅇ과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아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ㅇ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임금님귀는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당나귀귀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글자를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강아지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개구리의 일생을 알고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올챙이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가 함께 있는 연못 만들기 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/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575920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ㅇ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112787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ㅇ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133559" y="14668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ㅇ과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/>
        </p:nvSpPr>
        <p:spPr>
          <a:xfrm>
            <a:off x="446600" y="1292067"/>
            <a:ext cx="11298900" cy="4909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함께 배우기!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r>
              <a:rPr lang="en" sz="6400" dirty="0">
                <a:solidFill>
                  <a:schemeClr val="dk1"/>
                </a:solidFill>
              </a:rPr>
              <a:t> </a:t>
            </a:r>
            <a:endParaRPr sz="640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F0000"/>
                </a:solidFill>
              </a:rPr>
              <a:t>    </a:t>
            </a:r>
            <a:r>
              <a:rPr lang="en" sz="6400" b="1" dirty="0">
                <a:solidFill>
                  <a:srgbClr val="FF0000"/>
                </a:solidFill>
              </a:rPr>
              <a:t>올챙이</a:t>
            </a:r>
            <a:r>
              <a:rPr lang="en" sz="6400" b="1" dirty="0">
                <a:solidFill>
                  <a:srgbClr val="FF00FF"/>
                </a:solidFill>
              </a:rPr>
              <a:t>와 개구리 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       </a:t>
            </a:r>
            <a:r>
              <a:rPr lang="en" sz="1500" dirty="0">
                <a:solidFill>
                  <a:schemeClr val="dk1"/>
                </a:solidFill>
              </a:rPr>
              <a:t> </a:t>
            </a:r>
            <a:r>
              <a:rPr lang="en" sz="2400" u="sng" dirty="0">
                <a:solidFill>
                  <a:srgbClr val="1155CC"/>
                </a:solidFill>
                <a:hlinkClick r:id="rId3"/>
              </a:rPr>
              <a:t>https://youtu.be/Cu9D3K-GE1o</a:t>
            </a:r>
            <a:r>
              <a:rPr lang="en" sz="2400" dirty="0">
                <a:solidFill>
                  <a:schemeClr val="dk1"/>
                </a:solidFill>
              </a:rPr>
              <a:t> 1:32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                         </a:t>
            </a:r>
            <a:r>
              <a:rPr lang="en" sz="2400" u="sng" dirty="0">
                <a:solidFill>
                  <a:schemeClr val="dk1"/>
                </a:solidFill>
              </a:rPr>
              <a:t> - 노래 부르며 율동 배워보기</a:t>
            </a:r>
            <a:endParaRPr sz="2400" u="sng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r>
              <a:rPr lang="en" sz="3200" b="1" dirty="0">
                <a:solidFill>
                  <a:schemeClr val="dk1"/>
                </a:solidFill>
              </a:rPr>
              <a:t> * </a:t>
            </a:r>
            <a:r>
              <a:rPr lang="en" sz="3200" b="1" u="sng" dirty="0">
                <a:solidFill>
                  <a:srgbClr val="9900FF"/>
                </a:solidFill>
              </a:rPr>
              <a:t>개구리의 변태</a:t>
            </a:r>
            <a:r>
              <a:rPr lang="en" sz="2400" dirty="0">
                <a:solidFill>
                  <a:schemeClr val="dk1"/>
                </a:solidFill>
              </a:rPr>
              <a:t> </a:t>
            </a:r>
            <a:r>
              <a:rPr lang="en" sz="1500" dirty="0">
                <a:solidFill>
                  <a:schemeClr val="dk1"/>
                </a:solidFill>
              </a:rPr>
              <a:t> </a:t>
            </a:r>
            <a:r>
              <a:rPr lang="en" sz="2400" u="sng" dirty="0">
                <a:solidFill>
                  <a:srgbClr val="1155CC"/>
                </a:solidFill>
                <a:hlinkClick r:id="rId4"/>
              </a:rPr>
              <a:t>https://youtu.be/dWhFLygwJuo</a:t>
            </a:r>
            <a:r>
              <a:rPr lang="en" sz="2400" dirty="0">
                <a:solidFill>
                  <a:schemeClr val="dk1"/>
                </a:solidFill>
              </a:rPr>
              <a:t> 6:23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     -올챙이에서 개구리가 되기까지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429733" y="254867"/>
            <a:ext cx="3993300" cy="841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2400" dirty="0">
                <a:solidFill>
                  <a:schemeClr val="dk1"/>
                </a:solidFill>
              </a:rPr>
              <a:t> [ 8 주차 특별활동 ]</a:t>
            </a:r>
            <a:endParaRPr sz="2400" dirty="0"/>
          </a:p>
        </p:txBody>
      </p:sp>
      <p:sp>
        <p:nvSpPr>
          <p:cNvPr id="150" name="Google Shape;150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[봄 일러스트] 귀여운 개구리 일러스트 모음을 만나보세요!">
            <a:extLst>
              <a:ext uri="{FF2B5EF4-FFF2-40B4-BE49-F238E27FC236}">
                <a16:creationId xmlns:a16="http://schemas.microsoft.com/office/drawing/2014/main" id="{2993A663-0226-47F9-877C-1B3D24B58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9" t="29946" r="383" b="35081"/>
          <a:stretch/>
        </p:blipFill>
        <p:spPr bwMode="auto">
          <a:xfrm rot="20902796">
            <a:off x="8117462" y="756815"/>
            <a:ext cx="3222546" cy="214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629" y="294450"/>
            <a:ext cx="7603825" cy="5403814"/>
          </a:xfrm>
          <a:prstGeom prst="rect">
            <a:avLst/>
          </a:prstGeom>
          <a:noFill/>
          <a:ln w="2857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6" name="Google Shape;156;p21"/>
          <p:cNvSpPr txBox="1"/>
          <p:nvPr/>
        </p:nvSpPr>
        <p:spPr>
          <a:xfrm>
            <a:off x="8417933" y="965433"/>
            <a:ext cx="3772800" cy="49269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 sz="6400">
                <a:solidFill>
                  <a:srgbClr val="595959"/>
                </a:solidFill>
              </a:rPr>
              <a:t>개구리의 한살이</a:t>
            </a:r>
            <a:endParaRPr sz="6400">
              <a:solidFill>
                <a:srgbClr val="595959"/>
              </a:solidFill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C950C0F-BD88-431E-B705-AEEA47E2D6F3}"/>
              </a:ext>
            </a:extLst>
          </p:cNvPr>
          <p:cNvSpPr/>
          <p:nvPr/>
        </p:nvSpPr>
        <p:spPr>
          <a:xfrm>
            <a:off x="179377" y="5666180"/>
            <a:ext cx="2020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err="1"/>
              <a:t>doopedia</a:t>
            </a:r>
            <a:endParaRPr lang="ko-KR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title" idx="4294967295"/>
          </p:nvPr>
        </p:nvSpPr>
        <p:spPr>
          <a:xfrm>
            <a:off x="-8" y="1710742"/>
            <a:ext cx="5965500" cy="42807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solidFill>
                  <a:srgbClr val="FF0000"/>
                </a:solidFill>
              </a:rPr>
              <a:t> 개구리</a:t>
            </a:r>
            <a:r>
              <a:rPr lang="en" sz="4800">
                <a:solidFill>
                  <a:srgbClr val="9900FF"/>
                </a:solidFill>
              </a:rPr>
              <a:t>와</a:t>
            </a:r>
            <a:endParaRPr sz="480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solidFill>
                  <a:srgbClr val="9900FF"/>
                </a:solidFill>
              </a:rPr>
              <a:t> </a:t>
            </a:r>
            <a:r>
              <a:rPr lang="en" sz="6400">
                <a:solidFill>
                  <a:srgbClr val="FF0000"/>
                </a:solidFill>
              </a:rPr>
              <a:t>올챙이</a:t>
            </a:r>
            <a:r>
              <a:rPr lang="en" sz="4800">
                <a:solidFill>
                  <a:srgbClr val="9900FF"/>
                </a:solidFill>
              </a:rPr>
              <a:t>가 있는</a:t>
            </a:r>
            <a:endParaRPr sz="480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900FF"/>
                </a:solidFill>
              </a:rPr>
              <a:t>  연못 만들기</a:t>
            </a:r>
            <a:endParaRPr sz="4800">
              <a:solidFill>
                <a:srgbClr val="99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0" name="Google Shape;170;p23"/>
          <p:cNvPicPr preferRelativeResize="0"/>
          <p:nvPr/>
        </p:nvPicPr>
        <p:blipFill rotWithShape="1">
          <a:blip r:embed="rId3">
            <a:alphaModFix/>
          </a:blip>
          <a:srcRect b="2789"/>
          <a:stretch/>
        </p:blipFill>
        <p:spPr>
          <a:xfrm>
            <a:off x="5066925" y="666942"/>
            <a:ext cx="6801102" cy="5112163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1" name="Google Shape;171;p23"/>
          <p:cNvSpPr txBox="1"/>
          <p:nvPr/>
        </p:nvSpPr>
        <p:spPr>
          <a:xfrm>
            <a:off x="346925" y="94175"/>
            <a:ext cx="3999900" cy="762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[ 8 주차 특별활동 ]</a:t>
            </a:r>
            <a:endParaRPr sz="1900"/>
          </a:p>
        </p:txBody>
      </p:sp>
      <p:sp>
        <p:nvSpPr>
          <p:cNvPr id="172" name="Google Shape;172;p23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2B30D0A-A00D-495D-8E26-BE0F530C0DDA}"/>
              </a:ext>
            </a:extLst>
          </p:cNvPr>
          <p:cNvSpPr/>
          <p:nvPr/>
        </p:nvSpPr>
        <p:spPr>
          <a:xfrm>
            <a:off x="9496928" y="5827135"/>
            <a:ext cx="29036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실제 수업의 예시 사진입니다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124900" y="0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강아지</a:t>
            </a:r>
            <a:endParaRPr/>
          </a:p>
        </p:txBody>
      </p:sp>
      <p:sp>
        <p:nvSpPr>
          <p:cNvPr id="179" name="Google Shape;179;p24"/>
          <p:cNvSpPr txBox="1"/>
          <p:nvPr/>
        </p:nvSpPr>
        <p:spPr>
          <a:xfrm>
            <a:off x="1253750" y="837942"/>
            <a:ext cx="7720500" cy="53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우리집                 는   복슬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어머니가 빨래가면 멍멍멍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쫄랑쫄랑 따라가며 멍멍멍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우리집                 는   예쁜 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학교갔다 돌</a:t>
            </a:r>
            <a:r>
              <a:rPr lang="ko-KR" altLang="en-US" sz="3600" dirty="0">
                <a:latin typeface="Calibri"/>
                <a:ea typeface="Calibri"/>
                <a:cs typeface="Calibri"/>
                <a:sym typeface="Calibri"/>
              </a:rPr>
              <a:t>아</a:t>
            </a: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오면 멍멍멍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꼬리치며 반갑다고 멍멍멍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24"/>
          <p:cNvPicPr preferRelativeResize="0"/>
          <p:nvPr/>
        </p:nvPicPr>
        <p:blipFill rotWithShape="1">
          <a:blip r:embed="rId4">
            <a:alphaModFix/>
          </a:blip>
          <a:srcRect l="16393" t="23061" r="18344" b="13478"/>
          <a:stretch/>
        </p:blipFill>
        <p:spPr>
          <a:xfrm>
            <a:off x="2984562" y="836029"/>
            <a:ext cx="1255525" cy="120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4"/>
          <p:cNvPicPr preferRelativeResize="0"/>
          <p:nvPr/>
        </p:nvPicPr>
        <p:blipFill rotWithShape="1">
          <a:blip r:embed="rId5">
            <a:alphaModFix/>
          </a:blip>
          <a:srcRect b="9255"/>
          <a:stretch/>
        </p:blipFill>
        <p:spPr>
          <a:xfrm>
            <a:off x="9024775" y="2278525"/>
            <a:ext cx="3112324" cy="3731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 txBox="1"/>
          <p:nvPr/>
        </p:nvSpPr>
        <p:spPr>
          <a:xfrm>
            <a:off x="2890275" y="98944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강아지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6143150" y="989449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강아지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2859377" y="3905760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강아지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6131227" y="3905760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강아지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4"/>
          <p:cNvPicPr preferRelativeResize="0"/>
          <p:nvPr/>
        </p:nvPicPr>
        <p:blipFill rotWithShape="1">
          <a:blip r:embed="rId4">
            <a:alphaModFix/>
          </a:blip>
          <a:srcRect l="16393" t="23061" r="18344" b="13478"/>
          <a:stretch/>
        </p:blipFill>
        <p:spPr>
          <a:xfrm>
            <a:off x="6293363" y="722461"/>
            <a:ext cx="1255525" cy="129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4"/>
          <p:cNvPicPr preferRelativeResize="0"/>
          <p:nvPr/>
        </p:nvPicPr>
        <p:blipFill rotWithShape="1">
          <a:blip r:embed="rId4">
            <a:alphaModFix/>
          </a:blip>
          <a:srcRect l="16393" t="23061" r="18344" b="13478"/>
          <a:stretch/>
        </p:blipFill>
        <p:spPr>
          <a:xfrm>
            <a:off x="3021514" y="3638772"/>
            <a:ext cx="1255525" cy="129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4"/>
          <p:cNvPicPr preferRelativeResize="0"/>
          <p:nvPr/>
        </p:nvPicPr>
        <p:blipFill rotWithShape="1">
          <a:blip r:embed="rId4">
            <a:alphaModFix/>
          </a:blip>
          <a:srcRect l="16393" t="23061" r="18344" b="13478"/>
          <a:stretch/>
        </p:blipFill>
        <p:spPr>
          <a:xfrm>
            <a:off x="6293364" y="3638772"/>
            <a:ext cx="1255525" cy="12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490DF061-FFBF-4879-B07A-750A299BF9DA}"/>
              </a:ext>
            </a:extLst>
          </p:cNvPr>
          <p:cNvSpPr/>
          <p:nvPr/>
        </p:nvSpPr>
        <p:spPr>
          <a:xfrm>
            <a:off x="3159017" y="118621"/>
            <a:ext cx="3909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hlinkClick r:id="rId6"/>
              </a:rPr>
              <a:t>https://youtu.be/BZ2jw1IKXfk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3" name="온라인 미디어 2" title="[￫ﾏﾙ￬ﾚﾔ ￫ﾅﾸ￫ﾞﾘ￫ﾰﾩ] ￪ﾰﾕ￬ﾕﾄ￬ﾧﾀ - ￭ﾕﾨ￪ﾻﾘ ￫ﾅﾸ￫ﾞﾘ￭ﾕﾴ￬ﾚﾔ No.KY1001">
            <a:hlinkClick r:id="" action="ppaction://media"/>
            <a:extLst>
              <a:ext uri="{FF2B5EF4-FFF2-40B4-BE49-F238E27FC236}">
                <a16:creationId xmlns:a16="http://schemas.microsoft.com/office/drawing/2014/main" id="{C8153C5C-F1BF-4E0A-8AC5-336E84CFC8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399916" y="238130"/>
            <a:ext cx="1553314" cy="873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4;p23">
            <a:extLst>
              <a:ext uri="{FF2B5EF4-FFF2-40B4-BE49-F238E27FC236}">
                <a16:creationId xmlns:a16="http://schemas.microsoft.com/office/drawing/2014/main" id="{D43F4B1D-A196-4164-B644-3A3984A3534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79C5BC4C-43F1-45BF-9F55-67841DEE21C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230B77B2-2B9D-4EFC-B454-DCD43379FA67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AA26E7AB-5BC7-444C-B064-E59EF26C80E2}"/>
              </a:ext>
            </a:extLst>
          </p:cNvPr>
          <p:cNvSpPr txBox="1"/>
          <p:nvPr/>
        </p:nvSpPr>
        <p:spPr>
          <a:xfrm>
            <a:off x="286699" y="849086"/>
            <a:ext cx="11618602" cy="5333857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https://youtu.be/7s_qr05feHY 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https://youtu.be/xEyYnIkKjwU?list=PL0Xce52AoWX5VMxw_T5UYkH_T-qFyczkf</a:t>
            </a:r>
            <a:endParaRPr lang="en-US" altLang="ko-KR" sz="1800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https://youtu.be/Cu9D3K-GE1o</a:t>
            </a:r>
            <a:r>
              <a:rPr lang="en" altLang="ko-KR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https://youtu.be/dWhFLygwJuo</a:t>
            </a:r>
            <a:endParaRPr lang="en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https://youtu.be/BZ2jw1IKXfk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: google.com / youtube.com </a:t>
            </a:r>
          </a:p>
          <a:p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                        </a:t>
            </a: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세계일보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                       </a:t>
            </a: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  <a:latin typeface="+mj-lt"/>
              </a:rPr>
              <a:t>Doopedia</a:t>
            </a:r>
            <a:r>
              <a:rPr lang="en-US" altLang="ko-KR" sz="1800" dirty="0">
                <a:solidFill>
                  <a:schemeClr val="tx1"/>
                </a:solidFill>
                <a:latin typeface="+mj-lt"/>
              </a:rPr>
              <a:t> / </a:t>
            </a:r>
            <a:r>
              <a:rPr lang="ko-KR" altLang="en-US" sz="1800" dirty="0">
                <a:solidFill>
                  <a:schemeClr val="tx1"/>
                </a:solidFill>
                <a:latin typeface="+mj-lt"/>
              </a:rPr>
              <a:t>아이세움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117064" y="215548"/>
            <a:ext cx="30139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사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928F09F7-8E97-48C2-983F-A3C4ADECE0FC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EA064C1-B599-4EFD-B4A0-46D868B7785E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3BAF263-8699-49F0-8A76-99CC60E4018D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AF9D468-0898-46E8-AE39-4B61328884D8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06E7E13-7885-48B7-BBBD-983D05E036D2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0B8C429-63B5-46F9-9BE0-914828673AF2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9B5448D-B84A-4202-BC57-68FF5E5F7AB7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816B190-0B4A-4587-BC9D-6ECC9A4720C0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BEBC4EC-544D-43F7-9F17-CDD111DF6332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4F2F9BF-F05C-4486-99B2-C271093632DB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7EEE404-D2F5-40F6-A4BF-1A6B5B820A83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B452C57-8B0A-43C7-A777-FCA93647B014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7D9CA1E-77EF-4991-B80D-2F446C8E0FB4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7EB3AB3-3095-4550-B6A4-477BEE55AE59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827C52D-97EB-43DC-82E2-303AB4F7DD7A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2765C34-5EE9-411B-86AE-4CDA59C1ECEA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5684600-9BA1-4322-8650-D01FCD8B73BC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182335A-8383-4414-A511-35063AA998DF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5A52384-682E-404B-ACA8-F2653C7E7FB0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80F1EAA-2A7C-4D7E-8A08-56AE3B068D82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234186" y="3375564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이  응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36771 -0.23588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77987" y="1523211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2950753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ㅇ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6BAA08F-47DE-43DB-9840-E1B75F44662C}"/>
              </a:ext>
            </a:extLst>
          </p:cNvPr>
          <p:cNvSpPr/>
          <p:nvPr/>
        </p:nvSpPr>
        <p:spPr>
          <a:xfrm>
            <a:off x="5938044" y="2925343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7" name="Google Shape;124;p17">
            <a:extLst>
              <a:ext uri="{FF2B5EF4-FFF2-40B4-BE49-F238E27FC236}">
                <a16:creationId xmlns:a16="http://schemas.microsoft.com/office/drawing/2014/main" id="{080182DB-65BF-4921-8432-504A9B0C948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4399" y="4331694"/>
            <a:ext cx="1176020" cy="789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10182 -0.00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17487 -0.0173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25847 -0.2437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1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27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68398" y="4677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ㅇ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아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A537277-6E7D-4635-914D-5CF63B0DD249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AB68E27-3EC9-481E-B39C-200277391FB3}"/>
              </a:ext>
            </a:extLst>
          </p:cNvPr>
          <p:cNvSpPr/>
          <p:nvPr/>
        </p:nvSpPr>
        <p:spPr>
          <a:xfrm flipV="1">
            <a:off x="2442131" y="2296798"/>
            <a:ext cx="1973179" cy="1876927"/>
          </a:xfrm>
          <a:prstGeom prst="ellipse">
            <a:avLst/>
          </a:pr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8A59321-4FF7-4195-B7D0-49D22A570124}"/>
              </a:ext>
            </a:extLst>
          </p:cNvPr>
          <p:cNvSpPr/>
          <p:nvPr/>
        </p:nvSpPr>
        <p:spPr>
          <a:xfrm>
            <a:off x="4232327" y="3894601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50908ED-DB63-4E89-98CD-F63769E69AB5}"/>
              </a:ext>
            </a:extLst>
          </p:cNvPr>
          <p:cNvSpPr/>
          <p:nvPr/>
        </p:nvSpPr>
        <p:spPr>
          <a:xfrm flipV="1">
            <a:off x="7179664" y="1860884"/>
            <a:ext cx="1743011" cy="2454442"/>
          </a:xfrm>
          <a:prstGeom prst="ellipse">
            <a:avLst/>
          </a:pr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972AE23-8E66-4F89-8F76-978BB6BBC62C}"/>
              </a:ext>
            </a:extLst>
          </p:cNvPr>
          <p:cNvSpPr/>
          <p:nvPr/>
        </p:nvSpPr>
        <p:spPr>
          <a:xfrm>
            <a:off x="9054033" y="3894600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FBAB3AF7-122E-4729-A3E2-3AC4BA113D7D}"/>
              </a:ext>
            </a:extLst>
          </p:cNvPr>
          <p:cNvCxnSpPr>
            <a:cxnSpLocks/>
          </p:cNvCxnSpPr>
          <p:nvPr/>
        </p:nvCxnSpPr>
        <p:spPr>
          <a:xfrm>
            <a:off x="9830656" y="148854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F1B2BFDC-782F-482B-8CE6-27ADF9031A8D}"/>
              </a:ext>
            </a:extLst>
          </p:cNvPr>
          <p:cNvCxnSpPr>
            <a:cxnSpLocks/>
          </p:cNvCxnSpPr>
          <p:nvPr/>
        </p:nvCxnSpPr>
        <p:spPr>
          <a:xfrm>
            <a:off x="9812096" y="322504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2E88A4-F511-44C3-98E1-98F740486D76}"/>
              </a:ext>
            </a:extLst>
          </p:cNvPr>
          <p:cNvSpPr/>
          <p:nvPr/>
        </p:nvSpPr>
        <p:spPr>
          <a:xfrm>
            <a:off x="10076719" y="496155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A278719-895D-4ECF-B834-2469CFD2D381}"/>
              </a:ext>
            </a:extLst>
          </p:cNvPr>
          <p:cNvSpPr/>
          <p:nvPr/>
        </p:nvSpPr>
        <p:spPr>
          <a:xfrm>
            <a:off x="10775129" y="293266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8" grpId="0"/>
      <p:bldP spid="9" grpId="0" animBg="1"/>
      <p:bldP spid="10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F674FAF3-B4A2-4251-8E56-00BECB3A8A50}"/>
              </a:ext>
            </a:extLst>
          </p:cNvPr>
          <p:cNvSpPr/>
          <p:nvPr/>
        </p:nvSpPr>
        <p:spPr>
          <a:xfrm>
            <a:off x="186247" y="260145"/>
            <a:ext cx="3190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모음과＇아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＇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68EAEC6-52BE-4E17-9C9B-FCD8F7F5561D}"/>
              </a:ext>
            </a:extLst>
          </p:cNvPr>
          <p:cNvSpPr/>
          <p:nvPr/>
        </p:nvSpPr>
        <p:spPr>
          <a:xfrm>
            <a:off x="1416842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5A1F051-4FFF-4391-86DD-6D89F6DC7015}"/>
              </a:ext>
            </a:extLst>
          </p:cNvPr>
          <p:cNvSpPr/>
          <p:nvPr/>
        </p:nvSpPr>
        <p:spPr>
          <a:xfrm>
            <a:off x="3431045" y="1766763"/>
            <a:ext cx="13015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78B7CCE-C05D-4062-BD36-C7748CB8BBDE}"/>
              </a:ext>
            </a:extLst>
          </p:cNvPr>
          <p:cNvSpPr/>
          <p:nvPr/>
        </p:nvSpPr>
        <p:spPr>
          <a:xfrm>
            <a:off x="5445248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BAD92-5262-4394-ADB0-6E394D9B1290}"/>
              </a:ext>
            </a:extLst>
          </p:cNvPr>
          <p:cNvSpPr/>
          <p:nvPr/>
        </p:nvSpPr>
        <p:spPr>
          <a:xfrm>
            <a:off x="7459453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AAFA9E8-FA73-46F2-9D1A-7FDFF58CCE23}"/>
              </a:ext>
            </a:extLst>
          </p:cNvPr>
          <p:cNvSpPr/>
          <p:nvPr/>
        </p:nvSpPr>
        <p:spPr>
          <a:xfrm>
            <a:off x="9427745" y="2007098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Google Shape;107;p16">
            <a:extLst>
              <a:ext uri="{FF2B5EF4-FFF2-40B4-BE49-F238E27FC236}">
                <a16:creationId xmlns:a16="http://schemas.microsoft.com/office/drawing/2014/main" id="{B28BE9BB-8D6C-4E66-99C1-87A7623C88FA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6201694-7174-4CF2-B4D6-03A3585DA410}"/>
              </a:ext>
            </a:extLst>
          </p:cNvPr>
          <p:cNvGrpSpPr/>
          <p:nvPr/>
        </p:nvGrpSpPr>
        <p:grpSpPr>
          <a:xfrm>
            <a:off x="1726123" y="1309260"/>
            <a:ext cx="8739750" cy="451371"/>
            <a:chOff x="1255938" y="1554540"/>
            <a:chExt cx="9550149" cy="523220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BCE4F66-870A-4D22-9414-D2BD3F272EAA}"/>
                </a:ext>
              </a:extLst>
            </p:cNvPr>
            <p:cNvSpPr/>
            <p:nvPr/>
          </p:nvSpPr>
          <p:spPr>
            <a:xfrm>
              <a:off x="1255938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BF44E515-DE7D-4C0C-AB8A-AC101B4DA4C7}"/>
                </a:ext>
              </a:extLst>
            </p:cNvPr>
            <p:cNvSpPr/>
            <p:nvPr/>
          </p:nvSpPr>
          <p:spPr>
            <a:xfrm>
              <a:off x="339426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2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F61DB0C-4784-425D-B629-CE65226D9205}"/>
                </a:ext>
              </a:extLst>
            </p:cNvPr>
            <p:cNvSpPr/>
            <p:nvPr/>
          </p:nvSpPr>
          <p:spPr>
            <a:xfrm>
              <a:off x="552759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3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13C59E4-5817-4739-BAAB-845095348CF9}"/>
                </a:ext>
              </a:extLst>
            </p:cNvPr>
            <p:cNvSpPr/>
            <p:nvPr/>
          </p:nvSpPr>
          <p:spPr>
            <a:xfrm>
              <a:off x="766092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4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B6E2862-2D77-49EF-8BB3-A467F99B5B1F}"/>
                </a:ext>
              </a:extLst>
            </p:cNvPr>
            <p:cNvSpPr/>
            <p:nvPr/>
          </p:nvSpPr>
          <p:spPr>
            <a:xfrm>
              <a:off x="979425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5</a:t>
              </a:r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D1770FE-9759-4902-B7B9-848A3C819DBA}"/>
              </a:ext>
            </a:extLst>
          </p:cNvPr>
          <p:cNvSpPr/>
          <p:nvPr/>
        </p:nvSpPr>
        <p:spPr>
          <a:xfrm>
            <a:off x="1356499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8B64FA1-AB5D-4B33-89E5-227FF155C586}"/>
              </a:ext>
            </a:extLst>
          </p:cNvPr>
          <p:cNvSpPr/>
          <p:nvPr/>
        </p:nvSpPr>
        <p:spPr>
          <a:xfrm>
            <a:off x="3370702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E567D2F-5904-422C-83FA-4293C092A65C}"/>
              </a:ext>
            </a:extLst>
          </p:cNvPr>
          <p:cNvSpPr/>
          <p:nvPr/>
        </p:nvSpPr>
        <p:spPr>
          <a:xfrm>
            <a:off x="5384906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C462230-0B32-4665-A140-0D0BAF68C04F}"/>
              </a:ext>
            </a:extLst>
          </p:cNvPr>
          <p:cNvSpPr/>
          <p:nvPr/>
        </p:nvSpPr>
        <p:spPr>
          <a:xfrm>
            <a:off x="7399110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72F9DD-AE17-40BA-8408-2499732F9446}"/>
              </a:ext>
            </a:extLst>
          </p:cNvPr>
          <p:cNvSpPr/>
          <p:nvPr/>
        </p:nvSpPr>
        <p:spPr>
          <a:xfrm>
            <a:off x="9413314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4E542C6-AAE9-4F1E-9BE9-029E30451C89}"/>
              </a:ext>
            </a:extLst>
          </p:cNvPr>
          <p:cNvGrpSpPr/>
          <p:nvPr/>
        </p:nvGrpSpPr>
        <p:grpSpPr>
          <a:xfrm>
            <a:off x="1726123" y="3771314"/>
            <a:ext cx="8861268" cy="536584"/>
            <a:chOff x="1255938" y="1539049"/>
            <a:chExt cx="9682934" cy="621997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459E4C9-091A-4177-BCF9-7965148CB25C}"/>
                </a:ext>
              </a:extLst>
            </p:cNvPr>
            <p:cNvSpPr/>
            <p:nvPr/>
          </p:nvSpPr>
          <p:spPr>
            <a:xfrm>
              <a:off x="1255938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6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3A80B20-3C53-48DB-9901-08F47CD19652}"/>
                </a:ext>
              </a:extLst>
            </p:cNvPr>
            <p:cNvSpPr/>
            <p:nvPr/>
          </p:nvSpPr>
          <p:spPr>
            <a:xfrm>
              <a:off x="339426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7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B3E3421-EAA1-43D8-A9E8-AF33C2D1F596}"/>
                </a:ext>
              </a:extLst>
            </p:cNvPr>
            <p:cNvSpPr/>
            <p:nvPr/>
          </p:nvSpPr>
          <p:spPr>
            <a:xfrm>
              <a:off x="552759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5C28F1B-8406-4D8E-824D-57C40174F8EF}"/>
                </a:ext>
              </a:extLst>
            </p:cNvPr>
            <p:cNvSpPr/>
            <p:nvPr/>
          </p:nvSpPr>
          <p:spPr>
            <a:xfrm>
              <a:off x="766092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F7EC440-1CF3-4426-B5AC-2B77856A2A78}"/>
                </a:ext>
              </a:extLst>
            </p:cNvPr>
            <p:cNvSpPr/>
            <p:nvPr/>
          </p:nvSpPr>
          <p:spPr>
            <a:xfrm>
              <a:off x="9927040" y="1539049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0</a:t>
              </a:r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FA44A62-3315-4C69-9EF0-A0F23E3F51A1}"/>
              </a:ext>
            </a:extLst>
          </p:cNvPr>
          <p:cNvSpPr/>
          <p:nvPr/>
        </p:nvSpPr>
        <p:spPr>
          <a:xfrm>
            <a:off x="751454" y="1681270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22A997B-F8CD-4314-A8A9-A97AA4D62B9F}"/>
              </a:ext>
            </a:extLst>
          </p:cNvPr>
          <p:cNvSpPr/>
          <p:nvPr/>
        </p:nvSpPr>
        <p:spPr>
          <a:xfrm>
            <a:off x="2738465" y="1712261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34490D5-9018-4CA6-A91B-77C3A813B75D}"/>
              </a:ext>
            </a:extLst>
          </p:cNvPr>
          <p:cNvSpPr/>
          <p:nvPr/>
        </p:nvSpPr>
        <p:spPr>
          <a:xfrm>
            <a:off x="4673814" y="1712261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AAC759C-45FD-422B-B090-5DE60AFC7937}"/>
              </a:ext>
            </a:extLst>
          </p:cNvPr>
          <p:cNvSpPr/>
          <p:nvPr/>
        </p:nvSpPr>
        <p:spPr>
          <a:xfrm>
            <a:off x="6745997" y="1686050"/>
            <a:ext cx="13015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CD367BB-4A6E-4D2F-94C0-64F59E6E0B69}"/>
              </a:ext>
            </a:extLst>
          </p:cNvPr>
          <p:cNvSpPr/>
          <p:nvPr/>
        </p:nvSpPr>
        <p:spPr>
          <a:xfrm>
            <a:off x="9352974" y="1304504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27722A6-B396-4ADD-94B5-74D25D1EB194}"/>
              </a:ext>
            </a:extLst>
          </p:cNvPr>
          <p:cNvSpPr/>
          <p:nvPr/>
        </p:nvSpPr>
        <p:spPr>
          <a:xfrm>
            <a:off x="1341582" y="3542044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A0AF474-5179-4AB6-91AC-0519724FB9CF}"/>
              </a:ext>
            </a:extLst>
          </p:cNvPr>
          <p:cNvSpPr/>
          <p:nvPr/>
        </p:nvSpPr>
        <p:spPr>
          <a:xfrm>
            <a:off x="3353396" y="3521578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B526A92-0426-4145-A02C-619EADA9E127}"/>
              </a:ext>
            </a:extLst>
          </p:cNvPr>
          <p:cNvSpPr/>
          <p:nvPr/>
        </p:nvSpPr>
        <p:spPr>
          <a:xfrm>
            <a:off x="5384907" y="3541270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7C0C224-C983-41FB-979F-79290446E0E6}"/>
              </a:ext>
            </a:extLst>
          </p:cNvPr>
          <p:cNvSpPr/>
          <p:nvPr/>
        </p:nvSpPr>
        <p:spPr>
          <a:xfrm>
            <a:off x="7358901" y="3574334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ADC87FB-29A3-480E-87B0-BDBF3FE2D50C}"/>
              </a:ext>
            </a:extLst>
          </p:cNvPr>
          <p:cNvSpPr/>
          <p:nvPr/>
        </p:nvSpPr>
        <p:spPr>
          <a:xfrm>
            <a:off x="8798392" y="4160184"/>
            <a:ext cx="14221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73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3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31" tmFilter="0, 0; 0.125,0.2665; 0.25,0.4; 0.375,0.465; 0.5,0.5;  0.625,0.535; 0.75,0.6; 0.875,0.7335; 1,1">
                                          <p:stCondLst>
                                            <p:cond delay="63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15" tmFilter="0, 0; 0.125,0.2665; 0.25,0.4; 0.375,0.465; 0.5,0.5;  0.625,0.535; 0.75,0.6; 0.875,0.7335; 1,1">
                                          <p:stCondLst>
                                            <p:cond delay="125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6" tmFilter="0, 0; 0.125,0.2665; 0.25,0.4; 0.375,0.465; 0.5,0.5;  0.625,0.535; 0.75,0.6; 0.875,0.7335; 1,1">
                                          <p:stCondLst>
                                            <p:cond delay="157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5">
                                          <p:stCondLst>
                                            <p:cond delay="6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58" decel="50000">
                                          <p:stCondLst>
                                            <p:cond delay="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5">
                                          <p:stCondLst>
                                            <p:cond delay="124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58" decel="50000">
                                          <p:stCondLst>
                                            <p:cond delay="127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5">
                                          <p:stCondLst>
                                            <p:cond delay="156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58" decel="50000">
                                          <p:stCondLst>
                                            <p:cond delay="158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5">
                                          <p:stCondLst>
                                            <p:cond delay="171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58" decel="50000">
                                          <p:stCondLst>
                                            <p:cond delay="17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1173</Words>
  <Application>Microsoft Office PowerPoint</Application>
  <PresentationFormat>와이드스크린</PresentationFormat>
  <Paragraphs>349</Paragraphs>
  <Slides>25</Slides>
  <Notes>13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개구리와  올챙이가 있는    연못 만들기  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유아유치원_8 </dc:title>
  <cp:lastModifiedBy>gojhchoi99@gmail.com</cp:lastModifiedBy>
  <cp:revision>3</cp:revision>
  <dcterms:modified xsi:type="dcterms:W3CDTF">2020-06-11T21:50:50Z</dcterms:modified>
</cp:coreProperties>
</file>