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26"/>
  </p:notes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57" r:id="rId9"/>
    <p:sldId id="286" r:id="rId10"/>
    <p:sldId id="289" r:id="rId11"/>
    <p:sldId id="293" r:id="rId12"/>
    <p:sldId id="291" r:id="rId13"/>
    <p:sldId id="292" r:id="rId14"/>
    <p:sldId id="294" r:id="rId15"/>
    <p:sldId id="295" r:id="rId16"/>
    <p:sldId id="260" r:id="rId17"/>
    <p:sldId id="288" r:id="rId18"/>
    <p:sldId id="296" r:id="rId19"/>
    <p:sldId id="284" r:id="rId20"/>
    <p:sldId id="283" r:id="rId21"/>
    <p:sldId id="281" r:id="rId22"/>
    <p:sldId id="265" r:id="rId23"/>
    <p:sldId id="287" r:id="rId24"/>
    <p:sldId id="266" r:id="rId2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C86749-C42A-4ACA-B17A-325488CDCC05}" v="353" dt="2020-06-11T21:46:27.8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94" autoAdjust="0"/>
    <p:restoredTop sz="91636" autoAdjust="0"/>
  </p:normalViewPr>
  <p:slideViewPr>
    <p:cSldViewPr snapToGrid="0">
      <p:cViewPr varScale="1">
        <p:scale>
          <a:sx n="62" d="100"/>
          <a:sy n="62" d="100"/>
        </p:scale>
        <p:origin x="8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jhchoi99@gmail.com" userId="7c3550ba10e1e361" providerId="LiveId" clId="{9BC86749-C42A-4ACA-B17A-325488CDCC05}"/>
    <pc:docChg chg="undo custSel modSld">
      <pc:chgData name="gojhchoi99@gmail.com" userId="7c3550ba10e1e361" providerId="LiveId" clId="{9BC86749-C42A-4ACA-B17A-325488CDCC05}" dt="2020-06-11T21:46:29.472" v="908" actId="20577"/>
      <pc:docMkLst>
        <pc:docMk/>
      </pc:docMkLst>
      <pc:sldChg chg="modNotesTx">
        <pc:chgData name="gojhchoi99@gmail.com" userId="7c3550ba10e1e361" providerId="LiveId" clId="{9BC86749-C42A-4ACA-B17A-325488CDCC05}" dt="2020-06-11T04:41:21.564" v="394" actId="20577"/>
        <pc:sldMkLst>
          <pc:docMk/>
          <pc:sldMk cId="0" sldId="260"/>
        </pc:sldMkLst>
      </pc:sldChg>
      <pc:sldChg chg="modSp mod modNotesTx">
        <pc:chgData name="gojhchoi99@gmail.com" userId="7c3550ba10e1e361" providerId="LiveId" clId="{9BC86749-C42A-4ACA-B17A-325488CDCC05}" dt="2020-06-11T21:46:15.978" v="891" actId="20577"/>
        <pc:sldMkLst>
          <pc:docMk/>
          <pc:sldMk cId="0" sldId="265"/>
        </pc:sldMkLst>
        <pc:picChg chg="mod">
          <ac:chgData name="gojhchoi99@gmail.com" userId="7c3550ba10e1e361" providerId="LiveId" clId="{9BC86749-C42A-4ACA-B17A-325488CDCC05}" dt="2020-06-11T04:48:30.758" v="655" actId="1076"/>
          <ac:picMkLst>
            <pc:docMk/>
            <pc:sldMk cId="0" sldId="265"/>
            <ac:picMk id="191" creationId="{00000000-0000-0000-0000-000000000000}"/>
          </ac:picMkLst>
        </pc:picChg>
      </pc:sldChg>
      <pc:sldChg chg="modSp mod">
        <pc:chgData name="gojhchoi99@gmail.com" userId="7c3550ba10e1e361" providerId="LiveId" clId="{9BC86749-C42A-4ACA-B17A-325488CDCC05}" dt="2020-06-11T04:33:08.454" v="12" actId="20577"/>
        <pc:sldMkLst>
          <pc:docMk/>
          <pc:sldMk cId="1764398474" sldId="269"/>
        </pc:sldMkLst>
        <pc:spChg chg="mod">
          <ac:chgData name="gojhchoi99@gmail.com" userId="7c3550ba10e1e361" providerId="LiveId" clId="{9BC86749-C42A-4ACA-B17A-325488CDCC05}" dt="2020-06-11T04:32:21.569" v="0" actId="1076"/>
          <ac:spMkLst>
            <pc:docMk/>
            <pc:sldMk cId="1764398474" sldId="269"/>
            <ac:spMk id="4" creationId="{DC6C4B82-BB55-4C01-8E73-6CA1086D99E9}"/>
          </ac:spMkLst>
        </pc:spChg>
        <pc:spChg chg="mod">
          <ac:chgData name="gojhchoi99@gmail.com" userId="7c3550ba10e1e361" providerId="LiveId" clId="{9BC86749-C42A-4ACA-B17A-325488CDCC05}" dt="2020-06-11T04:33:08.454" v="12" actId="20577"/>
          <ac:spMkLst>
            <pc:docMk/>
            <pc:sldMk cId="1764398474" sldId="269"/>
            <ac:spMk id="6" creationId="{C78C5008-2A67-4E82-95EB-7990D7427B47}"/>
          </ac:spMkLst>
        </pc:spChg>
      </pc:sldChg>
      <pc:sldChg chg="addSp modSp mod modAnim modNotesTx">
        <pc:chgData name="gojhchoi99@gmail.com" userId="7c3550ba10e1e361" providerId="LiveId" clId="{9BC86749-C42A-4ACA-B17A-325488CDCC05}" dt="2020-06-11T05:22:47.930" v="681" actId="20577"/>
        <pc:sldMkLst>
          <pc:docMk/>
          <pc:sldMk cId="3611636614" sldId="274"/>
        </pc:sldMkLst>
        <pc:picChg chg="add mod">
          <ac:chgData name="gojhchoi99@gmail.com" userId="7c3550ba10e1e361" providerId="LiveId" clId="{9BC86749-C42A-4ACA-B17A-325488CDCC05}" dt="2020-06-11T05:21:48.462" v="658" actId="1076"/>
          <ac:picMkLst>
            <pc:docMk/>
            <pc:sldMk cId="3611636614" sldId="274"/>
            <ac:picMk id="36" creationId="{1597F243-A797-414F-9E90-B9D7429CFFCD}"/>
          </ac:picMkLst>
        </pc:picChg>
      </pc:sldChg>
      <pc:sldChg chg="modNotesTx">
        <pc:chgData name="gojhchoi99@gmail.com" userId="7c3550ba10e1e361" providerId="LiveId" clId="{9BC86749-C42A-4ACA-B17A-325488CDCC05}" dt="2020-06-11T21:46:29.472" v="908" actId="20577"/>
        <pc:sldMkLst>
          <pc:docMk/>
          <pc:sldMk cId="3167564185" sldId="287"/>
        </pc:sldMkLst>
      </pc:sldChg>
      <pc:sldChg chg="modSp mod">
        <pc:chgData name="gojhchoi99@gmail.com" userId="7c3550ba10e1e361" providerId="LiveId" clId="{9BC86749-C42A-4ACA-B17A-325488CDCC05}" dt="2020-06-11T04:47:35.202" v="654" actId="255"/>
        <pc:sldMkLst>
          <pc:docMk/>
          <pc:sldMk cId="3214935004" sldId="288"/>
        </pc:sldMkLst>
        <pc:spChg chg="mod">
          <ac:chgData name="gojhchoi99@gmail.com" userId="7c3550ba10e1e361" providerId="LiveId" clId="{9BC86749-C42A-4ACA-B17A-325488CDCC05}" dt="2020-06-11T04:47:35.202" v="654" actId="255"/>
          <ac:spMkLst>
            <pc:docMk/>
            <pc:sldMk cId="3214935004" sldId="288"/>
            <ac:spMk id="8" creationId="{728C3480-C57E-45AF-9A11-DB00CA8B4969}"/>
          </ac:spMkLst>
        </pc:spChg>
        <pc:spChg chg="mod">
          <ac:chgData name="gojhchoi99@gmail.com" userId="7c3550ba10e1e361" providerId="LiveId" clId="{9BC86749-C42A-4ACA-B17A-325488CDCC05}" dt="2020-06-11T04:47:10.867" v="651" actId="1076"/>
          <ac:spMkLst>
            <pc:docMk/>
            <pc:sldMk cId="3214935004" sldId="288"/>
            <ac:spMk id="12" creationId="{2DB2416D-7081-42AD-9EB7-D1E0FE6860BD}"/>
          </ac:spMkLst>
        </pc:spChg>
        <pc:spChg chg="mod">
          <ac:chgData name="gojhchoi99@gmail.com" userId="7c3550ba10e1e361" providerId="LiveId" clId="{9BC86749-C42A-4ACA-B17A-325488CDCC05}" dt="2020-06-11T04:47:14.906" v="652" actId="1076"/>
          <ac:spMkLst>
            <pc:docMk/>
            <pc:sldMk cId="3214935004" sldId="288"/>
            <ac:spMk id="13" creationId="{39A72715-2657-47A4-98E3-92954C5B3D1E}"/>
          </ac:spMkLst>
        </pc:spChg>
        <pc:spChg chg="mod">
          <ac:chgData name="gojhchoi99@gmail.com" userId="7c3550ba10e1e361" providerId="LiveId" clId="{9BC86749-C42A-4ACA-B17A-325488CDCC05}" dt="2020-06-11T04:47:17.486" v="653" actId="1076"/>
          <ac:spMkLst>
            <pc:docMk/>
            <pc:sldMk cId="3214935004" sldId="288"/>
            <ac:spMk id="14" creationId="{EA2F3B76-7783-4CCC-99E8-D5AA0F7936F9}"/>
          </ac:spMkLst>
        </pc:spChg>
        <pc:spChg chg="mod">
          <ac:chgData name="gojhchoi99@gmail.com" userId="7c3550ba10e1e361" providerId="LiveId" clId="{9BC86749-C42A-4ACA-B17A-325488CDCC05}" dt="2020-06-11T04:42:27.194" v="409" actId="255"/>
          <ac:spMkLst>
            <pc:docMk/>
            <pc:sldMk cId="3214935004" sldId="288"/>
            <ac:spMk id="15" creationId="{67331301-3F54-4143-AF2B-07799565417C}"/>
          </ac:spMkLst>
        </pc:spChg>
      </pc:sldChg>
      <pc:sldChg chg="modNotesTx">
        <pc:chgData name="gojhchoi99@gmail.com" userId="7c3550ba10e1e361" providerId="LiveId" clId="{9BC86749-C42A-4ACA-B17A-325488CDCC05}" dt="2020-06-11T21:44:54.718" v="706" actId="20577"/>
        <pc:sldMkLst>
          <pc:docMk/>
          <pc:sldMk cId="392669053" sldId="294"/>
        </pc:sldMkLst>
      </pc:sldChg>
    </pc:docChg>
  </pc:docChgLst>
  <pc:docChgLst>
    <pc:chgData name="gojhchoi99@gmail.com" userId="7c3550ba10e1e361" providerId="LiveId" clId="{0372CE91-EB2A-48B1-B10D-ED341BCD356F}"/>
    <pc:docChg chg="undo custSel addSld delSld modSld sldOrd">
      <pc:chgData name="gojhchoi99@gmail.com" userId="7c3550ba10e1e361" providerId="LiveId" clId="{0372CE91-EB2A-48B1-B10D-ED341BCD356F}" dt="2020-04-29T19:39:17.982" v="1411"/>
      <pc:docMkLst>
        <pc:docMk/>
      </pc:docMkLst>
      <pc:sldChg chg="del">
        <pc:chgData name="gojhchoi99@gmail.com" userId="7c3550ba10e1e361" providerId="LiveId" clId="{0372CE91-EB2A-48B1-B10D-ED341BCD356F}" dt="2020-04-28T21:37:19.166" v="6" actId="47"/>
        <pc:sldMkLst>
          <pc:docMk/>
          <pc:sldMk cId="0" sldId="256"/>
        </pc:sldMkLst>
      </pc:sldChg>
      <pc:sldChg chg="addSp delSp modSp delAnim modAnim">
        <pc:chgData name="gojhchoi99@gmail.com" userId="7c3550ba10e1e361" providerId="LiveId" clId="{0372CE91-EB2A-48B1-B10D-ED341BCD356F}" dt="2020-04-28T23:44:40.271" v="1391"/>
        <pc:sldMkLst>
          <pc:docMk/>
          <pc:sldMk cId="0" sldId="257"/>
        </pc:sldMkLst>
        <pc:spChg chg="add del">
          <ac:chgData name="gojhchoi99@gmail.com" userId="7c3550ba10e1e361" providerId="LiveId" clId="{0372CE91-EB2A-48B1-B10D-ED341BCD356F}" dt="2020-04-28T21:52:39.685" v="241" actId="11529"/>
          <ac:spMkLst>
            <pc:docMk/>
            <pc:sldMk cId="0" sldId="257"/>
            <ac:spMk id="4" creationId="{264346FB-5918-4FD4-AA7C-74A8F54D09F2}"/>
          </ac:spMkLst>
        </pc:spChg>
        <pc:spChg chg="add del">
          <ac:chgData name="gojhchoi99@gmail.com" userId="7c3550ba10e1e361" providerId="LiveId" clId="{0372CE91-EB2A-48B1-B10D-ED341BCD356F}" dt="2020-04-28T23:44:39.373" v="1390" actId="478"/>
          <ac:spMkLst>
            <pc:docMk/>
            <pc:sldMk cId="0" sldId="257"/>
            <ac:spMk id="5" creationId="{1E4A0035-C78C-4B70-A114-EB04554A5654}"/>
          </ac:spMkLst>
        </pc:spChg>
        <pc:spChg chg="add del">
          <ac:chgData name="gojhchoi99@gmail.com" userId="7c3550ba10e1e361" providerId="LiveId" clId="{0372CE91-EB2A-48B1-B10D-ED341BCD356F}" dt="2020-04-28T21:53:41.228" v="243" actId="478"/>
          <ac:spMkLst>
            <pc:docMk/>
            <pc:sldMk cId="0" sldId="257"/>
            <ac:spMk id="6" creationId="{17F1068B-9C34-43FA-9BCD-A18FACE0D0C1}"/>
          </ac:spMkLst>
        </pc:spChg>
        <pc:spChg chg="add del">
          <ac:chgData name="gojhchoi99@gmail.com" userId="7c3550ba10e1e361" providerId="LiveId" clId="{0372CE91-EB2A-48B1-B10D-ED341BCD356F}" dt="2020-04-28T21:54:07.270" v="245" actId="478"/>
          <ac:spMkLst>
            <pc:docMk/>
            <pc:sldMk cId="0" sldId="257"/>
            <ac:spMk id="7" creationId="{26DCE24C-6EAC-42EB-8BDF-1E5A94ABD785}"/>
          </ac:spMkLst>
        </pc:spChg>
        <pc:spChg chg="add del">
          <ac:chgData name="gojhchoi99@gmail.com" userId="7c3550ba10e1e361" providerId="LiveId" clId="{0372CE91-EB2A-48B1-B10D-ED341BCD356F}" dt="2020-04-28T21:54:21.236" v="247" actId="11529"/>
          <ac:spMkLst>
            <pc:docMk/>
            <pc:sldMk cId="0" sldId="257"/>
            <ac:spMk id="8" creationId="{78B710A9-C23D-4D08-B5FC-6D39B9799480}"/>
          </ac:spMkLst>
        </pc:spChg>
        <pc:spChg chg="add del mod">
          <ac:chgData name="gojhchoi99@gmail.com" userId="7c3550ba10e1e361" providerId="LiveId" clId="{0372CE91-EB2A-48B1-B10D-ED341BCD356F}" dt="2020-04-28T23:44:39.373" v="1390" actId="478"/>
          <ac:spMkLst>
            <pc:docMk/>
            <pc:sldMk cId="0" sldId="257"/>
            <ac:spMk id="9" creationId="{092F4539-47E0-4CA5-B080-F69278625549}"/>
          </ac:spMkLst>
        </pc:spChg>
        <pc:spChg chg="add del mod">
          <ac:chgData name="gojhchoi99@gmail.com" userId="7c3550ba10e1e361" providerId="LiveId" clId="{0372CE91-EB2A-48B1-B10D-ED341BCD356F}" dt="2020-04-28T23:44:39.373" v="1390" actId="478"/>
          <ac:spMkLst>
            <pc:docMk/>
            <pc:sldMk cId="0" sldId="257"/>
            <ac:spMk id="10" creationId="{A7243467-40AC-417D-9694-0FBBB7BEE605}"/>
          </ac:spMkLst>
        </pc:spChg>
        <pc:spChg chg="add del">
          <ac:chgData name="gojhchoi99@gmail.com" userId="7c3550ba10e1e361" providerId="LiveId" clId="{0372CE91-EB2A-48B1-B10D-ED341BCD356F}" dt="2020-04-28T22:00:56.812" v="273" actId="11529"/>
          <ac:spMkLst>
            <pc:docMk/>
            <pc:sldMk cId="0" sldId="257"/>
            <ac:spMk id="11" creationId="{1A154F04-8BCF-46C7-9FC2-950F058BEDF1}"/>
          </ac:spMkLst>
        </pc:spChg>
        <pc:spChg chg="add del">
          <ac:chgData name="gojhchoi99@gmail.com" userId="7c3550ba10e1e361" providerId="LiveId" clId="{0372CE91-EB2A-48B1-B10D-ED341BCD356F}" dt="2020-04-28T22:01:42.516" v="275" actId="478"/>
          <ac:spMkLst>
            <pc:docMk/>
            <pc:sldMk cId="0" sldId="257"/>
            <ac:spMk id="12" creationId="{DB893802-B783-43EB-A0BD-10875861734C}"/>
          </ac:spMkLst>
        </pc:spChg>
        <pc:spChg chg="add del mod">
          <ac:chgData name="gojhchoi99@gmail.com" userId="7c3550ba10e1e361" providerId="LiveId" clId="{0372CE91-EB2A-48B1-B10D-ED341BCD356F}" dt="2020-04-28T23:44:39.373" v="1390" actId="478"/>
          <ac:spMkLst>
            <pc:docMk/>
            <pc:sldMk cId="0" sldId="257"/>
            <ac:spMk id="13" creationId="{AA187B08-6F31-4AEA-85A1-010E726823B0}"/>
          </ac:spMkLst>
        </pc:spChg>
        <pc:spChg chg="add del mod">
          <ac:chgData name="gojhchoi99@gmail.com" userId="7c3550ba10e1e361" providerId="LiveId" clId="{0372CE91-EB2A-48B1-B10D-ED341BCD356F}" dt="2020-04-28T23:44:39.373" v="1390" actId="478"/>
          <ac:spMkLst>
            <pc:docMk/>
            <pc:sldMk cId="0" sldId="257"/>
            <ac:spMk id="14" creationId="{EDE1CB33-FD37-4DA5-970E-24A731794D08}"/>
          </ac:spMkLst>
        </pc:spChg>
        <pc:spChg chg="add del mod">
          <ac:chgData name="gojhchoi99@gmail.com" userId="7c3550ba10e1e361" providerId="LiveId" clId="{0372CE91-EB2A-48B1-B10D-ED341BCD356F}" dt="2020-04-28T23:44:39.373" v="1390" actId="478"/>
          <ac:spMkLst>
            <pc:docMk/>
            <pc:sldMk cId="0" sldId="257"/>
            <ac:spMk id="15" creationId="{D4D36DB4-8343-41EE-BEE9-420BF945424C}"/>
          </ac:spMkLst>
        </pc:spChg>
        <pc:spChg chg="add del mod">
          <ac:chgData name="gojhchoi99@gmail.com" userId="7c3550ba10e1e361" providerId="LiveId" clId="{0372CE91-EB2A-48B1-B10D-ED341BCD356F}" dt="2020-04-28T23:44:39.373" v="1390" actId="478"/>
          <ac:spMkLst>
            <pc:docMk/>
            <pc:sldMk cId="0" sldId="257"/>
            <ac:spMk id="16" creationId="{6C0A1311-8228-42A0-8269-5578A41680A3}"/>
          </ac:spMkLst>
        </pc:spChg>
        <pc:spChg chg="add del mod">
          <ac:chgData name="gojhchoi99@gmail.com" userId="7c3550ba10e1e361" providerId="LiveId" clId="{0372CE91-EB2A-48B1-B10D-ED341BCD356F}" dt="2020-04-28T23:44:39.373" v="1390" actId="478"/>
          <ac:spMkLst>
            <pc:docMk/>
            <pc:sldMk cId="0" sldId="257"/>
            <ac:spMk id="20" creationId="{FC6E1ABB-E0FC-4307-ADC2-7129C7B01D8F}"/>
          </ac:spMkLst>
        </pc:spChg>
        <pc:spChg chg="add del mod">
          <ac:chgData name="gojhchoi99@gmail.com" userId="7c3550ba10e1e361" providerId="LiveId" clId="{0372CE91-EB2A-48B1-B10D-ED341BCD356F}" dt="2020-04-28T23:44:39.373" v="1390" actId="478"/>
          <ac:spMkLst>
            <pc:docMk/>
            <pc:sldMk cId="0" sldId="257"/>
            <ac:spMk id="21" creationId="{4FECFF3F-6876-430B-BB82-9411DF0F363E}"/>
          </ac:spMkLst>
        </pc:spChg>
        <pc:spChg chg="add del mod">
          <ac:chgData name="gojhchoi99@gmail.com" userId="7c3550ba10e1e361" providerId="LiveId" clId="{0372CE91-EB2A-48B1-B10D-ED341BCD356F}" dt="2020-04-28T23:44:39.373" v="1390" actId="478"/>
          <ac:spMkLst>
            <pc:docMk/>
            <pc:sldMk cId="0" sldId="257"/>
            <ac:spMk id="24" creationId="{D1B24792-D56B-445B-BB92-13663A53CE52}"/>
          </ac:spMkLst>
        </pc:spChg>
        <pc:spChg chg="add del mod">
          <ac:chgData name="gojhchoi99@gmail.com" userId="7c3550ba10e1e361" providerId="LiveId" clId="{0372CE91-EB2A-48B1-B10D-ED341BCD356F}" dt="2020-04-28T23:44:39.373" v="1390" actId="478"/>
          <ac:spMkLst>
            <pc:docMk/>
            <pc:sldMk cId="0" sldId="257"/>
            <ac:spMk id="25" creationId="{BB3B79A0-E1BE-4BB8-A68F-289FA4BB607B}"/>
          </ac:spMkLst>
        </pc:spChg>
        <pc:spChg chg="add">
          <ac:chgData name="gojhchoi99@gmail.com" userId="7c3550ba10e1e361" providerId="LiveId" clId="{0372CE91-EB2A-48B1-B10D-ED341BCD356F}" dt="2020-04-28T23:44:40.271" v="1391"/>
          <ac:spMkLst>
            <pc:docMk/>
            <pc:sldMk cId="0" sldId="257"/>
            <ac:spMk id="26" creationId="{053449DE-43CB-4624-9850-ACBFC4C52C47}"/>
          </ac:spMkLst>
        </pc:spChg>
        <pc:spChg chg="add">
          <ac:chgData name="gojhchoi99@gmail.com" userId="7c3550ba10e1e361" providerId="LiveId" clId="{0372CE91-EB2A-48B1-B10D-ED341BCD356F}" dt="2020-04-28T23:44:40.271" v="1391"/>
          <ac:spMkLst>
            <pc:docMk/>
            <pc:sldMk cId="0" sldId="257"/>
            <ac:spMk id="27" creationId="{56E1EC12-427A-47A2-93C0-C0F6B5737186}"/>
          </ac:spMkLst>
        </pc:spChg>
        <pc:spChg chg="add">
          <ac:chgData name="gojhchoi99@gmail.com" userId="7c3550ba10e1e361" providerId="LiveId" clId="{0372CE91-EB2A-48B1-B10D-ED341BCD356F}" dt="2020-04-28T23:44:40.271" v="1391"/>
          <ac:spMkLst>
            <pc:docMk/>
            <pc:sldMk cId="0" sldId="257"/>
            <ac:spMk id="28" creationId="{C99DAD96-3635-454C-A0CA-4614CA1C9483}"/>
          </ac:spMkLst>
        </pc:spChg>
        <pc:spChg chg="add">
          <ac:chgData name="gojhchoi99@gmail.com" userId="7c3550ba10e1e361" providerId="LiveId" clId="{0372CE91-EB2A-48B1-B10D-ED341BCD356F}" dt="2020-04-28T23:44:40.271" v="1391"/>
          <ac:spMkLst>
            <pc:docMk/>
            <pc:sldMk cId="0" sldId="257"/>
            <ac:spMk id="29" creationId="{E9F9C440-2EFA-416E-A8EF-D4E7B359575D}"/>
          </ac:spMkLst>
        </pc:spChg>
        <pc:spChg chg="add">
          <ac:chgData name="gojhchoi99@gmail.com" userId="7c3550ba10e1e361" providerId="LiveId" clId="{0372CE91-EB2A-48B1-B10D-ED341BCD356F}" dt="2020-04-28T23:44:40.271" v="1391"/>
          <ac:spMkLst>
            <pc:docMk/>
            <pc:sldMk cId="0" sldId="257"/>
            <ac:spMk id="30" creationId="{76A45CDD-D461-407D-B99D-D2AFA737D393}"/>
          </ac:spMkLst>
        </pc:spChg>
        <pc:spChg chg="add">
          <ac:chgData name="gojhchoi99@gmail.com" userId="7c3550ba10e1e361" providerId="LiveId" clId="{0372CE91-EB2A-48B1-B10D-ED341BCD356F}" dt="2020-04-28T23:44:40.271" v="1391"/>
          <ac:spMkLst>
            <pc:docMk/>
            <pc:sldMk cId="0" sldId="257"/>
            <ac:spMk id="31" creationId="{273FD3BD-840E-4173-95E4-B8B92C80E953}"/>
          </ac:spMkLst>
        </pc:spChg>
        <pc:spChg chg="add">
          <ac:chgData name="gojhchoi99@gmail.com" userId="7c3550ba10e1e361" providerId="LiveId" clId="{0372CE91-EB2A-48B1-B10D-ED341BCD356F}" dt="2020-04-28T23:44:40.271" v="1391"/>
          <ac:spMkLst>
            <pc:docMk/>
            <pc:sldMk cId="0" sldId="257"/>
            <ac:spMk id="32" creationId="{5283CEC2-D7FB-442D-A1E6-9A1782C990C1}"/>
          </ac:spMkLst>
        </pc:spChg>
        <pc:spChg chg="add">
          <ac:chgData name="gojhchoi99@gmail.com" userId="7c3550ba10e1e361" providerId="LiveId" clId="{0372CE91-EB2A-48B1-B10D-ED341BCD356F}" dt="2020-04-28T23:44:40.271" v="1391"/>
          <ac:spMkLst>
            <pc:docMk/>
            <pc:sldMk cId="0" sldId="257"/>
            <ac:spMk id="33" creationId="{35F5173E-9CD2-46F5-B0B5-7AA10E4507D6}"/>
          </ac:spMkLst>
        </pc:spChg>
        <pc:spChg chg="add">
          <ac:chgData name="gojhchoi99@gmail.com" userId="7c3550ba10e1e361" providerId="LiveId" clId="{0372CE91-EB2A-48B1-B10D-ED341BCD356F}" dt="2020-04-28T23:44:40.271" v="1391"/>
          <ac:spMkLst>
            <pc:docMk/>
            <pc:sldMk cId="0" sldId="257"/>
            <ac:spMk id="34" creationId="{995991B2-BBB6-443D-839D-E525390A7A4F}"/>
          </ac:spMkLst>
        </pc:spChg>
        <pc:spChg chg="add">
          <ac:chgData name="gojhchoi99@gmail.com" userId="7c3550ba10e1e361" providerId="LiveId" clId="{0372CE91-EB2A-48B1-B10D-ED341BCD356F}" dt="2020-04-28T23:44:40.271" v="1391"/>
          <ac:spMkLst>
            <pc:docMk/>
            <pc:sldMk cId="0" sldId="257"/>
            <ac:spMk id="35" creationId="{46AAC844-46B8-485B-B7FC-6210957F18AD}"/>
          </ac:spMkLst>
        </pc:spChg>
        <pc:spChg chg="add">
          <ac:chgData name="gojhchoi99@gmail.com" userId="7c3550ba10e1e361" providerId="LiveId" clId="{0372CE91-EB2A-48B1-B10D-ED341BCD356F}" dt="2020-04-28T23:44:40.271" v="1391"/>
          <ac:spMkLst>
            <pc:docMk/>
            <pc:sldMk cId="0" sldId="257"/>
            <ac:spMk id="36" creationId="{6531D1E6-4BD4-45E1-BE1F-EA3E97F146D8}"/>
          </ac:spMkLst>
        </pc:spChg>
        <pc:spChg chg="add">
          <ac:chgData name="gojhchoi99@gmail.com" userId="7c3550ba10e1e361" providerId="LiveId" clId="{0372CE91-EB2A-48B1-B10D-ED341BCD356F}" dt="2020-04-28T23:44:40.271" v="1391"/>
          <ac:spMkLst>
            <pc:docMk/>
            <pc:sldMk cId="0" sldId="257"/>
            <ac:spMk id="37" creationId="{E35D7F1F-DE1C-485D-A4A2-7BA3703BDB52}"/>
          </ac:spMkLst>
        </pc:spChg>
        <pc:spChg chg="add">
          <ac:chgData name="gojhchoi99@gmail.com" userId="7c3550ba10e1e361" providerId="LiveId" clId="{0372CE91-EB2A-48B1-B10D-ED341BCD356F}" dt="2020-04-28T23:44:40.271" v="1391"/>
          <ac:spMkLst>
            <pc:docMk/>
            <pc:sldMk cId="0" sldId="257"/>
            <ac:spMk id="40" creationId="{4D73944F-97F4-498A-AA36-E91DDDD7154D}"/>
          </ac:spMkLst>
        </pc:spChg>
        <pc:spChg chg="add">
          <ac:chgData name="gojhchoi99@gmail.com" userId="7c3550ba10e1e361" providerId="LiveId" clId="{0372CE91-EB2A-48B1-B10D-ED341BCD356F}" dt="2020-04-28T23:44:40.271" v="1391"/>
          <ac:spMkLst>
            <pc:docMk/>
            <pc:sldMk cId="0" sldId="257"/>
            <ac:spMk id="41" creationId="{0D471FE4-A326-45DA-BA01-2945406EEA62}"/>
          </ac:spMkLst>
        </pc:spChg>
        <pc:spChg chg="del">
          <ac:chgData name="gojhchoi99@gmail.com" userId="7c3550ba10e1e361" providerId="LiveId" clId="{0372CE91-EB2A-48B1-B10D-ED341BCD356F}" dt="2020-04-28T23:44:39.373" v="1390" actId="478"/>
          <ac:spMkLst>
            <pc:docMk/>
            <pc:sldMk cId="0" sldId="257"/>
            <ac:spMk id="104" creationId="{00000000-0000-0000-0000-000000000000}"/>
          </ac:spMkLst>
        </pc:spChg>
        <pc:spChg chg="del">
          <ac:chgData name="gojhchoi99@gmail.com" userId="7c3550ba10e1e361" providerId="LiveId" clId="{0372CE91-EB2A-48B1-B10D-ED341BCD356F}" dt="2020-04-28T23:44:39.373" v="1390" actId="478"/>
          <ac:spMkLst>
            <pc:docMk/>
            <pc:sldMk cId="0" sldId="257"/>
            <ac:spMk id="105" creationId="{00000000-0000-0000-0000-000000000000}"/>
          </ac:spMkLst>
        </pc:spChg>
        <pc:spChg chg="del">
          <ac:chgData name="gojhchoi99@gmail.com" userId="7c3550ba10e1e361" providerId="LiveId" clId="{0372CE91-EB2A-48B1-B10D-ED341BCD356F}" dt="2020-04-28T23:44:39.373" v="1390" actId="478"/>
          <ac:spMkLst>
            <pc:docMk/>
            <pc:sldMk cId="0" sldId="257"/>
            <ac:spMk id="106" creationId="{00000000-0000-0000-0000-000000000000}"/>
          </ac:spMkLst>
        </pc:spChg>
        <pc:cxnChg chg="add del">
          <ac:chgData name="gojhchoi99@gmail.com" userId="7c3550ba10e1e361" providerId="LiveId" clId="{0372CE91-EB2A-48B1-B10D-ED341BCD356F}" dt="2020-04-28T21:52:10.972" v="239" actId="11529"/>
          <ac:cxnSpMkLst>
            <pc:docMk/>
            <pc:sldMk cId="0" sldId="257"/>
            <ac:cxnSpMk id="3" creationId="{A05B37FC-8954-4921-A5FE-A01151C07D4B}"/>
          </ac:cxnSpMkLst>
        </pc:cxnChg>
        <pc:cxnChg chg="add del mod">
          <ac:chgData name="gojhchoi99@gmail.com" userId="7c3550ba10e1e361" providerId="LiveId" clId="{0372CE91-EB2A-48B1-B10D-ED341BCD356F}" dt="2020-04-28T23:44:39.373" v="1390" actId="478"/>
          <ac:cxnSpMkLst>
            <pc:docMk/>
            <pc:sldMk cId="0" sldId="257"/>
            <ac:cxnSpMk id="22" creationId="{84D8C27E-78E7-49C1-A85D-A6BFB991F38B}"/>
          </ac:cxnSpMkLst>
        </pc:cxnChg>
        <pc:cxnChg chg="add del mod">
          <ac:chgData name="gojhchoi99@gmail.com" userId="7c3550ba10e1e361" providerId="LiveId" clId="{0372CE91-EB2A-48B1-B10D-ED341BCD356F}" dt="2020-04-28T23:44:39.373" v="1390" actId="478"/>
          <ac:cxnSpMkLst>
            <pc:docMk/>
            <pc:sldMk cId="0" sldId="257"/>
            <ac:cxnSpMk id="23" creationId="{9B35A94B-107F-45A9-89FB-047508137356}"/>
          </ac:cxnSpMkLst>
        </pc:cxnChg>
        <pc:cxnChg chg="add">
          <ac:chgData name="gojhchoi99@gmail.com" userId="7c3550ba10e1e361" providerId="LiveId" clId="{0372CE91-EB2A-48B1-B10D-ED341BCD356F}" dt="2020-04-28T23:44:40.271" v="1391"/>
          <ac:cxnSpMkLst>
            <pc:docMk/>
            <pc:sldMk cId="0" sldId="257"/>
            <ac:cxnSpMk id="38" creationId="{63BFCB2B-9597-4567-935D-956F4093B4FD}"/>
          </ac:cxnSpMkLst>
        </pc:cxnChg>
        <pc:cxnChg chg="add">
          <ac:chgData name="gojhchoi99@gmail.com" userId="7c3550ba10e1e361" providerId="LiveId" clId="{0372CE91-EB2A-48B1-B10D-ED341BCD356F}" dt="2020-04-28T23:44:40.271" v="1391"/>
          <ac:cxnSpMkLst>
            <pc:docMk/>
            <pc:sldMk cId="0" sldId="257"/>
            <ac:cxnSpMk id="39" creationId="{018F3213-42A0-4628-A6EF-C75E456C900F}"/>
          </ac:cxnSpMkLst>
        </pc:cxnChg>
      </pc:sldChg>
      <pc:sldChg chg="addSp delSp modSp del addAnim delAnim modAnim">
        <pc:chgData name="gojhchoi99@gmail.com" userId="7c3550ba10e1e361" providerId="LiveId" clId="{0372CE91-EB2A-48B1-B10D-ED341BCD356F}" dt="2020-04-28T22:23:30.327" v="610" actId="47"/>
        <pc:sldMkLst>
          <pc:docMk/>
          <pc:sldMk cId="0" sldId="258"/>
        </pc:sldMkLst>
        <pc:spChg chg="add del">
          <ac:chgData name="gojhchoi99@gmail.com" userId="7c3550ba10e1e361" providerId="LiveId" clId="{0372CE91-EB2A-48B1-B10D-ED341BCD356F}" dt="2020-04-28T22:16:06.815" v="419"/>
          <ac:spMkLst>
            <pc:docMk/>
            <pc:sldMk cId="0" sldId="258"/>
            <ac:spMk id="14" creationId="{CE72D26A-96A7-4579-B8ED-1D32C5C31C81}"/>
          </ac:spMkLst>
        </pc:spChg>
        <pc:spChg chg="add del">
          <ac:chgData name="gojhchoi99@gmail.com" userId="7c3550ba10e1e361" providerId="LiveId" clId="{0372CE91-EB2A-48B1-B10D-ED341BCD356F}" dt="2020-04-28T22:16:06.815" v="419"/>
          <ac:spMkLst>
            <pc:docMk/>
            <pc:sldMk cId="0" sldId="258"/>
            <ac:spMk id="15" creationId="{235E8619-71EF-4947-89CF-0D72876E6F77}"/>
          </ac:spMkLst>
        </pc:spChg>
        <pc:spChg chg="add del">
          <ac:chgData name="gojhchoi99@gmail.com" userId="7c3550ba10e1e361" providerId="LiveId" clId="{0372CE91-EB2A-48B1-B10D-ED341BCD356F}" dt="2020-04-28T22:16:06.815" v="419"/>
          <ac:spMkLst>
            <pc:docMk/>
            <pc:sldMk cId="0" sldId="258"/>
            <ac:spMk id="16" creationId="{A4144BD8-7D61-4314-AA5E-4CDB0BC74013}"/>
          </ac:spMkLst>
        </pc:spChg>
        <pc:spChg chg="add del">
          <ac:chgData name="gojhchoi99@gmail.com" userId="7c3550ba10e1e361" providerId="LiveId" clId="{0372CE91-EB2A-48B1-B10D-ED341BCD356F}" dt="2020-04-28T22:16:06.815" v="419"/>
          <ac:spMkLst>
            <pc:docMk/>
            <pc:sldMk cId="0" sldId="258"/>
            <ac:spMk id="17" creationId="{B2B65911-28A2-4A26-A581-CC40D59322B9}"/>
          </ac:spMkLst>
        </pc:spChg>
        <pc:spChg chg="add del">
          <ac:chgData name="gojhchoi99@gmail.com" userId="7c3550ba10e1e361" providerId="LiveId" clId="{0372CE91-EB2A-48B1-B10D-ED341BCD356F}" dt="2020-04-28T22:16:06.815" v="419"/>
          <ac:spMkLst>
            <pc:docMk/>
            <pc:sldMk cId="0" sldId="258"/>
            <ac:spMk id="18" creationId="{B8881423-203E-44D2-9847-2C43598A4678}"/>
          </ac:spMkLst>
        </pc:spChg>
        <pc:spChg chg="add del">
          <ac:chgData name="gojhchoi99@gmail.com" userId="7c3550ba10e1e361" providerId="LiveId" clId="{0372CE91-EB2A-48B1-B10D-ED341BCD356F}" dt="2020-04-28T22:16:06.815" v="419"/>
          <ac:spMkLst>
            <pc:docMk/>
            <pc:sldMk cId="0" sldId="258"/>
            <ac:spMk id="19" creationId="{1BE8353C-71E7-41D6-A27B-A2B4332E1016}"/>
          </ac:spMkLst>
        </pc:spChg>
        <pc:picChg chg="add del">
          <ac:chgData name="gojhchoi99@gmail.com" userId="7c3550ba10e1e361" providerId="LiveId" clId="{0372CE91-EB2A-48B1-B10D-ED341BCD356F}" dt="2020-04-28T22:16:06.815" v="419"/>
          <ac:picMkLst>
            <pc:docMk/>
            <pc:sldMk cId="0" sldId="258"/>
            <ac:picMk id="20" creationId="{ACCC762C-263E-487B-BEAB-69588007BFFF}"/>
          </ac:picMkLst>
        </pc:picChg>
        <pc:picChg chg="add del">
          <ac:chgData name="gojhchoi99@gmail.com" userId="7c3550ba10e1e361" providerId="LiveId" clId="{0372CE91-EB2A-48B1-B10D-ED341BCD356F}" dt="2020-04-28T22:16:06.815" v="419"/>
          <ac:picMkLst>
            <pc:docMk/>
            <pc:sldMk cId="0" sldId="258"/>
            <ac:picMk id="21" creationId="{FF5EFF7A-FFA2-4CFB-B7BE-5C37C5C2D9C4}"/>
          </ac:picMkLst>
        </pc:picChg>
        <pc:picChg chg="mod">
          <ac:chgData name="gojhchoi99@gmail.com" userId="7c3550ba10e1e361" providerId="LiveId" clId="{0372CE91-EB2A-48B1-B10D-ED341BCD356F}" dt="2020-04-28T22:16:31.478" v="425" actId="1076"/>
          <ac:picMkLst>
            <pc:docMk/>
            <pc:sldMk cId="0" sldId="258"/>
            <ac:picMk id="119" creationId="{00000000-0000-0000-0000-000000000000}"/>
          </ac:picMkLst>
        </pc:picChg>
        <pc:picChg chg="del mod">
          <ac:chgData name="gojhchoi99@gmail.com" userId="7c3550ba10e1e361" providerId="LiveId" clId="{0372CE91-EB2A-48B1-B10D-ED341BCD356F}" dt="2020-04-28T22:19:06.150" v="493" actId="478"/>
          <ac:picMkLst>
            <pc:docMk/>
            <pc:sldMk cId="0" sldId="258"/>
            <ac:picMk id="120" creationId="{00000000-0000-0000-0000-000000000000}"/>
          </ac:picMkLst>
        </pc:picChg>
        <pc:picChg chg="mod">
          <ac:chgData name="gojhchoi99@gmail.com" userId="7c3550ba10e1e361" providerId="LiveId" clId="{0372CE91-EB2A-48B1-B10D-ED341BCD356F}" dt="2020-04-28T22:16:34.165" v="428" actId="1076"/>
          <ac:picMkLst>
            <pc:docMk/>
            <pc:sldMk cId="0" sldId="258"/>
            <ac:picMk id="121" creationId="{00000000-0000-0000-0000-000000000000}"/>
          </ac:picMkLst>
        </pc:picChg>
        <pc:picChg chg="add del mod">
          <ac:chgData name="gojhchoi99@gmail.com" userId="7c3550ba10e1e361" providerId="LiveId" clId="{0372CE91-EB2A-48B1-B10D-ED341BCD356F}" dt="2020-04-28T22:21:58.293" v="575" actId="478"/>
          <ac:picMkLst>
            <pc:docMk/>
            <pc:sldMk cId="0" sldId="258"/>
            <ac:picMk id="122" creationId="{00000000-0000-0000-0000-000000000000}"/>
          </ac:picMkLst>
        </pc:picChg>
      </pc:sldChg>
      <pc:sldChg chg="addSp delSp modSp del addAnim delAnim">
        <pc:chgData name="gojhchoi99@gmail.com" userId="7c3550ba10e1e361" providerId="LiveId" clId="{0372CE91-EB2A-48B1-B10D-ED341BCD356F}" dt="2020-04-28T22:23:26.893" v="609" actId="47"/>
        <pc:sldMkLst>
          <pc:docMk/>
          <pc:sldMk cId="0" sldId="259"/>
        </pc:sldMkLst>
        <pc:picChg chg="del mod">
          <ac:chgData name="gojhchoi99@gmail.com" userId="7c3550ba10e1e361" providerId="LiveId" clId="{0372CE91-EB2A-48B1-B10D-ED341BCD356F}" dt="2020-04-28T22:20:31.108" v="524" actId="478"/>
          <ac:picMkLst>
            <pc:docMk/>
            <pc:sldMk cId="0" sldId="259"/>
            <ac:picMk id="135" creationId="{00000000-0000-0000-0000-000000000000}"/>
          </ac:picMkLst>
        </pc:picChg>
        <pc:picChg chg="add del mod">
          <ac:chgData name="gojhchoi99@gmail.com" userId="7c3550ba10e1e361" providerId="LiveId" clId="{0372CE91-EB2A-48B1-B10D-ED341BCD356F}" dt="2020-04-28T22:21:55.337" v="574" actId="478"/>
          <ac:picMkLst>
            <pc:docMk/>
            <pc:sldMk cId="0" sldId="259"/>
            <ac:picMk id="136" creationId="{00000000-0000-0000-0000-000000000000}"/>
          </ac:picMkLst>
        </pc:picChg>
        <pc:picChg chg="del mod">
          <ac:chgData name="gojhchoi99@gmail.com" userId="7c3550ba10e1e361" providerId="LiveId" clId="{0372CE91-EB2A-48B1-B10D-ED341BCD356F}" dt="2020-04-28T22:20:32.977" v="525" actId="478"/>
          <ac:picMkLst>
            <pc:docMk/>
            <pc:sldMk cId="0" sldId="259"/>
            <ac:picMk id="137" creationId="{00000000-0000-0000-0000-000000000000}"/>
          </ac:picMkLst>
        </pc:picChg>
        <pc:picChg chg="del mod">
          <ac:chgData name="gojhchoi99@gmail.com" userId="7c3550ba10e1e361" providerId="LiveId" clId="{0372CE91-EB2A-48B1-B10D-ED341BCD356F}" dt="2020-04-28T22:19:08.895" v="494" actId="478"/>
          <ac:picMkLst>
            <pc:docMk/>
            <pc:sldMk cId="0" sldId="259"/>
            <ac:picMk id="138" creationId="{00000000-0000-0000-0000-000000000000}"/>
          </ac:picMkLst>
        </pc:picChg>
      </pc:sldChg>
      <pc:sldChg chg="addSp delSp modSp ord">
        <pc:chgData name="gojhchoi99@gmail.com" userId="7c3550ba10e1e361" providerId="LiveId" clId="{0372CE91-EB2A-48B1-B10D-ED341BCD356F}" dt="2020-04-28T23:08:50.456" v="1208" actId="1076"/>
        <pc:sldMkLst>
          <pc:docMk/>
          <pc:sldMk cId="0" sldId="260"/>
        </pc:sldMkLst>
        <pc:spChg chg="add mod">
          <ac:chgData name="gojhchoi99@gmail.com" userId="7c3550ba10e1e361" providerId="LiveId" clId="{0372CE91-EB2A-48B1-B10D-ED341BCD356F}" dt="2020-04-28T22:37:00.424" v="868" actId="1038"/>
          <ac:spMkLst>
            <pc:docMk/>
            <pc:sldMk cId="0" sldId="260"/>
            <ac:spMk id="5" creationId="{2ABB1A8B-1462-4F92-A6F9-39D26140F5A4}"/>
          </ac:spMkLst>
        </pc:spChg>
        <pc:spChg chg="mod">
          <ac:chgData name="gojhchoi99@gmail.com" userId="7c3550ba10e1e361" providerId="LiveId" clId="{0372CE91-EB2A-48B1-B10D-ED341BCD356F}" dt="2020-04-28T23:08:50.456" v="1208" actId="1076"/>
          <ac:spMkLst>
            <pc:docMk/>
            <pc:sldMk cId="0" sldId="260"/>
            <ac:spMk id="143" creationId="{00000000-0000-0000-0000-000000000000}"/>
          </ac:spMkLst>
        </pc:spChg>
        <pc:picChg chg="add del">
          <ac:chgData name="gojhchoi99@gmail.com" userId="7c3550ba10e1e361" providerId="LiveId" clId="{0372CE91-EB2A-48B1-B10D-ED341BCD356F}" dt="2020-04-28T22:35:41.901" v="835"/>
          <ac:picMkLst>
            <pc:docMk/>
            <pc:sldMk cId="0" sldId="260"/>
            <ac:picMk id="2" creationId="{CE6113DD-AC6B-4D9B-B40E-6A973767C393}"/>
          </ac:picMkLst>
        </pc:picChg>
        <pc:picChg chg="add mod">
          <ac:chgData name="gojhchoi99@gmail.com" userId="7c3550ba10e1e361" providerId="LiveId" clId="{0372CE91-EB2A-48B1-B10D-ED341BCD356F}" dt="2020-04-28T22:37:58.476" v="878" actId="14100"/>
          <ac:picMkLst>
            <pc:docMk/>
            <pc:sldMk cId="0" sldId="260"/>
            <ac:picMk id="4" creationId="{C7C5C199-EC67-4651-9E82-C9F68BA70C80}"/>
          </ac:picMkLst>
        </pc:picChg>
        <pc:picChg chg="add del">
          <ac:chgData name="gojhchoi99@gmail.com" userId="7c3550ba10e1e361" providerId="LiveId" clId="{0372CE91-EB2A-48B1-B10D-ED341BCD356F}" dt="2020-04-28T22:35:48.335" v="838" actId="478"/>
          <ac:picMkLst>
            <pc:docMk/>
            <pc:sldMk cId="0" sldId="260"/>
            <ac:picMk id="1026" creationId="{708999C5-DE83-494D-950C-540DF756F6EA}"/>
          </ac:picMkLst>
        </pc:picChg>
      </pc:sldChg>
      <pc:sldChg chg="del">
        <pc:chgData name="gojhchoi99@gmail.com" userId="7c3550ba10e1e361" providerId="LiveId" clId="{0372CE91-EB2A-48B1-B10D-ED341BCD356F}" dt="2020-04-28T21:43:19.016" v="145" actId="47"/>
        <pc:sldMkLst>
          <pc:docMk/>
          <pc:sldMk cId="0" sldId="261"/>
        </pc:sldMkLst>
      </pc:sldChg>
      <pc:sldChg chg="del">
        <pc:chgData name="gojhchoi99@gmail.com" userId="7c3550ba10e1e361" providerId="LiveId" clId="{0372CE91-EB2A-48B1-B10D-ED341BCD356F}" dt="2020-04-28T21:43:21.075" v="146" actId="47"/>
        <pc:sldMkLst>
          <pc:docMk/>
          <pc:sldMk cId="0" sldId="262"/>
        </pc:sldMkLst>
      </pc:sldChg>
      <pc:sldChg chg="del">
        <pc:chgData name="gojhchoi99@gmail.com" userId="7c3550ba10e1e361" providerId="LiveId" clId="{0372CE91-EB2A-48B1-B10D-ED341BCD356F}" dt="2020-04-28T21:43:22.785" v="147" actId="47"/>
        <pc:sldMkLst>
          <pc:docMk/>
          <pc:sldMk cId="0" sldId="263"/>
        </pc:sldMkLst>
      </pc:sldChg>
      <pc:sldChg chg="del">
        <pc:chgData name="gojhchoi99@gmail.com" userId="7c3550ba10e1e361" providerId="LiveId" clId="{0372CE91-EB2A-48B1-B10D-ED341BCD356F}" dt="2020-04-28T21:49:38.002" v="227" actId="47"/>
        <pc:sldMkLst>
          <pc:docMk/>
          <pc:sldMk cId="0" sldId="264"/>
        </pc:sldMkLst>
      </pc:sldChg>
      <pc:sldChg chg="addSp modSp">
        <pc:chgData name="gojhchoi99@gmail.com" userId="7c3550ba10e1e361" providerId="LiveId" clId="{0372CE91-EB2A-48B1-B10D-ED341BCD356F}" dt="2020-04-28T22:55:56.695" v="1191" actId="20577"/>
        <pc:sldMkLst>
          <pc:docMk/>
          <pc:sldMk cId="0" sldId="265"/>
        </pc:sldMkLst>
        <pc:spChg chg="add mod">
          <ac:chgData name="gojhchoi99@gmail.com" userId="7c3550ba10e1e361" providerId="LiveId" clId="{0372CE91-EB2A-48B1-B10D-ED341BCD356F}" dt="2020-04-28T22:55:56.695" v="1191" actId="20577"/>
          <ac:spMkLst>
            <pc:docMk/>
            <pc:sldMk cId="0" sldId="265"/>
            <ac:spMk id="2" creationId="{3583857C-109E-4580-85B9-F0F78070F860}"/>
          </ac:spMkLst>
        </pc:spChg>
        <pc:picChg chg="mod">
          <ac:chgData name="gojhchoi99@gmail.com" userId="7c3550ba10e1e361" providerId="LiveId" clId="{0372CE91-EB2A-48B1-B10D-ED341BCD356F}" dt="2020-04-23T21:42:26.572" v="1"/>
          <ac:picMkLst>
            <pc:docMk/>
            <pc:sldMk cId="0" sldId="265"/>
            <ac:picMk id="188" creationId="{00000000-0000-0000-0000-000000000000}"/>
          </ac:picMkLst>
        </pc:picChg>
      </pc:sldChg>
      <pc:sldChg chg="addSp delSp modSp">
        <pc:chgData name="gojhchoi99@gmail.com" userId="7c3550ba10e1e361" providerId="LiveId" clId="{0372CE91-EB2A-48B1-B10D-ED341BCD356F}" dt="2020-04-28T23:13:18.758" v="1387"/>
        <pc:sldMkLst>
          <pc:docMk/>
          <pc:sldMk cId="0" sldId="266"/>
        </pc:sldMkLst>
        <pc:spChg chg="add">
          <ac:chgData name="gojhchoi99@gmail.com" userId="7c3550ba10e1e361" providerId="LiveId" clId="{0372CE91-EB2A-48B1-B10D-ED341BCD356F}" dt="2020-04-28T22:50:39.328" v="1098"/>
          <ac:spMkLst>
            <pc:docMk/>
            <pc:sldMk cId="0" sldId="266"/>
            <ac:spMk id="4" creationId="{D43F4B1D-A196-4164-B644-3A3984A35344}"/>
          </ac:spMkLst>
        </pc:spChg>
        <pc:spChg chg="add">
          <ac:chgData name="gojhchoi99@gmail.com" userId="7c3550ba10e1e361" providerId="LiveId" clId="{0372CE91-EB2A-48B1-B10D-ED341BCD356F}" dt="2020-04-28T22:50:39.328" v="1098"/>
          <ac:spMkLst>
            <pc:docMk/>
            <pc:sldMk cId="0" sldId="266"/>
            <ac:spMk id="5" creationId="{79C5BC4C-43F1-45BF-9F55-67841DEE21C7}"/>
          </ac:spMkLst>
        </pc:spChg>
        <pc:spChg chg="add">
          <ac:chgData name="gojhchoi99@gmail.com" userId="7c3550ba10e1e361" providerId="LiveId" clId="{0372CE91-EB2A-48B1-B10D-ED341BCD356F}" dt="2020-04-28T22:50:39.328" v="1098"/>
          <ac:spMkLst>
            <pc:docMk/>
            <pc:sldMk cId="0" sldId="266"/>
            <ac:spMk id="6" creationId="{230B77B2-2B9D-4EFC-B454-DCD43379FA67}"/>
          </ac:spMkLst>
        </pc:spChg>
        <pc:spChg chg="add mod">
          <ac:chgData name="gojhchoi99@gmail.com" userId="7c3550ba10e1e361" providerId="LiveId" clId="{0372CE91-EB2A-48B1-B10D-ED341BCD356F}" dt="2020-04-28T23:13:18.758" v="1387"/>
          <ac:spMkLst>
            <pc:docMk/>
            <pc:sldMk cId="0" sldId="266"/>
            <ac:spMk id="7" creationId="{AA26E7AB-5BC7-444C-B064-E59EF26C80E2}"/>
          </ac:spMkLst>
        </pc:spChg>
        <pc:spChg chg="add del">
          <ac:chgData name="gojhchoi99@gmail.com" userId="7c3550ba10e1e361" providerId="LiveId" clId="{0372CE91-EB2A-48B1-B10D-ED341BCD356F}" dt="2020-04-28T23:11:14.229" v="1243" actId="478"/>
          <ac:spMkLst>
            <pc:docMk/>
            <pc:sldMk cId="0" sldId="266"/>
            <ac:spMk id="8" creationId="{724F9BE8-5ABC-401D-AA61-2ABF61C6B8A2}"/>
          </ac:spMkLst>
        </pc:spChg>
        <pc:spChg chg="add del mod">
          <ac:chgData name="gojhchoi99@gmail.com" userId="7c3550ba10e1e361" providerId="LiveId" clId="{0372CE91-EB2A-48B1-B10D-ED341BCD356F}" dt="2020-04-28T23:11:11.105" v="1242" actId="478"/>
          <ac:spMkLst>
            <pc:docMk/>
            <pc:sldMk cId="0" sldId="266"/>
            <ac:spMk id="9" creationId="{03F19D44-52E1-46CF-B06E-7E03723D72A9}"/>
          </ac:spMkLst>
        </pc:spChg>
        <pc:spChg chg="add del mod">
          <ac:chgData name="gojhchoi99@gmail.com" userId="7c3550ba10e1e361" providerId="LiveId" clId="{0372CE91-EB2A-48B1-B10D-ED341BCD356F}" dt="2020-04-28T23:11:04.422" v="1240" actId="478"/>
          <ac:spMkLst>
            <pc:docMk/>
            <pc:sldMk cId="0" sldId="266"/>
            <ac:spMk id="10" creationId="{7E64EEBE-38AF-4DBC-8E94-ECC2F9BD0238}"/>
          </ac:spMkLst>
        </pc:spChg>
        <pc:spChg chg="del">
          <ac:chgData name="gojhchoi99@gmail.com" userId="7c3550ba10e1e361" providerId="LiveId" clId="{0372CE91-EB2A-48B1-B10D-ED341BCD356F}" dt="2020-04-28T22:50:20.152" v="1097"/>
          <ac:spMkLst>
            <pc:docMk/>
            <pc:sldMk cId="0" sldId="266"/>
            <ac:spMk id="198" creationId="{00000000-0000-0000-0000-000000000000}"/>
          </ac:spMkLst>
        </pc:spChg>
        <pc:spChg chg="del">
          <ac:chgData name="gojhchoi99@gmail.com" userId="7c3550ba10e1e361" providerId="LiveId" clId="{0372CE91-EB2A-48B1-B10D-ED341BCD356F}" dt="2020-04-28T22:50:20.152" v="1097"/>
          <ac:spMkLst>
            <pc:docMk/>
            <pc:sldMk cId="0" sldId="266"/>
            <ac:spMk id="199" creationId="{00000000-0000-0000-0000-000000000000}"/>
          </ac:spMkLst>
        </pc:spChg>
      </pc:sldChg>
      <pc:sldChg chg="delSp new del">
        <pc:chgData name="gojhchoi99@gmail.com" userId="7c3550ba10e1e361" providerId="LiveId" clId="{0372CE91-EB2A-48B1-B10D-ED341BCD356F}" dt="2020-04-28T21:37:17.351" v="5" actId="47"/>
        <pc:sldMkLst>
          <pc:docMk/>
          <pc:sldMk cId="2921864359" sldId="267"/>
        </pc:sldMkLst>
        <pc:spChg chg="del">
          <ac:chgData name="gojhchoi99@gmail.com" userId="7c3550ba10e1e361" providerId="LiveId" clId="{0372CE91-EB2A-48B1-B10D-ED341BCD356F}" dt="2020-04-28T21:37:10.413" v="3"/>
          <ac:spMkLst>
            <pc:docMk/>
            <pc:sldMk cId="2921864359" sldId="267"/>
            <ac:spMk id="2" creationId="{86DE2EE0-FEEC-4E94-9BE7-789FF702C640}"/>
          </ac:spMkLst>
        </pc:spChg>
        <pc:spChg chg="del">
          <ac:chgData name="gojhchoi99@gmail.com" userId="7c3550ba10e1e361" providerId="LiveId" clId="{0372CE91-EB2A-48B1-B10D-ED341BCD356F}" dt="2020-04-28T21:37:10.413" v="3"/>
          <ac:spMkLst>
            <pc:docMk/>
            <pc:sldMk cId="2921864359" sldId="267"/>
            <ac:spMk id="3" creationId="{E7E50C4E-3B2D-43DC-81A9-00AD22444F61}"/>
          </ac:spMkLst>
        </pc:spChg>
      </pc:sldChg>
      <pc:sldChg chg="modSp add">
        <pc:chgData name="gojhchoi99@gmail.com" userId="7c3550ba10e1e361" providerId="LiveId" clId="{0372CE91-EB2A-48B1-B10D-ED341BCD356F}" dt="2020-04-28T21:37:31.280" v="8" actId="20577"/>
        <pc:sldMkLst>
          <pc:docMk/>
          <pc:sldMk cId="0" sldId="268"/>
        </pc:sldMkLst>
        <pc:spChg chg="mod">
          <ac:chgData name="gojhchoi99@gmail.com" userId="7c3550ba10e1e361" providerId="LiveId" clId="{0372CE91-EB2A-48B1-B10D-ED341BCD356F}" dt="2020-04-28T21:37:31.280" v="8" actId="20577"/>
          <ac:spMkLst>
            <pc:docMk/>
            <pc:sldMk cId="0" sldId="268"/>
            <ac:spMk id="7" creationId="{3DFFE6CA-E090-4780-AF97-214857961AAD}"/>
          </ac:spMkLst>
        </pc:spChg>
      </pc:sldChg>
      <pc:sldChg chg="modSp add">
        <pc:chgData name="gojhchoi99@gmail.com" userId="7c3550ba10e1e361" providerId="LiveId" clId="{0372CE91-EB2A-48B1-B10D-ED341BCD356F}" dt="2020-04-28T23:14:41.549" v="1389" actId="20577"/>
        <pc:sldMkLst>
          <pc:docMk/>
          <pc:sldMk cId="1764398474" sldId="269"/>
        </pc:sldMkLst>
        <pc:spChg chg="mod">
          <ac:chgData name="gojhchoi99@gmail.com" userId="7c3550ba10e1e361" providerId="LiveId" clId="{0372CE91-EB2A-48B1-B10D-ED341BCD356F}" dt="2020-04-28T23:14:41.549" v="1389" actId="20577"/>
          <ac:spMkLst>
            <pc:docMk/>
            <pc:sldMk cId="1764398474" sldId="269"/>
            <ac:spMk id="4" creationId="{DC6C4B82-BB55-4C01-8E73-6CA1086D99E9}"/>
          </ac:spMkLst>
        </pc:spChg>
        <pc:spChg chg="mod">
          <ac:chgData name="gojhchoi99@gmail.com" userId="7c3550ba10e1e361" providerId="LiveId" clId="{0372CE91-EB2A-48B1-B10D-ED341BCD356F}" dt="2020-04-28T23:08:11.660" v="1206" actId="20577"/>
          <ac:spMkLst>
            <pc:docMk/>
            <pc:sldMk cId="1764398474" sldId="269"/>
            <ac:spMk id="6" creationId="{C78C5008-2A67-4E82-95EB-7990D7427B47}"/>
          </ac:spMkLst>
        </pc:spChg>
      </pc:sldChg>
      <pc:sldChg chg="add">
        <pc:chgData name="gojhchoi99@gmail.com" userId="7c3550ba10e1e361" providerId="LiveId" clId="{0372CE91-EB2A-48B1-B10D-ED341BCD356F}" dt="2020-04-28T21:37:11.242" v="4"/>
        <pc:sldMkLst>
          <pc:docMk/>
          <pc:sldMk cId="0" sldId="270"/>
        </pc:sldMkLst>
      </pc:sldChg>
      <pc:sldChg chg="add">
        <pc:chgData name="gojhchoi99@gmail.com" userId="7c3550ba10e1e361" providerId="LiveId" clId="{0372CE91-EB2A-48B1-B10D-ED341BCD356F}" dt="2020-04-28T21:37:11.242" v="4"/>
        <pc:sldMkLst>
          <pc:docMk/>
          <pc:sldMk cId="3825491342" sldId="271"/>
        </pc:sldMkLst>
      </pc:sldChg>
      <pc:sldChg chg="addSp delSp modSp add delAnim modAnim">
        <pc:chgData name="gojhchoi99@gmail.com" userId="7c3550ba10e1e361" providerId="LiveId" clId="{0372CE91-EB2A-48B1-B10D-ED341BCD356F}" dt="2020-04-28T22:08:49.605" v="342" actId="478"/>
        <pc:sldMkLst>
          <pc:docMk/>
          <pc:sldMk cId="3057154549" sldId="272"/>
        </pc:sldMkLst>
        <pc:spChg chg="mod">
          <ac:chgData name="gojhchoi99@gmail.com" userId="7c3550ba10e1e361" providerId="LiveId" clId="{0372CE91-EB2A-48B1-B10D-ED341BCD356F}" dt="2020-04-28T22:08:11.947" v="337"/>
          <ac:spMkLst>
            <pc:docMk/>
            <pc:sldMk cId="3057154549" sldId="272"/>
            <ac:spMk id="3" creationId="{7B326CF0-4E50-4E1B-862C-F2AF42515369}"/>
          </ac:spMkLst>
        </pc:spChg>
        <pc:spChg chg="add">
          <ac:chgData name="gojhchoi99@gmail.com" userId="7c3550ba10e1e361" providerId="LiveId" clId="{0372CE91-EB2A-48B1-B10D-ED341BCD356F}" dt="2020-04-28T22:08:44.273" v="340"/>
          <ac:spMkLst>
            <pc:docMk/>
            <pc:sldMk cId="3057154549" sldId="272"/>
            <ac:spMk id="16" creationId="{0843F795-3EFB-4FDB-8207-CA2EE9F843F8}"/>
          </ac:spMkLst>
        </pc:spChg>
        <pc:spChg chg="add del mod">
          <ac:chgData name="gojhchoi99@gmail.com" userId="7c3550ba10e1e361" providerId="LiveId" clId="{0372CE91-EB2A-48B1-B10D-ED341BCD356F}" dt="2020-04-28T22:08:49.605" v="342" actId="478"/>
          <ac:spMkLst>
            <pc:docMk/>
            <pc:sldMk cId="3057154549" sldId="272"/>
            <ac:spMk id="17" creationId="{E8EA98EB-15D8-4295-9558-5C60DBAD7CAD}"/>
          </ac:spMkLst>
        </pc:spChg>
        <pc:spChg chg="add">
          <ac:chgData name="gojhchoi99@gmail.com" userId="7c3550ba10e1e361" providerId="LiveId" clId="{0372CE91-EB2A-48B1-B10D-ED341BCD356F}" dt="2020-04-28T22:08:44.273" v="340"/>
          <ac:spMkLst>
            <pc:docMk/>
            <pc:sldMk cId="3057154549" sldId="272"/>
            <ac:spMk id="18" creationId="{AAD5F97A-8859-4558-8C47-9CA6C401E014}"/>
          </ac:spMkLst>
        </pc:spChg>
        <pc:spChg chg="add">
          <ac:chgData name="gojhchoi99@gmail.com" userId="7c3550ba10e1e361" providerId="LiveId" clId="{0372CE91-EB2A-48B1-B10D-ED341BCD356F}" dt="2020-04-28T22:08:44.273" v="340"/>
          <ac:spMkLst>
            <pc:docMk/>
            <pc:sldMk cId="3057154549" sldId="272"/>
            <ac:spMk id="19" creationId="{C6579AB5-DD33-4132-A5F4-16811EADBCB8}"/>
          </ac:spMkLst>
        </pc:spChg>
        <pc:spChg chg="add">
          <ac:chgData name="gojhchoi99@gmail.com" userId="7c3550ba10e1e361" providerId="LiveId" clId="{0372CE91-EB2A-48B1-B10D-ED341BCD356F}" dt="2020-04-28T22:08:44.273" v="340"/>
          <ac:spMkLst>
            <pc:docMk/>
            <pc:sldMk cId="3057154549" sldId="272"/>
            <ac:spMk id="20" creationId="{1722D631-7C82-424C-A777-044F5FC6EB5C}"/>
          </ac:spMkLst>
        </pc:spChg>
        <pc:spChg chg="add">
          <ac:chgData name="gojhchoi99@gmail.com" userId="7c3550ba10e1e361" providerId="LiveId" clId="{0372CE91-EB2A-48B1-B10D-ED341BCD356F}" dt="2020-04-28T22:08:44.273" v="340"/>
          <ac:spMkLst>
            <pc:docMk/>
            <pc:sldMk cId="3057154549" sldId="272"/>
            <ac:spMk id="21" creationId="{1E15D834-4770-4A1A-99C2-08072BD7BF0E}"/>
          </ac:spMkLst>
        </pc:spChg>
        <pc:spChg chg="add">
          <ac:chgData name="gojhchoi99@gmail.com" userId="7c3550ba10e1e361" providerId="LiveId" clId="{0372CE91-EB2A-48B1-B10D-ED341BCD356F}" dt="2020-04-28T22:08:44.273" v="340"/>
          <ac:spMkLst>
            <pc:docMk/>
            <pc:sldMk cId="3057154549" sldId="272"/>
            <ac:spMk id="22" creationId="{9328E738-3903-406A-A046-1AB45134B544}"/>
          </ac:spMkLst>
        </pc:spChg>
        <pc:spChg chg="add">
          <ac:chgData name="gojhchoi99@gmail.com" userId="7c3550ba10e1e361" providerId="LiveId" clId="{0372CE91-EB2A-48B1-B10D-ED341BCD356F}" dt="2020-04-28T22:08:44.273" v="340"/>
          <ac:spMkLst>
            <pc:docMk/>
            <pc:sldMk cId="3057154549" sldId="272"/>
            <ac:spMk id="23" creationId="{95F68508-74BC-46AE-8843-15C601B0C708}"/>
          </ac:spMkLst>
        </pc:spChg>
        <pc:spChg chg="del">
          <ac:chgData name="gojhchoi99@gmail.com" userId="7c3550ba10e1e361" providerId="LiveId" clId="{0372CE91-EB2A-48B1-B10D-ED341BCD356F}" dt="2020-04-28T22:08:15.361" v="338" actId="478"/>
          <ac:spMkLst>
            <pc:docMk/>
            <pc:sldMk cId="3057154549" sldId="272"/>
            <ac:spMk id="24" creationId="{C47F6E31-0371-488D-A461-0E3826C03783}"/>
          </ac:spMkLst>
        </pc:spChg>
        <pc:spChg chg="del">
          <ac:chgData name="gojhchoi99@gmail.com" userId="7c3550ba10e1e361" providerId="LiveId" clId="{0372CE91-EB2A-48B1-B10D-ED341BCD356F}" dt="2020-04-28T22:08:24.487" v="339" actId="478"/>
          <ac:spMkLst>
            <pc:docMk/>
            <pc:sldMk cId="3057154549" sldId="272"/>
            <ac:spMk id="25" creationId="{B75A0A09-BA37-4B5E-92FB-F3E956A83341}"/>
          </ac:spMkLst>
        </pc:spChg>
        <pc:spChg chg="del">
          <ac:chgData name="gojhchoi99@gmail.com" userId="7c3550ba10e1e361" providerId="LiveId" clId="{0372CE91-EB2A-48B1-B10D-ED341BCD356F}" dt="2020-04-28T22:08:15.361" v="338" actId="478"/>
          <ac:spMkLst>
            <pc:docMk/>
            <pc:sldMk cId="3057154549" sldId="272"/>
            <ac:spMk id="26" creationId="{2BFDC51A-023C-402D-B35E-4874D53E6FE0}"/>
          </ac:spMkLst>
        </pc:spChg>
        <pc:spChg chg="del">
          <ac:chgData name="gojhchoi99@gmail.com" userId="7c3550ba10e1e361" providerId="LiveId" clId="{0372CE91-EB2A-48B1-B10D-ED341BCD356F}" dt="2020-04-28T22:08:24.487" v="339" actId="478"/>
          <ac:spMkLst>
            <pc:docMk/>
            <pc:sldMk cId="3057154549" sldId="272"/>
            <ac:spMk id="27" creationId="{73D76A02-DDDC-44C3-B70D-DA58550D986C}"/>
          </ac:spMkLst>
        </pc:spChg>
        <pc:spChg chg="del">
          <ac:chgData name="gojhchoi99@gmail.com" userId="7c3550ba10e1e361" providerId="LiveId" clId="{0372CE91-EB2A-48B1-B10D-ED341BCD356F}" dt="2020-04-28T22:08:24.487" v="339" actId="478"/>
          <ac:spMkLst>
            <pc:docMk/>
            <pc:sldMk cId="3057154549" sldId="272"/>
            <ac:spMk id="28" creationId="{8CB00D86-2E4D-48F6-8FD6-AC14739292F2}"/>
          </ac:spMkLst>
        </pc:spChg>
        <pc:spChg chg="del">
          <ac:chgData name="gojhchoi99@gmail.com" userId="7c3550ba10e1e361" providerId="LiveId" clId="{0372CE91-EB2A-48B1-B10D-ED341BCD356F}" dt="2020-04-28T22:08:24.487" v="339" actId="478"/>
          <ac:spMkLst>
            <pc:docMk/>
            <pc:sldMk cId="3057154549" sldId="272"/>
            <ac:spMk id="29" creationId="{F161F18E-5D71-422F-8228-170D6CFBAA12}"/>
          </ac:spMkLst>
        </pc:spChg>
        <pc:spChg chg="del">
          <ac:chgData name="gojhchoi99@gmail.com" userId="7c3550ba10e1e361" providerId="LiveId" clId="{0372CE91-EB2A-48B1-B10D-ED341BCD356F}" dt="2020-04-28T22:08:24.487" v="339" actId="478"/>
          <ac:spMkLst>
            <pc:docMk/>
            <pc:sldMk cId="3057154549" sldId="272"/>
            <ac:spMk id="30" creationId="{F708A700-05EC-4F2A-8100-FA8299E162A4}"/>
          </ac:spMkLst>
        </pc:spChg>
        <pc:spChg chg="del">
          <ac:chgData name="gojhchoi99@gmail.com" userId="7c3550ba10e1e361" providerId="LiveId" clId="{0372CE91-EB2A-48B1-B10D-ED341BCD356F}" dt="2020-04-28T22:08:24.487" v="339" actId="478"/>
          <ac:spMkLst>
            <pc:docMk/>
            <pc:sldMk cId="3057154549" sldId="272"/>
            <ac:spMk id="31" creationId="{181EBE3C-AA49-4DDD-8273-987A5F81F52B}"/>
          </ac:spMkLst>
        </pc:spChg>
        <pc:spChg chg="del">
          <ac:chgData name="gojhchoi99@gmail.com" userId="7c3550ba10e1e361" providerId="LiveId" clId="{0372CE91-EB2A-48B1-B10D-ED341BCD356F}" dt="2020-04-28T22:08:24.487" v="339" actId="478"/>
          <ac:spMkLst>
            <pc:docMk/>
            <pc:sldMk cId="3057154549" sldId="272"/>
            <ac:spMk id="32" creationId="{2C80AEFB-9AFD-4A55-8BCD-EF6C83E0B0B6}"/>
          </ac:spMkLst>
        </pc:spChg>
        <pc:spChg chg="del">
          <ac:chgData name="gojhchoi99@gmail.com" userId="7c3550ba10e1e361" providerId="LiveId" clId="{0372CE91-EB2A-48B1-B10D-ED341BCD356F}" dt="2020-04-28T22:08:24.487" v="339" actId="478"/>
          <ac:spMkLst>
            <pc:docMk/>
            <pc:sldMk cId="3057154549" sldId="272"/>
            <ac:spMk id="33" creationId="{0E916AE3-93E5-4BDD-8EE2-DC42A2D758F4}"/>
          </ac:spMkLst>
        </pc:spChg>
        <pc:spChg chg="del">
          <ac:chgData name="gojhchoi99@gmail.com" userId="7c3550ba10e1e361" providerId="LiveId" clId="{0372CE91-EB2A-48B1-B10D-ED341BCD356F}" dt="2020-04-28T22:08:24.487" v="339" actId="478"/>
          <ac:spMkLst>
            <pc:docMk/>
            <pc:sldMk cId="3057154549" sldId="272"/>
            <ac:spMk id="34" creationId="{8ABFCB6E-B8C9-4547-93D9-DEE5C9302F62}"/>
          </ac:spMkLst>
        </pc:spChg>
        <pc:spChg chg="del">
          <ac:chgData name="gojhchoi99@gmail.com" userId="7c3550ba10e1e361" providerId="LiveId" clId="{0372CE91-EB2A-48B1-B10D-ED341BCD356F}" dt="2020-04-28T22:08:24.487" v="339" actId="478"/>
          <ac:spMkLst>
            <pc:docMk/>
            <pc:sldMk cId="3057154549" sldId="272"/>
            <ac:spMk id="35" creationId="{82410E28-118A-43F0-AEF0-6E0139BB1B02}"/>
          </ac:spMkLst>
        </pc:spChg>
        <pc:spChg chg="del">
          <ac:chgData name="gojhchoi99@gmail.com" userId="7c3550ba10e1e361" providerId="LiveId" clId="{0372CE91-EB2A-48B1-B10D-ED341BCD356F}" dt="2020-04-28T22:08:24.487" v="339" actId="478"/>
          <ac:spMkLst>
            <pc:docMk/>
            <pc:sldMk cId="3057154549" sldId="272"/>
            <ac:spMk id="36" creationId="{F7F08C8C-08B6-4BEB-B826-FFDD9E82714D}"/>
          </ac:spMkLst>
        </pc:spChg>
        <pc:spChg chg="add">
          <ac:chgData name="gojhchoi99@gmail.com" userId="7c3550ba10e1e361" providerId="LiveId" clId="{0372CE91-EB2A-48B1-B10D-ED341BCD356F}" dt="2020-04-28T22:08:44.273" v="340"/>
          <ac:spMkLst>
            <pc:docMk/>
            <pc:sldMk cId="3057154549" sldId="272"/>
            <ac:spMk id="37" creationId="{85BAD954-D9F9-424F-B8A7-8F566A19A73A}"/>
          </ac:spMkLst>
        </pc:spChg>
        <pc:spChg chg="add">
          <ac:chgData name="gojhchoi99@gmail.com" userId="7c3550ba10e1e361" providerId="LiveId" clId="{0372CE91-EB2A-48B1-B10D-ED341BCD356F}" dt="2020-04-28T22:08:44.273" v="340"/>
          <ac:spMkLst>
            <pc:docMk/>
            <pc:sldMk cId="3057154549" sldId="272"/>
            <ac:spMk id="38" creationId="{E5BA5B6D-420C-4BDA-8903-ABB5125D981A}"/>
          </ac:spMkLst>
        </pc:spChg>
        <pc:spChg chg="add">
          <ac:chgData name="gojhchoi99@gmail.com" userId="7c3550ba10e1e361" providerId="LiveId" clId="{0372CE91-EB2A-48B1-B10D-ED341BCD356F}" dt="2020-04-28T22:08:44.273" v="340"/>
          <ac:spMkLst>
            <pc:docMk/>
            <pc:sldMk cId="3057154549" sldId="272"/>
            <ac:spMk id="39" creationId="{486CBF4C-7874-4FBA-A334-3955EF6BD51A}"/>
          </ac:spMkLst>
        </pc:spChg>
        <pc:spChg chg="add">
          <ac:chgData name="gojhchoi99@gmail.com" userId="7c3550ba10e1e361" providerId="LiveId" clId="{0372CE91-EB2A-48B1-B10D-ED341BCD356F}" dt="2020-04-28T22:08:44.273" v="340"/>
          <ac:spMkLst>
            <pc:docMk/>
            <pc:sldMk cId="3057154549" sldId="272"/>
            <ac:spMk id="40" creationId="{3961025E-1EE4-4F1B-BDA7-5521C2B7AAB7}"/>
          </ac:spMkLst>
        </pc:spChg>
        <pc:spChg chg="add">
          <ac:chgData name="gojhchoi99@gmail.com" userId="7c3550ba10e1e361" providerId="LiveId" clId="{0372CE91-EB2A-48B1-B10D-ED341BCD356F}" dt="2020-04-28T22:08:44.273" v="340"/>
          <ac:spMkLst>
            <pc:docMk/>
            <pc:sldMk cId="3057154549" sldId="272"/>
            <ac:spMk id="41" creationId="{0CE803E7-7DD7-4260-9FA2-003B4AF3C4F9}"/>
          </ac:spMkLst>
        </pc:spChg>
        <pc:spChg chg="add">
          <ac:chgData name="gojhchoi99@gmail.com" userId="7c3550ba10e1e361" providerId="LiveId" clId="{0372CE91-EB2A-48B1-B10D-ED341BCD356F}" dt="2020-04-28T22:08:44.273" v="340"/>
          <ac:spMkLst>
            <pc:docMk/>
            <pc:sldMk cId="3057154549" sldId="272"/>
            <ac:spMk id="42" creationId="{B9D9AEFE-18D2-4FEC-A7AE-B4D7B5D00255}"/>
          </ac:spMkLst>
        </pc:spChg>
      </pc:sldChg>
      <pc:sldChg chg="modSp add modAnim">
        <pc:chgData name="gojhchoi99@gmail.com" userId="7c3550ba10e1e361" providerId="LiveId" clId="{0372CE91-EB2A-48B1-B10D-ED341BCD356F}" dt="2020-04-28T22:10:37.594" v="361"/>
        <pc:sldMkLst>
          <pc:docMk/>
          <pc:sldMk cId="4259710674" sldId="273"/>
        </pc:sldMkLst>
        <pc:spChg chg="mod">
          <ac:chgData name="gojhchoi99@gmail.com" userId="7c3550ba10e1e361" providerId="LiveId" clId="{0372CE91-EB2A-48B1-B10D-ED341BCD356F}" dt="2020-04-28T22:09:41.737" v="354" actId="1076"/>
          <ac:spMkLst>
            <pc:docMk/>
            <pc:sldMk cId="4259710674" sldId="273"/>
            <ac:spMk id="33" creationId="{76E0EFA8-0F21-4224-B918-1E3A821034AC}"/>
          </ac:spMkLst>
        </pc:spChg>
        <pc:spChg chg="mod">
          <ac:chgData name="gojhchoi99@gmail.com" userId="7c3550ba10e1e361" providerId="LiveId" clId="{0372CE91-EB2A-48B1-B10D-ED341BCD356F}" dt="2020-04-28T22:09:34.417" v="353"/>
          <ac:spMkLst>
            <pc:docMk/>
            <pc:sldMk cId="4259710674" sldId="273"/>
            <ac:spMk id="34" creationId="{29385643-5518-415F-B2F5-D448F4CCE8AF}"/>
          </ac:spMkLst>
        </pc:spChg>
      </pc:sldChg>
      <pc:sldChg chg="addSp modSp add modAnim">
        <pc:chgData name="gojhchoi99@gmail.com" userId="7c3550ba10e1e361" providerId="LiveId" clId="{0372CE91-EB2A-48B1-B10D-ED341BCD356F}" dt="2020-04-28T22:15:07.091" v="411"/>
        <pc:sldMkLst>
          <pc:docMk/>
          <pc:sldMk cId="3611636614" sldId="274"/>
        </pc:sldMkLst>
        <pc:spChg chg="add mod">
          <ac:chgData name="gojhchoi99@gmail.com" userId="7c3550ba10e1e361" providerId="LiveId" clId="{0372CE91-EB2A-48B1-B10D-ED341BCD356F}" dt="2020-04-28T22:14:11.565" v="405" actId="1035"/>
          <ac:spMkLst>
            <pc:docMk/>
            <pc:sldMk cId="3611636614" sldId="274"/>
            <ac:spMk id="35" creationId="{583336D1-BDF3-4462-8BE8-F06AED2ED850}"/>
          </ac:spMkLst>
        </pc:spChg>
      </pc:sldChg>
      <pc:sldChg chg="delSp add del delAnim">
        <pc:chgData name="gojhchoi99@gmail.com" userId="7c3550ba10e1e361" providerId="LiveId" clId="{0372CE91-EB2A-48B1-B10D-ED341BCD356F}" dt="2020-04-28T22:07:16.448" v="319" actId="47"/>
        <pc:sldMkLst>
          <pc:docMk/>
          <pc:sldMk cId="0" sldId="275"/>
        </pc:sldMkLst>
        <pc:spChg chg="del">
          <ac:chgData name="gojhchoi99@gmail.com" userId="7c3550ba10e1e361" providerId="LiveId" clId="{0372CE91-EB2A-48B1-B10D-ED341BCD356F}" dt="2020-04-28T22:07:13.879" v="318" actId="478"/>
          <ac:spMkLst>
            <pc:docMk/>
            <pc:sldMk cId="0" sldId="275"/>
            <ac:spMk id="6" creationId="{BA9CF70E-CEDC-4F3F-8C7F-98E49F35AA6D}"/>
          </ac:spMkLst>
        </pc:spChg>
        <pc:spChg chg="del">
          <ac:chgData name="gojhchoi99@gmail.com" userId="7c3550ba10e1e361" providerId="LiveId" clId="{0372CE91-EB2A-48B1-B10D-ED341BCD356F}" dt="2020-04-28T22:07:13.879" v="318" actId="478"/>
          <ac:spMkLst>
            <pc:docMk/>
            <pc:sldMk cId="0" sldId="275"/>
            <ac:spMk id="16" creationId="{6DB0685E-CDB8-4B8C-8C4C-FF4E004C549D}"/>
          </ac:spMkLst>
        </pc:spChg>
        <pc:spChg chg="del">
          <ac:chgData name="gojhchoi99@gmail.com" userId="7c3550ba10e1e361" providerId="LiveId" clId="{0372CE91-EB2A-48B1-B10D-ED341BCD356F}" dt="2020-04-28T22:07:13.879" v="318" actId="478"/>
          <ac:spMkLst>
            <pc:docMk/>
            <pc:sldMk cId="0" sldId="275"/>
            <ac:spMk id="17" creationId="{24007915-BB4F-46DC-B348-819D71B79D1E}"/>
          </ac:spMkLst>
        </pc:spChg>
        <pc:spChg chg="del">
          <ac:chgData name="gojhchoi99@gmail.com" userId="7c3550ba10e1e361" providerId="LiveId" clId="{0372CE91-EB2A-48B1-B10D-ED341BCD356F}" dt="2020-04-28T22:07:13.879" v="318" actId="478"/>
          <ac:spMkLst>
            <pc:docMk/>
            <pc:sldMk cId="0" sldId="275"/>
            <ac:spMk id="20" creationId="{916A1565-D7C7-40AA-98F6-4A7325AB6B40}"/>
          </ac:spMkLst>
        </pc:spChg>
        <pc:spChg chg="del">
          <ac:chgData name="gojhchoi99@gmail.com" userId="7c3550ba10e1e361" providerId="LiveId" clId="{0372CE91-EB2A-48B1-B10D-ED341BCD356F}" dt="2020-04-28T22:07:13.879" v="318" actId="478"/>
          <ac:spMkLst>
            <pc:docMk/>
            <pc:sldMk cId="0" sldId="275"/>
            <ac:spMk id="24" creationId="{C706AF2D-32EA-4DB8-8B2E-148599D3BED8}"/>
          </ac:spMkLst>
        </pc:spChg>
        <pc:spChg chg="del">
          <ac:chgData name="gojhchoi99@gmail.com" userId="7c3550ba10e1e361" providerId="LiveId" clId="{0372CE91-EB2A-48B1-B10D-ED341BCD356F}" dt="2020-04-28T22:07:13.879" v="318" actId="478"/>
          <ac:spMkLst>
            <pc:docMk/>
            <pc:sldMk cId="0" sldId="275"/>
            <ac:spMk id="25" creationId="{68338BC0-1AD7-4488-BE15-81C6DAD666C2}"/>
          </ac:spMkLst>
        </pc:spChg>
        <pc:spChg chg="del">
          <ac:chgData name="gojhchoi99@gmail.com" userId="7c3550ba10e1e361" providerId="LiveId" clId="{0372CE91-EB2A-48B1-B10D-ED341BCD356F}" dt="2020-04-28T22:07:13.879" v="318" actId="478"/>
          <ac:spMkLst>
            <pc:docMk/>
            <pc:sldMk cId="0" sldId="275"/>
            <ac:spMk id="26" creationId="{A39F5DFD-E257-4D60-A4A7-CA157488CDA0}"/>
          </ac:spMkLst>
        </pc:spChg>
        <pc:spChg chg="del">
          <ac:chgData name="gojhchoi99@gmail.com" userId="7c3550ba10e1e361" providerId="LiveId" clId="{0372CE91-EB2A-48B1-B10D-ED341BCD356F}" dt="2020-04-28T22:07:13.879" v="318" actId="478"/>
          <ac:spMkLst>
            <pc:docMk/>
            <pc:sldMk cId="0" sldId="275"/>
            <ac:spMk id="27" creationId="{7B56DF9B-9BCD-4C46-BCE6-26BA77C7BDFC}"/>
          </ac:spMkLst>
        </pc:spChg>
        <pc:spChg chg="del">
          <ac:chgData name="gojhchoi99@gmail.com" userId="7c3550ba10e1e361" providerId="LiveId" clId="{0372CE91-EB2A-48B1-B10D-ED341BCD356F}" dt="2020-04-28T22:07:13.879" v="318" actId="478"/>
          <ac:spMkLst>
            <pc:docMk/>
            <pc:sldMk cId="0" sldId="275"/>
            <ac:spMk id="28" creationId="{F8F4CAF9-6C92-4D41-BCEE-015A1B68EBF8}"/>
          </ac:spMkLst>
        </pc:spChg>
        <pc:spChg chg="del">
          <ac:chgData name="gojhchoi99@gmail.com" userId="7c3550ba10e1e361" providerId="LiveId" clId="{0372CE91-EB2A-48B1-B10D-ED341BCD356F}" dt="2020-04-28T22:07:13.879" v="318" actId="478"/>
          <ac:spMkLst>
            <pc:docMk/>
            <pc:sldMk cId="0" sldId="275"/>
            <ac:spMk id="33" creationId="{C7DEF19D-0F78-4E2E-9EF0-AFD331E4C696}"/>
          </ac:spMkLst>
        </pc:spChg>
        <pc:spChg chg="del">
          <ac:chgData name="gojhchoi99@gmail.com" userId="7c3550ba10e1e361" providerId="LiveId" clId="{0372CE91-EB2A-48B1-B10D-ED341BCD356F}" dt="2020-04-28T22:07:13.879" v="318" actId="478"/>
          <ac:spMkLst>
            <pc:docMk/>
            <pc:sldMk cId="0" sldId="275"/>
            <ac:spMk id="34" creationId="{D391F734-7C3B-4830-9AF6-CA89A92BC61B}"/>
          </ac:spMkLst>
        </pc:spChg>
        <pc:spChg chg="del">
          <ac:chgData name="gojhchoi99@gmail.com" userId="7c3550ba10e1e361" providerId="LiveId" clId="{0372CE91-EB2A-48B1-B10D-ED341BCD356F}" dt="2020-04-28T22:07:13.879" v="318" actId="478"/>
          <ac:spMkLst>
            <pc:docMk/>
            <pc:sldMk cId="0" sldId="275"/>
            <ac:spMk id="104" creationId="{00000000-0000-0000-0000-000000000000}"/>
          </ac:spMkLst>
        </pc:spChg>
        <pc:spChg chg="del">
          <ac:chgData name="gojhchoi99@gmail.com" userId="7c3550ba10e1e361" providerId="LiveId" clId="{0372CE91-EB2A-48B1-B10D-ED341BCD356F}" dt="2020-04-28T22:07:13.879" v="318" actId="478"/>
          <ac:spMkLst>
            <pc:docMk/>
            <pc:sldMk cId="0" sldId="275"/>
            <ac:spMk id="105" creationId="{00000000-0000-0000-0000-000000000000}"/>
          </ac:spMkLst>
        </pc:spChg>
        <pc:spChg chg="del">
          <ac:chgData name="gojhchoi99@gmail.com" userId="7c3550ba10e1e361" providerId="LiveId" clId="{0372CE91-EB2A-48B1-B10D-ED341BCD356F}" dt="2020-04-28T22:07:13.879" v="318" actId="478"/>
          <ac:spMkLst>
            <pc:docMk/>
            <pc:sldMk cId="0" sldId="275"/>
            <ac:spMk id="106" creationId="{00000000-0000-0000-0000-000000000000}"/>
          </ac:spMkLst>
        </pc:spChg>
        <pc:cxnChg chg="del">
          <ac:chgData name="gojhchoi99@gmail.com" userId="7c3550ba10e1e361" providerId="LiveId" clId="{0372CE91-EB2A-48B1-B10D-ED341BCD356F}" dt="2020-04-28T22:07:13.879" v="318" actId="478"/>
          <ac:cxnSpMkLst>
            <pc:docMk/>
            <pc:sldMk cId="0" sldId="275"/>
            <ac:cxnSpMk id="5" creationId="{90F23D15-E663-4A46-8F42-7BD90B040955}"/>
          </ac:cxnSpMkLst>
        </pc:cxnChg>
        <pc:cxnChg chg="del">
          <ac:chgData name="gojhchoi99@gmail.com" userId="7c3550ba10e1e361" providerId="LiveId" clId="{0372CE91-EB2A-48B1-B10D-ED341BCD356F}" dt="2020-04-28T22:07:13.879" v="318" actId="478"/>
          <ac:cxnSpMkLst>
            <pc:docMk/>
            <pc:sldMk cId="0" sldId="275"/>
            <ac:cxnSpMk id="8" creationId="{7ADE78E3-D04E-49C4-92F8-88DA9A9018EF}"/>
          </ac:cxnSpMkLst>
        </pc:cxnChg>
        <pc:cxnChg chg="del">
          <ac:chgData name="gojhchoi99@gmail.com" userId="7c3550ba10e1e361" providerId="LiveId" clId="{0372CE91-EB2A-48B1-B10D-ED341BCD356F}" dt="2020-04-28T22:07:13.879" v="318" actId="478"/>
          <ac:cxnSpMkLst>
            <pc:docMk/>
            <pc:sldMk cId="0" sldId="275"/>
            <ac:cxnSpMk id="9" creationId="{ED118A90-58A2-4F2A-8804-F8F48A9E3A58}"/>
          </ac:cxnSpMkLst>
        </pc:cxnChg>
        <pc:cxnChg chg="del">
          <ac:chgData name="gojhchoi99@gmail.com" userId="7c3550ba10e1e361" providerId="LiveId" clId="{0372CE91-EB2A-48B1-B10D-ED341BCD356F}" dt="2020-04-28T22:07:13.879" v="318" actId="478"/>
          <ac:cxnSpMkLst>
            <pc:docMk/>
            <pc:sldMk cId="0" sldId="275"/>
            <ac:cxnSpMk id="18" creationId="{E4AB8CDC-AC15-4A6E-A97B-D51FB6C44A40}"/>
          </ac:cxnSpMkLst>
        </pc:cxnChg>
        <pc:cxnChg chg="del">
          <ac:chgData name="gojhchoi99@gmail.com" userId="7c3550ba10e1e361" providerId="LiveId" clId="{0372CE91-EB2A-48B1-B10D-ED341BCD356F}" dt="2020-04-28T22:07:13.879" v="318" actId="478"/>
          <ac:cxnSpMkLst>
            <pc:docMk/>
            <pc:sldMk cId="0" sldId="275"/>
            <ac:cxnSpMk id="21" creationId="{2D79FABD-73C0-468D-8D30-35261BE50693}"/>
          </ac:cxnSpMkLst>
        </pc:cxnChg>
        <pc:cxnChg chg="del">
          <ac:chgData name="gojhchoi99@gmail.com" userId="7c3550ba10e1e361" providerId="LiveId" clId="{0372CE91-EB2A-48B1-B10D-ED341BCD356F}" dt="2020-04-28T22:07:13.879" v="318" actId="478"/>
          <ac:cxnSpMkLst>
            <pc:docMk/>
            <pc:sldMk cId="0" sldId="275"/>
            <ac:cxnSpMk id="22" creationId="{5CB9B731-15F7-4FD4-AEDC-6579349DA6F7}"/>
          </ac:cxnSpMkLst>
        </pc:cxnChg>
        <pc:cxnChg chg="del">
          <ac:chgData name="gojhchoi99@gmail.com" userId="7c3550ba10e1e361" providerId="LiveId" clId="{0372CE91-EB2A-48B1-B10D-ED341BCD356F}" dt="2020-04-28T22:07:13.879" v="318" actId="478"/>
          <ac:cxnSpMkLst>
            <pc:docMk/>
            <pc:sldMk cId="0" sldId="275"/>
            <ac:cxnSpMk id="23" creationId="{69AC4A81-6F59-4A5E-8A9F-6D9817F70992}"/>
          </ac:cxnSpMkLst>
        </pc:cxnChg>
        <pc:cxnChg chg="del">
          <ac:chgData name="gojhchoi99@gmail.com" userId="7c3550ba10e1e361" providerId="LiveId" clId="{0372CE91-EB2A-48B1-B10D-ED341BCD356F}" dt="2020-04-28T22:07:13.879" v="318" actId="478"/>
          <ac:cxnSpMkLst>
            <pc:docMk/>
            <pc:sldMk cId="0" sldId="275"/>
            <ac:cxnSpMk id="29" creationId="{757E615E-E71E-4C60-A080-84E117AACDC9}"/>
          </ac:cxnSpMkLst>
        </pc:cxnChg>
        <pc:cxnChg chg="del">
          <ac:chgData name="gojhchoi99@gmail.com" userId="7c3550ba10e1e361" providerId="LiveId" clId="{0372CE91-EB2A-48B1-B10D-ED341BCD356F}" dt="2020-04-28T22:07:13.879" v="318" actId="478"/>
          <ac:cxnSpMkLst>
            <pc:docMk/>
            <pc:sldMk cId="0" sldId="275"/>
            <ac:cxnSpMk id="31" creationId="{5F46236D-76FE-41F5-90A1-7E4DE3CF4ED6}"/>
          </ac:cxnSpMkLst>
        </pc:cxnChg>
        <pc:cxnChg chg="del">
          <ac:chgData name="gojhchoi99@gmail.com" userId="7c3550ba10e1e361" providerId="LiveId" clId="{0372CE91-EB2A-48B1-B10D-ED341BCD356F}" dt="2020-04-28T22:07:13.879" v="318" actId="478"/>
          <ac:cxnSpMkLst>
            <pc:docMk/>
            <pc:sldMk cId="0" sldId="275"/>
            <ac:cxnSpMk id="32" creationId="{6B3F6B1B-A4B4-41B4-880D-D052C2D026D8}"/>
          </ac:cxnSpMkLst>
        </pc:cxnChg>
      </pc:sldChg>
      <pc:sldChg chg="modSp add">
        <pc:chgData name="gojhchoi99@gmail.com" userId="7c3550ba10e1e361" providerId="LiveId" clId="{0372CE91-EB2A-48B1-B10D-ED341BCD356F}" dt="2020-04-28T22:49:51.321" v="1096" actId="6549"/>
        <pc:sldMkLst>
          <pc:docMk/>
          <pc:sldMk cId="2879660050" sldId="281"/>
        </pc:sldMkLst>
        <pc:graphicFrameChg chg="mod modGraphic">
          <ac:chgData name="gojhchoi99@gmail.com" userId="7c3550ba10e1e361" providerId="LiveId" clId="{0372CE91-EB2A-48B1-B10D-ED341BCD356F}" dt="2020-04-28T22:49:42.471" v="1088"/>
          <ac:graphicFrameMkLst>
            <pc:docMk/>
            <pc:sldMk cId="2879660050" sldId="281"/>
            <ac:graphicFrameMk id="8" creationId="{1D6BF524-F030-4C28-81AE-1BFB46C8AE29}"/>
          </ac:graphicFrameMkLst>
        </pc:graphicFrameChg>
        <pc:graphicFrameChg chg="mod modGraphic">
          <ac:chgData name="gojhchoi99@gmail.com" userId="7c3550ba10e1e361" providerId="LiveId" clId="{0372CE91-EB2A-48B1-B10D-ED341BCD356F}" dt="2020-04-28T22:49:51.321" v="1096" actId="6549"/>
          <ac:graphicFrameMkLst>
            <pc:docMk/>
            <pc:sldMk cId="2879660050" sldId="281"/>
            <ac:graphicFrameMk id="9" creationId="{72FE045E-9995-4782-A828-3A1BC61E77D4}"/>
          </ac:graphicFrameMkLst>
        </pc:graphicFrameChg>
      </pc:sldChg>
      <pc:sldChg chg="addSp delSp modSp add delAnim modAnim">
        <pc:chgData name="gojhchoi99@gmail.com" userId="7c3550ba10e1e361" providerId="LiveId" clId="{0372CE91-EB2A-48B1-B10D-ED341BCD356F}" dt="2020-04-28T22:54:04.185" v="1187"/>
        <pc:sldMkLst>
          <pc:docMk/>
          <pc:sldMk cId="1072599526" sldId="282"/>
        </pc:sldMkLst>
        <pc:spChg chg="del">
          <ac:chgData name="gojhchoi99@gmail.com" userId="7c3550ba10e1e361" providerId="LiveId" clId="{0372CE91-EB2A-48B1-B10D-ED341BCD356F}" dt="2020-04-28T22:47:08.585" v="998" actId="478"/>
          <ac:spMkLst>
            <pc:docMk/>
            <pc:sldMk cId="1072599526" sldId="282"/>
            <ac:spMk id="2" creationId="{F24696A3-E047-4FE7-81FC-972ADF7E2E25}"/>
          </ac:spMkLst>
        </pc:spChg>
        <pc:spChg chg="del">
          <ac:chgData name="gojhchoi99@gmail.com" userId="7c3550ba10e1e361" providerId="LiveId" clId="{0372CE91-EB2A-48B1-B10D-ED341BCD356F}" dt="2020-04-28T22:47:08.585" v="998" actId="478"/>
          <ac:spMkLst>
            <pc:docMk/>
            <pc:sldMk cId="1072599526" sldId="282"/>
            <ac:spMk id="3" creationId="{49BEA699-58AF-4241-A995-9A7338B87E46}"/>
          </ac:spMkLst>
        </pc:spChg>
        <pc:spChg chg="del">
          <ac:chgData name="gojhchoi99@gmail.com" userId="7c3550ba10e1e361" providerId="LiveId" clId="{0372CE91-EB2A-48B1-B10D-ED341BCD356F}" dt="2020-04-28T22:47:08.585" v="998" actId="478"/>
          <ac:spMkLst>
            <pc:docMk/>
            <pc:sldMk cId="1072599526" sldId="282"/>
            <ac:spMk id="4" creationId="{6733926C-3668-4E12-82AD-8E4BE8C0C371}"/>
          </ac:spMkLst>
        </pc:spChg>
        <pc:spChg chg="del">
          <ac:chgData name="gojhchoi99@gmail.com" userId="7c3550ba10e1e361" providerId="LiveId" clId="{0372CE91-EB2A-48B1-B10D-ED341BCD356F}" dt="2020-04-28T22:47:08.585" v="998" actId="478"/>
          <ac:spMkLst>
            <pc:docMk/>
            <pc:sldMk cId="1072599526" sldId="282"/>
            <ac:spMk id="5" creationId="{7B4CDFFC-94CB-45A4-B03D-0E835166B9DA}"/>
          </ac:spMkLst>
        </pc:spChg>
        <pc:spChg chg="del">
          <ac:chgData name="gojhchoi99@gmail.com" userId="7c3550ba10e1e361" providerId="LiveId" clId="{0372CE91-EB2A-48B1-B10D-ED341BCD356F}" dt="2020-04-28T22:47:08.585" v="998" actId="478"/>
          <ac:spMkLst>
            <pc:docMk/>
            <pc:sldMk cId="1072599526" sldId="282"/>
            <ac:spMk id="6" creationId="{A15ECC23-7F1E-4311-8BF0-5AB008E80822}"/>
          </ac:spMkLst>
        </pc:spChg>
        <pc:spChg chg="del">
          <ac:chgData name="gojhchoi99@gmail.com" userId="7c3550ba10e1e361" providerId="LiveId" clId="{0372CE91-EB2A-48B1-B10D-ED341BCD356F}" dt="2020-04-28T22:47:08.585" v="998" actId="478"/>
          <ac:spMkLst>
            <pc:docMk/>
            <pc:sldMk cId="1072599526" sldId="282"/>
            <ac:spMk id="8" creationId="{86208E29-1DD3-4D05-8CC0-7226CE9D7197}"/>
          </ac:spMkLst>
        </pc:spChg>
        <pc:spChg chg="add mod">
          <ac:chgData name="gojhchoi99@gmail.com" userId="7c3550ba10e1e361" providerId="LiveId" clId="{0372CE91-EB2A-48B1-B10D-ED341BCD356F}" dt="2020-04-28T22:52:43.641" v="1178" actId="20577"/>
          <ac:spMkLst>
            <pc:docMk/>
            <pc:sldMk cId="1072599526" sldId="282"/>
            <ac:spMk id="14" creationId="{8EBAB3BE-2B27-48CC-A01B-C25474DE2613}"/>
          </ac:spMkLst>
        </pc:spChg>
        <pc:spChg chg="del">
          <ac:chgData name="gojhchoi99@gmail.com" userId="7c3550ba10e1e361" providerId="LiveId" clId="{0372CE91-EB2A-48B1-B10D-ED341BCD356F}" dt="2020-04-28T22:47:08.585" v="998" actId="478"/>
          <ac:spMkLst>
            <pc:docMk/>
            <pc:sldMk cId="1072599526" sldId="282"/>
            <ac:spMk id="15" creationId="{CF926192-8581-4729-B7E3-5CC685DF753B}"/>
          </ac:spMkLst>
        </pc:spChg>
        <pc:spChg chg="del">
          <ac:chgData name="gojhchoi99@gmail.com" userId="7c3550ba10e1e361" providerId="LiveId" clId="{0372CE91-EB2A-48B1-B10D-ED341BCD356F}" dt="2020-04-28T22:47:08.585" v="998" actId="478"/>
          <ac:spMkLst>
            <pc:docMk/>
            <pc:sldMk cId="1072599526" sldId="282"/>
            <ac:spMk id="16" creationId="{7AC15A15-D72B-4E48-90BC-F6A34E152D32}"/>
          </ac:spMkLst>
        </pc:spChg>
        <pc:spChg chg="del">
          <ac:chgData name="gojhchoi99@gmail.com" userId="7c3550ba10e1e361" providerId="LiveId" clId="{0372CE91-EB2A-48B1-B10D-ED341BCD356F}" dt="2020-04-28T22:47:08.585" v="998" actId="478"/>
          <ac:spMkLst>
            <pc:docMk/>
            <pc:sldMk cId="1072599526" sldId="282"/>
            <ac:spMk id="17" creationId="{EF838AB6-B01A-4D6D-BB09-75B1500DD1F6}"/>
          </ac:spMkLst>
        </pc:spChg>
        <pc:spChg chg="del">
          <ac:chgData name="gojhchoi99@gmail.com" userId="7c3550ba10e1e361" providerId="LiveId" clId="{0372CE91-EB2A-48B1-B10D-ED341BCD356F}" dt="2020-04-28T22:47:08.585" v="998" actId="478"/>
          <ac:spMkLst>
            <pc:docMk/>
            <pc:sldMk cId="1072599526" sldId="282"/>
            <ac:spMk id="18" creationId="{00F11138-939C-4131-9325-099136DBAB0E}"/>
          </ac:spMkLst>
        </pc:spChg>
        <pc:spChg chg="del">
          <ac:chgData name="gojhchoi99@gmail.com" userId="7c3550ba10e1e361" providerId="LiveId" clId="{0372CE91-EB2A-48B1-B10D-ED341BCD356F}" dt="2020-04-28T22:47:08.585" v="998" actId="478"/>
          <ac:spMkLst>
            <pc:docMk/>
            <pc:sldMk cId="1072599526" sldId="282"/>
            <ac:spMk id="19" creationId="{837D00CF-B1AC-493C-A1EA-16A0E537E331}"/>
          </ac:spMkLst>
        </pc:spChg>
        <pc:spChg chg="del">
          <ac:chgData name="gojhchoi99@gmail.com" userId="7c3550ba10e1e361" providerId="LiveId" clId="{0372CE91-EB2A-48B1-B10D-ED341BCD356F}" dt="2020-04-28T22:47:08.585" v="998" actId="478"/>
          <ac:spMkLst>
            <pc:docMk/>
            <pc:sldMk cId="1072599526" sldId="282"/>
            <ac:spMk id="20" creationId="{CE922DF9-B0FA-4C3F-9E29-FB5356101C64}"/>
          </ac:spMkLst>
        </pc:spChg>
        <pc:spChg chg="add">
          <ac:chgData name="gojhchoi99@gmail.com" userId="7c3550ba10e1e361" providerId="LiveId" clId="{0372CE91-EB2A-48B1-B10D-ED341BCD356F}" dt="2020-04-28T22:47:08.882" v="999"/>
          <ac:spMkLst>
            <pc:docMk/>
            <pc:sldMk cId="1072599526" sldId="282"/>
            <ac:spMk id="21" creationId="{BA726625-1FBF-40A7-B77E-5F96468BB3F4}"/>
          </ac:spMkLst>
        </pc:spChg>
        <pc:spChg chg="add mod">
          <ac:chgData name="gojhchoi99@gmail.com" userId="7c3550ba10e1e361" providerId="LiveId" clId="{0372CE91-EB2A-48B1-B10D-ED341BCD356F}" dt="2020-04-28T22:47:25.975" v="1006"/>
          <ac:spMkLst>
            <pc:docMk/>
            <pc:sldMk cId="1072599526" sldId="282"/>
            <ac:spMk id="22" creationId="{F8A025DB-35A3-4785-8BAC-C3DBD9199225}"/>
          </ac:spMkLst>
        </pc:spChg>
        <pc:spChg chg="add mod">
          <ac:chgData name="gojhchoi99@gmail.com" userId="7c3550ba10e1e361" providerId="LiveId" clId="{0372CE91-EB2A-48B1-B10D-ED341BCD356F}" dt="2020-04-28T22:47:31.126" v="1012"/>
          <ac:spMkLst>
            <pc:docMk/>
            <pc:sldMk cId="1072599526" sldId="282"/>
            <ac:spMk id="23" creationId="{67CE8F0A-44B3-4A47-80C6-2E672B31CA53}"/>
          </ac:spMkLst>
        </pc:spChg>
        <pc:spChg chg="add mod">
          <ac:chgData name="gojhchoi99@gmail.com" userId="7c3550ba10e1e361" providerId="LiveId" clId="{0372CE91-EB2A-48B1-B10D-ED341BCD356F}" dt="2020-04-28T22:47:34.547" v="1016"/>
          <ac:spMkLst>
            <pc:docMk/>
            <pc:sldMk cId="1072599526" sldId="282"/>
            <ac:spMk id="24" creationId="{7810CC63-5EA6-4B22-9EA5-26871AE73976}"/>
          </ac:spMkLst>
        </pc:spChg>
        <pc:spChg chg="add mod">
          <ac:chgData name="gojhchoi99@gmail.com" userId="7c3550ba10e1e361" providerId="LiveId" clId="{0372CE91-EB2A-48B1-B10D-ED341BCD356F}" dt="2020-04-28T22:47:37.215" v="1020"/>
          <ac:spMkLst>
            <pc:docMk/>
            <pc:sldMk cId="1072599526" sldId="282"/>
            <ac:spMk id="25" creationId="{9E345336-9AB9-44EB-9064-B99E1304A85E}"/>
          </ac:spMkLst>
        </pc:spChg>
        <pc:spChg chg="add mod">
          <ac:chgData name="gojhchoi99@gmail.com" userId="7c3550ba10e1e361" providerId="LiveId" clId="{0372CE91-EB2A-48B1-B10D-ED341BCD356F}" dt="2020-04-28T22:47:39.742" v="1024"/>
          <ac:spMkLst>
            <pc:docMk/>
            <pc:sldMk cId="1072599526" sldId="282"/>
            <ac:spMk id="26" creationId="{959CD474-8311-414A-96CA-D4DB5C34DFAE}"/>
          </ac:spMkLst>
        </pc:spChg>
        <pc:spChg chg="add mod">
          <ac:chgData name="gojhchoi99@gmail.com" userId="7c3550ba10e1e361" providerId="LiveId" clId="{0372CE91-EB2A-48B1-B10D-ED341BCD356F}" dt="2020-04-28T22:47:42.488" v="1028"/>
          <ac:spMkLst>
            <pc:docMk/>
            <pc:sldMk cId="1072599526" sldId="282"/>
            <ac:spMk id="27" creationId="{2FECB5B6-0B0D-4815-8C0F-CFD776636A46}"/>
          </ac:spMkLst>
        </pc:spChg>
      </pc:sldChg>
      <pc:sldChg chg="modSp add">
        <pc:chgData name="gojhchoi99@gmail.com" userId="7c3550ba10e1e361" providerId="LiveId" clId="{0372CE91-EB2A-48B1-B10D-ED341BCD356F}" dt="2020-04-28T22:49:13.430" v="1070"/>
        <pc:sldMkLst>
          <pc:docMk/>
          <pc:sldMk cId="3929595762" sldId="283"/>
        </pc:sldMkLst>
        <pc:graphicFrameChg chg="mod modGraphic">
          <ac:chgData name="gojhchoi99@gmail.com" userId="7c3550ba10e1e361" providerId="LiveId" clId="{0372CE91-EB2A-48B1-B10D-ED341BCD356F}" dt="2020-04-28T22:48:55.898" v="1056"/>
          <ac:graphicFrameMkLst>
            <pc:docMk/>
            <pc:sldMk cId="3929595762" sldId="283"/>
            <ac:graphicFrameMk id="8" creationId="{D094C3B9-5207-4644-9286-6748CA202698}"/>
          </ac:graphicFrameMkLst>
        </pc:graphicFrameChg>
        <pc:graphicFrameChg chg="mod modGraphic">
          <ac:chgData name="gojhchoi99@gmail.com" userId="7c3550ba10e1e361" providerId="LiveId" clId="{0372CE91-EB2A-48B1-B10D-ED341BCD356F}" dt="2020-04-28T22:48:57.275" v="1058"/>
          <ac:graphicFrameMkLst>
            <pc:docMk/>
            <pc:sldMk cId="3929595762" sldId="283"/>
            <ac:graphicFrameMk id="14" creationId="{F91320BF-19D7-4675-8FA3-C2B10F03A8B3}"/>
          </ac:graphicFrameMkLst>
        </pc:graphicFrameChg>
        <pc:graphicFrameChg chg="mod modGraphic">
          <ac:chgData name="gojhchoi99@gmail.com" userId="7c3550ba10e1e361" providerId="LiveId" clId="{0372CE91-EB2A-48B1-B10D-ED341BCD356F}" dt="2020-04-28T22:49:01.864" v="1060"/>
          <ac:graphicFrameMkLst>
            <pc:docMk/>
            <pc:sldMk cId="3929595762" sldId="283"/>
            <ac:graphicFrameMk id="19" creationId="{2608E6EC-85A8-48FE-920B-FA05E8EBBEF9}"/>
          </ac:graphicFrameMkLst>
        </pc:graphicFrameChg>
        <pc:graphicFrameChg chg="mod modGraphic">
          <ac:chgData name="gojhchoi99@gmail.com" userId="7c3550ba10e1e361" providerId="LiveId" clId="{0372CE91-EB2A-48B1-B10D-ED341BCD356F}" dt="2020-04-28T22:49:09.322" v="1067"/>
          <ac:graphicFrameMkLst>
            <pc:docMk/>
            <pc:sldMk cId="3929595762" sldId="283"/>
            <ac:graphicFrameMk id="24" creationId="{2B355CEE-3C43-498C-BF3A-BD340B74A47C}"/>
          </ac:graphicFrameMkLst>
        </pc:graphicFrameChg>
        <pc:graphicFrameChg chg="mod modGraphic">
          <ac:chgData name="gojhchoi99@gmail.com" userId="7c3550ba10e1e361" providerId="LiveId" clId="{0372CE91-EB2A-48B1-B10D-ED341BCD356F}" dt="2020-04-28T22:49:13.430" v="1070"/>
          <ac:graphicFrameMkLst>
            <pc:docMk/>
            <pc:sldMk cId="3929595762" sldId="283"/>
            <ac:graphicFrameMk id="27" creationId="{8A32B04D-E217-4798-817A-3EC54A6E5DCD}"/>
          </ac:graphicFrameMkLst>
        </pc:graphicFrameChg>
        <pc:graphicFrameChg chg="mod modGraphic">
          <ac:chgData name="gojhchoi99@gmail.com" userId="7c3550ba10e1e361" providerId="LiveId" clId="{0372CE91-EB2A-48B1-B10D-ED341BCD356F}" dt="2020-04-28T22:49:05.400" v="1064"/>
          <ac:graphicFrameMkLst>
            <pc:docMk/>
            <pc:sldMk cId="3929595762" sldId="283"/>
            <ac:graphicFrameMk id="30" creationId="{1A7A3DB1-2388-46D5-9FFC-0F841AA68024}"/>
          </ac:graphicFrameMkLst>
        </pc:graphicFrameChg>
      </pc:sldChg>
      <pc:sldChg chg="modSp add modAnim">
        <pc:chgData name="gojhchoi99@gmail.com" userId="7c3550ba10e1e361" providerId="LiveId" clId="{0372CE91-EB2A-48B1-B10D-ED341BCD356F}" dt="2020-04-28T22:48:42.278" v="1051"/>
        <pc:sldMkLst>
          <pc:docMk/>
          <pc:sldMk cId="390992405" sldId="284"/>
        </pc:sldMkLst>
        <pc:spChg chg="mod">
          <ac:chgData name="gojhchoi99@gmail.com" userId="7c3550ba10e1e361" providerId="LiveId" clId="{0372CE91-EB2A-48B1-B10D-ED341BCD356F}" dt="2020-04-28T22:48:42.278" v="1051"/>
          <ac:spMkLst>
            <pc:docMk/>
            <pc:sldMk cId="390992405" sldId="284"/>
            <ac:spMk id="6" creationId="{200FC389-23C7-401A-9584-C0918A3B0058}"/>
          </ac:spMkLst>
        </pc:spChg>
        <pc:spChg chg="mod">
          <ac:chgData name="gojhchoi99@gmail.com" userId="7c3550ba10e1e361" providerId="LiveId" clId="{0372CE91-EB2A-48B1-B10D-ED341BCD356F}" dt="2020-04-28T22:47:56.149" v="1033"/>
          <ac:spMkLst>
            <pc:docMk/>
            <pc:sldMk cId="390992405" sldId="284"/>
            <ac:spMk id="9" creationId="{D234AB2E-2E75-4A76-AC83-9A4FFFB960AF}"/>
          </ac:spMkLst>
        </pc:spChg>
        <pc:spChg chg="mod">
          <ac:chgData name="gojhchoi99@gmail.com" userId="7c3550ba10e1e361" providerId="LiveId" clId="{0372CE91-EB2A-48B1-B10D-ED341BCD356F}" dt="2020-04-28T22:48:35.699" v="1048" actId="1038"/>
          <ac:spMkLst>
            <pc:docMk/>
            <pc:sldMk cId="390992405" sldId="284"/>
            <ac:spMk id="12" creationId="{4AAF2DB3-93E0-433F-9896-6AA41303FC24}"/>
          </ac:spMkLst>
        </pc:spChg>
        <pc:spChg chg="mod">
          <ac:chgData name="gojhchoi99@gmail.com" userId="7c3550ba10e1e361" providerId="LiveId" clId="{0372CE91-EB2A-48B1-B10D-ED341BCD356F}" dt="2020-04-28T22:48:29.274" v="1046" actId="207"/>
          <ac:spMkLst>
            <pc:docMk/>
            <pc:sldMk cId="390992405" sldId="284"/>
            <ac:spMk id="14" creationId="{FAFBAB99-D84E-438D-B91D-892E8AA957DD}"/>
          </ac:spMkLst>
        </pc:spChg>
        <pc:spChg chg="mod">
          <ac:chgData name="gojhchoi99@gmail.com" userId="7c3550ba10e1e361" providerId="LiveId" clId="{0372CE91-EB2A-48B1-B10D-ED341BCD356F}" dt="2020-04-28T22:48:07.618" v="1044"/>
          <ac:spMkLst>
            <pc:docMk/>
            <pc:sldMk cId="390992405" sldId="284"/>
            <ac:spMk id="16" creationId="{B8192601-7503-47FC-94E9-9BA408712DFB}"/>
          </ac:spMkLst>
        </pc:spChg>
      </pc:sldChg>
      <pc:sldChg chg="modSp add ord">
        <pc:chgData name="gojhchoi99@gmail.com" userId="7c3550ba10e1e361" providerId="LiveId" clId="{0372CE91-EB2A-48B1-B10D-ED341BCD356F}" dt="2020-04-28T22:15:40.143" v="417"/>
        <pc:sldMkLst>
          <pc:docMk/>
          <pc:sldMk cId="1755503271" sldId="286"/>
        </pc:sldMkLst>
        <pc:spChg chg="mod">
          <ac:chgData name="gojhchoi99@gmail.com" userId="7c3550ba10e1e361" providerId="LiveId" clId="{0372CE91-EB2A-48B1-B10D-ED341BCD356F}" dt="2020-04-28T22:15:40.143" v="417"/>
          <ac:spMkLst>
            <pc:docMk/>
            <pc:sldMk cId="1755503271" sldId="286"/>
            <ac:spMk id="7" creationId="{55129BCE-1BDF-4700-8336-62A3CA6EA33B}"/>
          </ac:spMkLst>
        </pc:spChg>
      </pc:sldChg>
      <pc:sldChg chg="addSp delSp modSp new ord modNotesTx">
        <pc:chgData name="gojhchoi99@gmail.com" userId="7c3550ba10e1e361" providerId="LiveId" clId="{0372CE91-EB2A-48B1-B10D-ED341BCD356F}" dt="2020-04-28T23:10:31.209" v="1231"/>
        <pc:sldMkLst>
          <pc:docMk/>
          <pc:sldMk cId="3167564185" sldId="287"/>
        </pc:sldMkLst>
        <pc:spChg chg="add del">
          <ac:chgData name="gojhchoi99@gmail.com" userId="7c3550ba10e1e361" providerId="LiveId" clId="{0372CE91-EB2A-48B1-B10D-ED341BCD356F}" dt="2020-04-28T21:43:43.485" v="150" actId="478"/>
          <ac:spMkLst>
            <pc:docMk/>
            <pc:sldMk cId="3167564185" sldId="287"/>
            <ac:spMk id="2" creationId="{811FB08B-0379-4D82-9567-CCDAAAFA26B2}"/>
          </ac:spMkLst>
        </pc:spChg>
        <pc:spChg chg="add del">
          <ac:chgData name="gojhchoi99@gmail.com" userId="7c3550ba10e1e361" providerId="LiveId" clId="{0372CE91-EB2A-48B1-B10D-ED341BCD356F}" dt="2020-04-28T21:46:16.332" v="158" actId="478"/>
          <ac:spMkLst>
            <pc:docMk/>
            <pc:sldMk cId="3167564185" sldId="287"/>
            <ac:spMk id="3" creationId="{CF61C2AA-381E-4E05-8310-C6A94288AA66}"/>
          </ac:spMkLst>
        </pc:spChg>
        <pc:spChg chg="add mod">
          <ac:chgData name="gojhchoi99@gmail.com" userId="7c3550ba10e1e361" providerId="LiveId" clId="{0372CE91-EB2A-48B1-B10D-ED341BCD356F}" dt="2020-04-28T21:49:05.997" v="222" actId="14100"/>
          <ac:spMkLst>
            <pc:docMk/>
            <pc:sldMk cId="3167564185" sldId="287"/>
            <ac:spMk id="5" creationId="{8FD8DEB0-296A-4B47-89B2-3C9A55FD3E7C}"/>
          </ac:spMkLst>
        </pc:spChg>
        <pc:spChg chg="add">
          <ac:chgData name="gojhchoi99@gmail.com" userId="7c3550ba10e1e361" providerId="LiveId" clId="{0372CE91-EB2A-48B1-B10D-ED341BCD356F}" dt="2020-04-28T21:43:44.149" v="151"/>
          <ac:spMkLst>
            <pc:docMk/>
            <pc:sldMk cId="3167564185" sldId="287"/>
            <ac:spMk id="6" creationId="{6B5028CE-1255-425E-B6A3-59CB6C49D61F}"/>
          </ac:spMkLst>
        </pc:spChg>
        <pc:spChg chg="add mod">
          <ac:chgData name="gojhchoi99@gmail.com" userId="7c3550ba10e1e361" providerId="LiveId" clId="{0372CE91-EB2A-48B1-B10D-ED341BCD356F}" dt="2020-04-28T23:10:31.209" v="1231"/>
          <ac:spMkLst>
            <pc:docMk/>
            <pc:sldMk cId="3167564185" sldId="287"/>
            <ac:spMk id="7" creationId="{2A9B51C7-FA15-449D-BE2C-E500D907DD6E}"/>
          </ac:spMkLst>
        </pc:spChg>
        <pc:picChg chg="add del">
          <ac:chgData name="gojhchoi99@gmail.com" userId="7c3550ba10e1e361" providerId="LiveId" clId="{0372CE91-EB2A-48B1-B10D-ED341BCD356F}" dt="2020-04-28T21:46:18.030" v="159" actId="478"/>
          <ac:picMkLst>
            <pc:docMk/>
            <pc:sldMk cId="3167564185" sldId="287"/>
            <ac:picMk id="4" creationId="{DB88F85F-E44B-4A89-AF87-9368A01E5DB2}"/>
          </ac:picMkLst>
        </pc:picChg>
        <pc:picChg chg="add mod">
          <ac:chgData name="gojhchoi99@gmail.com" userId="7c3550ba10e1e361" providerId="LiveId" clId="{0372CE91-EB2A-48B1-B10D-ED341BCD356F}" dt="2020-04-28T22:44:04.507" v="994" actId="1076"/>
          <ac:picMkLst>
            <pc:docMk/>
            <pc:sldMk cId="3167564185" sldId="287"/>
            <ac:picMk id="8" creationId="{B8ACBFCE-090C-4C21-93E0-6DA4C1AE4212}"/>
          </ac:picMkLst>
        </pc:picChg>
      </pc:sldChg>
      <pc:sldChg chg="addSp delSp modSp new modAnim">
        <pc:chgData name="gojhchoi99@gmail.com" userId="7c3550ba10e1e361" providerId="LiveId" clId="{0372CE91-EB2A-48B1-B10D-ED341BCD356F}" dt="2020-04-28T22:43:46.719" v="993" actId="1076"/>
        <pc:sldMkLst>
          <pc:docMk/>
          <pc:sldMk cId="3214935004" sldId="288"/>
        </pc:sldMkLst>
        <pc:spChg chg="del">
          <ac:chgData name="gojhchoi99@gmail.com" userId="7c3550ba10e1e361" providerId="LiveId" clId="{0372CE91-EB2A-48B1-B10D-ED341BCD356F}" dt="2020-04-28T21:49:49.020" v="229"/>
          <ac:spMkLst>
            <pc:docMk/>
            <pc:sldMk cId="3214935004" sldId="288"/>
            <ac:spMk id="2" creationId="{72F58225-CC18-48D4-BD29-54CD9D4B9D37}"/>
          </ac:spMkLst>
        </pc:spChg>
        <pc:spChg chg="del">
          <ac:chgData name="gojhchoi99@gmail.com" userId="7c3550ba10e1e361" providerId="LiveId" clId="{0372CE91-EB2A-48B1-B10D-ED341BCD356F}" dt="2020-04-28T21:49:49.020" v="229"/>
          <ac:spMkLst>
            <pc:docMk/>
            <pc:sldMk cId="3214935004" sldId="288"/>
            <ac:spMk id="3" creationId="{7F0AB7D7-9CA9-49C2-9DEE-4DA882D2B198}"/>
          </ac:spMkLst>
        </pc:spChg>
        <pc:spChg chg="del">
          <ac:chgData name="gojhchoi99@gmail.com" userId="7c3550ba10e1e361" providerId="LiveId" clId="{0372CE91-EB2A-48B1-B10D-ED341BCD356F}" dt="2020-04-28T21:49:49.020" v="229"/>
          <ac:spMkLst>
            <pc:docMk/>
            <pc:sldMk cId="3214935004" sldId="288"/>
            <ac:spMk id="4" creationId="{12AF09BC-D46E-49A6-B1C7-5FAB6AC66686}"/>
          </ac:spMkLst>
        </pc:spChg>
        <pc:spChg chg="add mod">
          <ac:chgData name="gojhchoi99@gmail.com" userId="7c3550ba10e1e361" providerId="LiveId" clId="{0372CE91-EB2A-48B1-B10D-ED341BCD356F}" dt="2020-04-28T22:43:46.719" v="993" actId="1076"/>
          <ac:spMkLst>
            <pc:docMk/>
            <pc:sldMk cId="3214935004" sldId="288"/>
            <ac:spMk id="8" creationId="{728C3480-C57E-45AF-9A11-DB00CA8B4969}"/>
          </ac:spMkLst>
        </pc:spChg>
        <pc:spChg chg="add">
          <ac:chgData name="gojhchoi99@gmail.com" userId="7c3550ba10e1e361" providerId="LiveId" clId="{0372CE91-EB2A-48B1-B10D-ED341BCD356F}" dt="2020-04-28T22:41:37.955" v="927"/>
          <ac:spMkLst>
            <pc:docMk/>
            <pc:sldMk cId="3214935004" sldId="288"/>
            <ac:spMk id="10" creationId="{FDBC9F22-B162-4AAA-BC52-B2B669AA0108}"/>
          </ac:spMkLst>
        </pc:spChg>
        <pc:spChg chg="add mod">
          <ac:chgData name="gojhchoi99@gmail.com" userId="7c3550ba10e1e361" providerId="LiveId" clId="{0372CE91-EB2A-48B1-B10D-ED341BCD356F}" dt="2020-04-28T22:42:12.093" v="974" actId="20577"/>
          <ac:spMkLst>
            <pc:docMk/>
            <pc:sldMk cId="3214935004" sldId="288"/>
            <ac:spMk id="11" creationId="{A1EE5EE7-4CD3-4C4F-B67A-900E4263A5D5}"/>
          </ac:spMkLst>
        </pc:spChg>
        <pc:spChg chg="add mod">
          <ac:chgData name="gojhchoi99@gmail.com" userId="7c3550ba10e1e361" providerId="LiveId" clId="{0372CE91-EB2A-48B1-B10D-ED341BCD356F}" dt="2020-04-28T22:41:58.860" v="931" actId="1076"/>
          <ac:spMkLst>
            <pc:docMk/>
            <pc:sldMk cId="3214935004" sldId="288"/>
            <ac:spMk id="12" creationId="{2DB2416D-7081-42AD-9EB7-D1E0FE6860BD}"/>
          </ac:spMkLst>
        </pc:spChg>
        <pc:spChg chg="add mod">
          <ac:chgData name="gojhchoi99@gmail.com" userId="7c3550ba10e1e361" providerId="LiveId" clId="{0372CE91-EB2A-48B1-B10D-ED341BCD356F}" dt="2020-04-28T22:41:58.860" v="931" actId="1076"/>
          <ac:spMkLst>
            <pc:docMk/>
            <pc:sldMk cId="3214935004" sldId="288"/>
            <ac:spMk id="13" creationId="{39A72715-2657-47A4-98E3-92954C5B3D1E}"/>
          </ac:spMkLst>
        </pc:spChg>
        <pc:spChg chg="add mod">
          <ac:chgData name="gojhchoi99@gmail.com" userId="7c3550ba10e1e361" providerId="LiveId" clId="{0372CE91-EB2A-48B1-B10D-ED341BCD356F}" dt="2020-04-28T22:41:58.860" v="931" actId="1076"/>
          <ac:spMkLst>
            <pc:docMk/>
            <pc:sldMk cId="3214935004" sldId="288"/>
            <ac:spMk id="14" creationId="{EA2F3B76-7783-4CCC-99E8-D5AA0F7936F9}"/>
          </ac:spMkLst>
        </pc:spChg>
        <pc:spChg chg="add mod">
          <ac:chgData name="gojhchoi99@gmail.com" userId="7c3550ba10e1e361" providerId="LiveId" clId="{0372CE91-EB2A-48B1-B10D-ED341BCD356F}" dt="2020-04-28T22:41:58.860" v="931" actId="1076"/>
          <ac:spMkLst>
            <pc:docMk/>
            <pc:sldMk cId="3214935004" sldId="288"/>
            <ac:spMk id="15" creationId="{67331301-3F54-4143-AF2B-07799565417C}"/>
          </ac:spMkLst>
        </pc:spChg>
        <pc:spChg chg="add del">
          <ac:chgData name="gojhchoi99@gmail.com" userId="7c3550ba10e1e361" providerId="LiveId" clId="{0372CE91-EB2A-48B1-B10D-ED341BCD356F}" dt="2020-04-28T22:41:50.350" v="930" actId="478"/>
          <ac:spMkLst>
            <pc:docMk/>
            <pc:sldMk cId="3214935004" sldId="288"/>
            <ac:spMk id="16" creationId="{9E5602BB-7260-4540-B417-6BFDEE8F71AF}"/>
          </ac:spMkLst>
        </pc:spChg>
        <pc:picChg chg="add del mod">
          <ac:chgData name="gojhchoi99@gmail.com" userId="7c3550ba10e1e361" providerId="LiveId" clId="{0372CE91-EB2A-48B1-B10D-ED341BCD356F}" dt="2020-04-28T22:35:39.711" v="833"/>
          <ac:picMkLst>
            <pc:docMk/>
            <pc:sldMk cId="3214935004" sldId="288"/>
            <ac:picMk id="5" creationId="{8C49B788-CDC3-4BF6-8104-2AF5775B43A4}"/>
          </ac:picMkLst>
        </pc:picChg>
        <pc:picChg chg="add del mod">
          <ac:chgData name="gojhchoi99@gmail.com" userId="7c3550ba10e1e361" providerId="LiveId" clId="{0372CE91-EB2A-48B1-B10D-ED341BCD356F}" dt="2020-04-28T22:40:16.263" v="883" actId="478"/>
          <ac:picMkLst>
            <pc:docMk/>
            <pc:sldMk cId="3214935004" sldId="288"/>
            <ac:picMk id="6" creationId="{5ABFE06A-B856-494F-893A-09E923B41B2A}"/>
          </ac:picMkLst>
        </pc:picChg>
        <pc:picChg chg="add del">
          <ac:chgData name="gojhchoi99@gmail.com" userId="7c3550ba10e1e361" providerId="LiveId" clId="{0372CE91-EB2A-48B1-B10D-ED341BCD356F}" dt="2020-04-28T22:41:40.985" v="928" actId="478"/>
          <ac:picMkLst>
            <pc:docMk/>
            <pc:sldMk cId="3214935004" sldId="288"/>
            <ac:picMk id="9" creationId="{D6B73F96-A31B-48DB-B6DA-EB7F99939EC3}"/>
          </ac:picMkLst>
        </pc:picChg>
        <pc:picChg chg="add mod">
          <ac:chgData name="gojhchoi99@gmail.com" userId="7c3550ba10e1e361" providerId="LiveId" clId="{0372CE91-EB2A-48B1-B10D-ED341BCD356F}" dt="2020-04-28T22:43:46.719" v="993" actId="1076"/>
          <ac:picMkLst>
            <pc:docMk/>
            <pc:sldMk cId="3214935004" sldId="288"/>
            <ac:picMk id="1026" creationId="{FDE070BC-96B1-44B5-992A-514AEF3F6FB9}"/>
          </ac:picMkLst>
        </pc:picChg>
      </pc:sldChg>
      <pc:sldChg chg="addSp delSp modSp new modAnim">
        <pc:chgData name="gojhchoi99@gmail.com" userId="7c3550ba10e1e361" providerId="LiveId" clId="{0372CE91-EB2A-48B1-B10D-ED341BCD356F}" dt="2020-04-28T22:24:44.101" v="617" actId="1076"/>
        <pc:sldMkLst>
          <pc:docMk/>
          <pc:sldMk cId="296013554" sldId="289"/>
        </pc:sldMkLst>
        <pc:spChg chg="del">
          <ac:chgData name="gojhchoi99@gmail.com" userId="7c3550ba10e1e361" providerId="LiveId" clId="{0372CE91-EB2A-48B1-B10D-ED341BCD356F}" dt="2020-04-28T22:16:17.182" v="422"/>
          <ac:spMkLst>
            <pc:docMk/>
            <pc:sldMk cId="296013554" sldId="289"/>
            <ac:spMk id="2" creationId="{DA398419-2BBC-4F38-8FA8-FAE00A9AB981}"/>
          </ac:spMkLst>
        </pc:spChg>
        <pc:spChg chg="add mod">
          <ac:chgData name="gojhchoi99@gmail.com" userId="7c3550ba10e1e361" providerId="LiveId" clId="{0372CE91-EB2A-48B1-B10D-ED341BCD356F}" dt="2020-04-28T22:17:54.858" v="465"/>
          <ac:spMkLst>
            <pc:docMk/>
            <pc:sldMk cId="296013554" sldId="289"/>
            <ac:spMk id="3" creationId="{61FB04F2-A497-4BAD-AA9A-93C483B55CD0}"/>
          </ac:spMkLst>
        </pc:spChg>
        <pc:spChg chg="add mod">
          <ac:chgData name="gojhchoi99@gmail.com" userId="7c3550ba10e1e361" providerId="LiveId" clId="{0372CE91-EB2A-48B1-B10D-ED341BCD356F}" dt="2020-04-28T22:18:39.146" v="475"/>
          <ac:spMkLst>
            <pc:docMk/>
            <pc:sldMk cId="296013554" sldId="289"/>
            <ac:spMk id="4" creationId="{785D71D0-F33B-4484-AF0A-78FB92F889C3}"/>
          </ac:spMkLst>
        </pc:spChg>
        <pc:spChg chg="add">
          <ac:chgData name="gojhchoi99@gmail.com" userId="7c3550ba10e1e361" providerId="LiveId" clId="{0372CE91-EB2A-48B1-B10D-ED341BCD356F}" dt="2020-04-28T22:16:08.182" v="420"/>
          <ac:spMkLst>
            <pc:docMk/>
            <pc:sldMk cId="296013554" sldId="289"/>
            <ac:spMk id="5" creationId="{3A266609-BE2C-49A9-A459-D848953F89B4}"/>
          </ac:spMkLst>
        </pc:spChg>
        <pc:spChg chg="add">
          <ac:chgData name="gojhchoi99@gmail.com" userId="7c3550ba10e1e361" providerId="LiveId" clId="{0372CE91-EB2A-48B1-B10D-ED341BCD356F}" dt="2020-04-28T22:16:08.182" v="420"/>
          <ac:spMkLst>
            <pc:docMk/>
            <pc:sldMk cId="296013554" sldId="289"/>
            <ac:spMk id="6" creationId="{B5AF5045-75E3-4551-B925-48B6FB9C48FA}"/>
          </ac:spMkLst>
        </pc:spChg>
        <pc:spChg chg="add mod">
          <ac:chgData name="gojhchoi99@gmail.com" userId="7c3550ba10e1e361" providerId="LiveId" clId="{0372CE91-EB2A-48B1-B10D-ED341BCD356F}" dt="2020-04-28T22:19:00.116" v="492"/>
          <ac:spMkLst>
            <pc:docMk/>
            <pc:sldMk cId="296013554" sldId="289"/>
            <ac:spMk id="7" creationId="{BDBD7D50-8D8C-4963-A436-FA435697AA46}"/>
          </ac:spMkLst>
        </pc:spChg>
        <pc:spChg chg="add mod">
          <ac:chgData name="gojhchoi99@gmail.com" userId="7c3550ba10e1e361" providerId="LiveId" clId="{0372CE91-EB2A-48B1-B10D-ED341BCD356F}" dt="2020-04-28T22:18:42.986" v="479"/>
          <ac:spMkLst>
            <pc:docMk/>
            <pc:sldMk cId="296013554" sldId="289"/>
            <ac:spMk id="8" creationId="{CA9C5756-311A-46AE-8158-A3545058BE11}"/>
          </ac:spMkLst>
        </pc:spChg>
        <pc:spChg chg="add del">
          <ac:chgData name="gojhchoi99@gmail.com" userId="7c3550ba10e1e361" providerId="LiveId" clId="{0372CE91-EB2A-48B1-B10D-ED341BCD356F}" dt="2020-04-28T22:17:02.782" v="436"/>
          <ac:spMkLst>
            <pc:docMk/>
            <pc:sldMk cId="296013554" sldId="289"/>
            <ac:spMk id="11" creationId="{E159692E-80CE-43AE-99B8-37D5CAE4A372}"/>
          </ac:spMkLst>
        </pc:spChg>
        <pc:spChg chg="add mod">
          <ac:chgData name="gojhchoi99@gmail.com" userId="7c3550ba10e1e361" providerId="LiveId" clId="{0372CE91-EB2A-48B1-B10D-ED341BCD356F}" dt="2020-04-28T22:24:44.101" v="617" actId="1076"/>
          <ac:spMkLst>
            <pc:docMk/>
            <pc:sldMk cId="296013554" sldId="289"/>
            <ac:spMk id="14" creationId="{5572F525-8D18-4D8D-ADA6-29509B195E3A}"/>
          </ac:spMkLst>
        </pc:spChg>
        <pc:picChg chg="add del">
          <ac:chgData name="gojhchoi99@gmail.com" userId="7c3550ba10e1e361" providerId="LiveId" clId="{0372CE91-EB2A-48B1-B10D-ED341BCD356F}" dt="2020-04-28T22:16:55.202" v="433" actId="478"/>
          <ac:picMkLst>
            <pc:docMk/>
            <pc:sldMk cId="296013554" sldId="289"/>
            <ac:picMk id="9" creationId="{93ADB497-87B0-4698-A123-A0432CD537EE}"/>
          </ac:picMkLst>
        </pc:picChg>
        <pc:picChg chg="add del">
          <ac:chgData name="gojhchoi99@gmail.com" userId="7c3550ba10e1e361" providerId="LiveId" clId="{0372CE91-EB2A-48B1-B10D-ED341BCD356F}" dt="2020-04-28T22:16:56.948" v="434" actId="478"/>
          <ac:picMkLst>
            <pc:docMk/>
            <pc:sldMk cId="296013554" sldId="289"/>
            <ac:picMk id="10" creationId="{92C43DE1-75B9-4A0F-8190-7E7E455BA5CD}"/>
          </ac:picMkLst>
        </pc:picChg>
        <pc:picChg chg="add mod">
          <ac:chgData name="gojhchoi99@gmail.com" userId="7c3550ba10e1e361" providerId="LiveId" clId="{0372CE91-EB2A-48B1-B10D-ED341BCD356F}" dt="2020-04-28T22:17:19.039" v="445" actId="1036"/>
          <ac:picMkLst>
            <pc:docMk/>
            <pc:sldMk cId="296013554" sldId="289"/>
            <ac:picMk id="12" creationId="{E2282C53-84B2-4E57-9744-35C8D23C4D2A}"/>
          </ac:picMkLst>
        </pc:picChg>
        <pc:picChg chg="add mod">
          <ac:chgData name="gojhchoi99@gmail.com" userId="7c3550ba10e1e361" providerId="LiveId" clId="{0372CE91-EB2A-48B1-B10D-ED341BCD356F}" dt="2020-04-28T22:17:45.334" v="451" actId="1076"/>
          <ac:picMkLst>
            <pc:docMk/>
            <pc:sldMk cId="296013554" sldId="289"/>
            <ac:picMk id="13" creationId="{0B5D02C8-2F3B-4903-81AE-DEB75DD10276}"/>
          </ac:picMkLst>
        </pc:picChg>
      </pc:sldChg>
      <pc:sldChg chg="addSp delSp new del modAnim">
        <pc:chgData name="gojhchoi99@gmail.com" userId="7c3550ba10e1e361" providerId="LiveId" clId="{0372CE91-EB2A-48B1-B10D-ED341BCD356F}" dt="2020-04-28T22:19:24.157" v="497" actId="47"/>
        <pc:sldMkLst>
          <pc:docMk/>
          <pc:sldMk cId="1182976176" sldId="290"/>
        </pc:sldMkLst>
        <pc:spChg chg="del">
          <ac:chgData name="gojhchoi99@gmail.com" userId="7c3550ba10e1e361" providerId="LiveId" clId="{0372CE91-EB2A-48B1-B10D-ED341BCD356F}" dt="2020-04-28T22:16:17.182" v="422"/>
          <ac:spMkLst>
            <pc:docMk/>
            <pc:sldMk cId="1182976176" sldId="290"/>
            <ac:spMk id="2" creationId="{EAAA7D52-B583-4EA9-81A9-95532DC7C5F8}"/>
          </ac:spMkLst>
        </pc:spChg>
        <pc:spChg chg="add">
          <ac:chgData name="gojhchoi99@gmail.com" userId="7c3550ba10e1e361" providerId="LiveId" clId="{0372CE91-EB2A-48B1-B10D-ED341BCD356F}" dt="2020-04-28T22:16:09.113" v="421"/>
          <ac:spMkLst>
            <pc:docMk/>
            <pc:sldMk cId="1182976176" sldId="290"/>
            <ac:spMk id="3" creationId="{ABA7D391-9014-4B47-8C08-D2E165B53C60}"/>
          </ac:spMkLst>
        </pc:spChg>
        <pc:spChg chg="add">
          <ac:chgData name="gojhchoi99@gmail.com" userId="7c3550ba10e1e361" providerId="LiveId" clId="{0372CE91-EB2A-48B1-B10D-ED341BCD356F}" dt="2020-04-28T22:16:09.113" v="421"/>
          <ac:spMkLst>
            <pc:docMk/>
            <pc:sldMk cId="1182976176" sldId="290"/>
            <ac:spMk id="4" creationId="{130D7527-DE58-43C8-9A20-B9196BB2A9BB}"/>
          </ac:spMkLst>
        </pc:spChg>
        <pc:spChg chg="add">
          <ac:chgData name="gojhchoi99@gmail.com" userId="7c3550ba10e1e361" providerId="LiveId" clId="{0372CE91-EB2A-48B1-B10D-ED341BCD356F}" dt="2020-04-28T22:16:09.113" v="421"/>
          <ac:spMkLst>
            <pc:docMk/>
            <pc:sldMk cId="1182976176" sldId="290"/>
            <ac:spMk id="5" creationId="{40029B4B-048E-4CD7-9132-07546DE0218C}"/>
          </ac:spMkLst>
        </pc:spChg>
        <pc:spChg chg="add">
          <ac:chgData name="gojhchoi99@gmail.com" userId="7c3550ba10e1e361" providerId="LiveId" clId="{0372CE91-EB2A-48B1-B10D-ED341BCD356F}" dt="2020-04-28T22:16:09.113" v="421"/>
          <ac:spMkLst>
            <pc:docMk/>
            <pc:sldMk cId="1182976176" sldId="290"/>
            <ac:spMk id="6" creationId="{EC5FB735-9D80-43FB-8717-E02C6C24BC7F}"/>
          </ac:spMkLst>
        </pc:spChg>
        <pc:spChg chg="add">
          <ac:chgData name="gojhchoi99@gmail.com" userId="7c3550ba10e1e361" providerId="LiveId" clId="{0372CE91-EB2A-48B1-B10D-ED341BCD356F}" dt="2020-04-28T22:16:09.113" v="421"/>
          <ac:spMkLst>
            <pc:docMk/>
            <pc:sldMk cId="1182976176" sldId="290"/>
            <ac:spMk id="7" creationId="{C6C8A116-CE59-411A-A2A5-4EF1B43A11EB}"/>
          </ac:spMkLst>
        </pc:spChg>
        <pc:spChg chg="add">
          <ac:chgData name="gojhchoi99@gmail.com" userId="7c3550ba10e1e361" providerId="LiveId" clId="{0372CE91-EB2A-48B1-B10D-ED341BCD356F}" dt="2020-04-28T22:16:09.113" v="421"/>
          <ac:spMkLst>
            <pc:docMk/>
            <pc:sldMk cId="1182976176" sldId="290"/>
            <ac:spMk id="8" creationId="{B227618F-6B2E-4185-9C3B-BD43B40DE025}"/>
          </ac:spMkLst>
        </pc:spChg>
        <pc:picChg chg="add del">
          <ac:chgData name="gojhchoi99@gmail.com" userId="7c3550ba10e1e361" providerId="LiveId" clId="{0372CE91-EB2A-48B1-B10D-ED341BCD356F}" dt="2020-04-28T22:19:14.021" v="495" actId="478"/>
          <ac:picMkLst>
            <pc:docMk/>
            <pc:sldMk cId="1182976176" sldId="290"/>
            <ac:picMk id="9" creationId="{AA10D425-0B6C-4F27-9950-40497E30E398}"/>
          </ac:picMkLst>
        </pc:picChg>
        <pc:picChg chg="add del">
          <ac:chgData name="gojhchoi99@gmail.com" userId="7c3550ba10e1e361" providerId="LiveId" clId="{0372CE91-EB2A-48B1-B10D-ED341BCD356F}" dt="2020-04-28T22:19:15.632" v="496" actId="478"/>
          <ac:picMkLst>
            <pc:docMk/>
            <pc:sldMk cId="1182976176" sldId="290"/>
            <ac:picMk id="10" creationId="{DFFA34A1-4BE0-407E-B4F9-1F509A8BA9D8}"/>
          </ac:picMkLst>
        </pc:picChg>
      </pc:sldChg>
      <pc:sldChg chg="addSp delSp modSp new delAnim modAnim">
        <pc:chgData name="gojhchoi99@gmail.com" userId="7c3550ba10e1e361" providerId="LiveId" clId="{0372CE91-EB2A-48B1-B10D-ED341BCD356F}" dt="2020-04-29T19:37:39.978" v="1392"/>
        <pc:sldMkLst>
          <pc:docMk/>
          <pc:sldMk cId="2777780526" sldId="291"/>
        </pc:sldMkLst>
        <pc:spChg chg="add mod">
          <ac:chgData name="gojhchoi99@gmail.com" userId="7c3550ba10e1e361" providerId="LiveId" clId="{0372CE91-EB2A-48B1-B10D-ED341BCD356F}" dt="2020-04-28T22:20:52.368" v="537"/>
          <ac:spMkLst>
            <pc:docMk/>
            <pc:sldMk cId="2777780526" sldId="291"/>
            <ac:spMk id="2" creationId="{71A35AB0-8276-4E11-AD75-BCD0626B25EE}"/>
          </ac:spMkLst>
        </pc:spChg>
        <pc:spChg chg="add mod">
          <ac:chgData name="gojhchoi99@gmail.com" userId="7c3550ba10e1e361" providerId="LiveId" clId="{0372CE91-EB2A-48B1-B10D-ED341BCD356F}" dt="2020-04-28T22:20:55.710" v="550"/>
          <ac:spMkLst>
            <pc:docMk/>
            <pc:sldMk cId="2777780526" sldId="291"/>
            <ac:spMk id="3" creationId="{F6029CB3-4E60-4088-B9E9-30D0F577A41E}"/>
          </ac:spMkLst>
        </pc:spChg>
        <pc:spChg chg="add">
          <ac:chgData name="gojhchoi99@gmail.com" userId="7c3550ba10e1e361" providerId="LiveId" clId="{0372CE91-EB2A-48B1-B10D-ED341BCD356F}" dt="2020-04-28T22:16:22.049" v="423"/>
          <ac:spMkLst>
            <pc:docMk/>
            <pc:sldMk cId="2777780526" sldId="291"/>
            <ac:spMk id="4" creationId="{D27F286C-CF2E-4630-B026-BE1D1034271E}"/>
          </ac:spMkLst>
        </pc:spChg>
        <pc:spChg chg="add">
          <ac:chgData name="gojhchoi99@gmail.com" userId="7c3550ba10e1e361" providerId="LiveId" clId="{0372CE91-EB2A-48B1-B10D-ED341BCD356F}" dt="2020-04-28T22:16:22.049" v="423"/>
          <ac:spMkLst>
            <pc:docMk/>
            <pc:sldMk cId="2777780526" sldId="291"/>
            <ac:spMk id="5" creationId="{5F052043-5D2E-40D3-9D5B-D1A6D3522E2A}"/>
          </ac:spMkLst>
        </pc:spChg>
        <pc:spChg chg="add mod">
          <ac:chgData name="gojhchoi99@gmail.com" userId="7c3550ba10e1e361" providerId="LiveId" clId="{0372CE91-EB2A-48B1-B10D-ED341BCD356F}" dt="2020-04-28T22:25:29.258" v="619"/>
          <ac:spMkLst>
            <pc:docMk/>
            <pc:sldMk cId="2777780526" sldId="291"/>
            <ac:spMk id="6" creationId="{7F003FAF-DA2A-4784-B484-CAFAF1EB67A6}"/>
          </ac:spMkLst>
        </pc:spChg>
        <pc:spChg chg="add mod">
          <ac:chgData name="gojhchoi99@gmail.com" userId="7c3550ba10e1e361" providerId="LiveId" clId="{0372CE91-EB2A-48B1-B10D-ED341BCD356F}" dt="2020-04-28T22:21:08.876" v="559" actId="1076"/>
          <ac:spMkLst>
            <pc:docMk/>
            <pc:sldMk cId="2777780526" sldId="291"/>
            <ac:spMk id="7" creationId="{8831FC09-07D8-4A37-9DF4-3C6482C17957}"/>
          </ac:spMkLst>
        </pc:spChg>
        <pc:spChg chg="add mod">
          <ac:chgData name="gojhchoi99@gmail.com" userId="7c3550ba10e1e361" providerId="LiveId" clId="{0372CE91-EB2A-48B1-B10D-ED341BCD356F}" dt="2020-04-28T22:21:13.416" v="561" actId="1076"/>
          <ac:spMkLst>
            <pc:docMk/>
            <pc:sldMk cId="2777780526" sldId="291"/>
            <ac:spMk id="10" creationId="{7CF05A9F-F124-4F2D-A148-F566CE2DE488}"/>
          </ac:spMkLst>
        </pc:spChg>
        <pc:spChg chg="add del mod">
          <ac:chgData name="gojhchoi99@gmail.com" userId="7c3550ba10e1e361" providerId="LiveId" clId="{0372CE91-EB2A-48B1-B10D-ED341BCD356F}" dt="2020-04-28T22:25:45.046" v="627" actId="478"/>
          <ac:spMkLst>
            <pc:docMk/>
            <pc:sldMk cId="2777780526" sldId="291"/>
            <ac:spMk id="13" creationId="{85223E55-B1BF-4203-B6AC-F22AC0605537}"/>
          </ac:spMkLst>
        </pc:spChg>
        <pc:picChg chg="add del mod">
          <ac:chgData name="gojhchoi99@gmail.com" userId="7c3550ba10e1e361" providerId="LiveId" clId="{0372CE91-EB2A-48B1-B10D-ED341BCD356F}" dt="2020-04-28T22:20:44.751" v="527" actId="478"/>
          <ac:picMkLst>
            <pc:docMk/>
            <pc:sldMk cId="2777780526" sldId="291"/>
            <ac:picMk id="8" creationId="{C52F9EDE-0962-4412-85B0-E4D8741CDC32}"/>
          </ac:picMkLst>
        </pc:picChg>
        <pc:picChg chg="add del mod">
          <ac:chgData name="gojhchoi99@gmail.com" userId="7c3550ba10e1e361" providerId="LiveId" clId="{0372CE91-EB2A-48B1-B10D-ED341BCD356F}" dt="2020-04-28T22:20:46.443" v="529" actId="478"/>
          <ac:picMkLst>
            <pc:docMk/>
            <pc:sldMk cId="2777780526" sldId="291"/>
            <ac:picMk id="9" creationId="{9B56B7CF-3DFE-41CC-8B67-E6FD8CE4E890}"/>
          </ac:picMkLst>
        </pc:picChg>
        <pc:picChg chg="add mod">
          <ac:chgData name="gojhchoi99@gmail.com" userId="7c3550ba10e1e361" providerId="LiveId" clId="{0372CE91-EB2A-48B1-B10D-ED341BCD356F}" dt="2020-04-28T22:21:43.086" v="571" actId="1076"/>
          <ac:picMkLst>
            <pc:docMk/>
            <pc:sldMk cId="2777780526" sldId="291"/>
            <ac:picMk id="11" creationId="{D3AD2E98-AA3F-4730-89CF-0FF94DEC799D}"/>
          </ac:picMkLst>
        </pc:picChg>
        <pc:picChg chg="add mod">
          <ac:chgData name="gojhchoi99@gmail.com" userId="7c3550ba10e1e361" providerId="LiveId" clId="{0372CE91-EB2A-48B1-B10D-ED341BCD356F}" dt="2020-04-28T22:21:52.424" v="573" actId="1076"/>
          <ac:picMkLst>
            <pc:docMk/>
            <pc:sldMk cId="2777780526" sldId="291"/>
            <ac:picMk id="12" creationId="{3B2E308B-2CC4-4A2E-B615-7E85270B60F7}"/>
          </ac:picMkLst>
        </pc:picChg>
      </pc:sldChg>
      <pc:sldChg chg="addSp delSp modSp new delAnim modAnim">
        <pc:chgData name="gojhchoi99@gmail.com" userId="7c3550ba10e1e361" providerId="LiveId" clId="{0372CE91-EB2A-48B1-B10D-ED341BCD356F}" dt="2020-04-28T22:26:08.593" v="641"/>
        <pc:sldMkLst>
          <pc:docMk/>
          <pc:sldMk cId="3876738873" sldId="292"/>
        </pc:sldMkLst>
        <pc:spChg chg="add mod">
          <ac:chgData name="gojhchoi99@gmail.com" userId="7c3550ba10e1e361" providerId="LiveId" clId="{0372CE91-EB2A-48B1-B10D-ED341BCD356F}" dt="2020-04-28T22:22:19.924" v="591"/>
          <ac:spMkLst>
            <pc:docMk/>
            <pc:sldMk cId="3876738873" sldId="292"/>
            <ac:spMk id="2" creationId="{A2BCF09A-995F-41E7-869A-EB2470FED818}"/>
          </ac:spMkLst>
        </pc:spChg>
        <pc:spChg chg="add mod">
          <ac:chgData name="gojhchoi99@gmail.com" userId="7c3550ba10e1e361" providerId="LiveId" clId="{0372CE91-EB2A-48B1-B10D-ED341BCD356F}" dt="2020-04-28T22:22:29.056" v="600"/>
          <ac:spMkLst>
            <pc:docMk/>
            <pc:sldMk cId="3876738873" sldId="292"/>
            <ac:spMk id="3" creationId="{7BDDB51B-4D10-4C07-861D-BD89D2874CB5}"/>
          </ac:spMkLst>
        </pc:spChg>
        <pc:spChg chg="add">
          <ac:chgData name="gojhchoi99@gmail.com" userId="7c3550ba10e1e361" providerId="LiveId" clId="{0372CE91-EB2A-48B1-B10D-ED341BCD356F}" dt="2020-04-28T22:16:23.990" v="424"/>
          <ac:spMkLst>
            <pc:docMk/>
            <pc:sldMk cId="3876738873" sldId="292"/>
            <ac:spMk id="4" creationId="{D9DABFAE-2D88-48E5-9FA1-D863A797FEA4}"/>
          </ac:spMkLst>
        </pc:spChg>
        <pc:spChg chg="add">
          <ac:chgData name="gojhchoi99@gmail.com" userId="7c3550ba10e1e361" providerId="LiveId" clId="{0372CE91-EB2A-48B1-B10D-ED341BCD356F}" dt="2020-04-28T22:16:23.990" v="424"/>
          <ac:spMkLst>
            <pc:docMk/>
            <pc:sldMk cId="3876738873" sldId="292"/>
            <ac:spMk id="5" creationId="{C32E68D8-1EC9-4561-81FA-1F6A2542F8AC}"/>
          </ac:spMkLst>
        </pc:spChg>
        <pc:spChg chg="add del">
          <ac:chgData name="gojhchoi99@gmail.com" userId="7c3550ba10e1e361" providerId="LiveId" clId="{0372CE91-EB2A-48B1-B10D-ED341BCD356F}" dt="2020-04-28T22:22:37.097" v="603" actId="478"/>
          <ac:spMkLst>
            <pc:docMk/>
            <pc:sldMk cId="3876738873" sldId="292"/>
            <ac:spMk id="6" creationId="{9C5F20CD-D0A5-42EA-883D-3CA13D6CDED1}"/>
          </ac:spMkLst>
        </pc:spChg>
        <pc:spChg chg="add del mod">
          <ac:chgData name="gojhchoi99@gmail.com" userId="7c3550ba10e1e361" providerId="LiveId" clId="{0372CE91-EB2A-48B1-B10D-ED341BCD356F}" dt="2020-04-28T22:22:33.739" v="602" actId="478"/>
          <ac:spMkLst>
            <pc:docMk/>
            <pc:sldMk cId="3876738873" sldId="292"/>
            <ac:spMk id="7" creationId="{8E719100-C85B-4823-A37D-AED1BFD54F0F}"/>
          </ac:spMkLst>
        </pc:spChg>
        <pc:spChg chg="add mod">
          <ac:chgData name="gojhchoi99@gmail.com" userId="7c3550ba10e1e361" providerId="LiveId" clId="{0372CE91-EB2A-48B1-B10D-ED341BCD356F}" dt="2020-04-28T22:23:17.255" v="608" actId="1076"/>
          <ac:spMkLst>
            <pc:docMk/>
            <pc:sldMk cId="3876738873" sldId="292"/>
            <ac:spMk id="10" creationId="{824FF657-C236-4688-AC0D-FCD4B76A4513}"/>
          </ac:spMkLst>
        </pc:spChg>
        <pc:spChg chg="add mod">
          <ac:chgData name="gojhchoi99@gmail.com" userId="7c3550ba10e1e361" providerId="LiveId" clId="{0372CE91-EB2A-48B1-B10D-ED341BCD356F}" dt="2020-04-28T22:24:23.626" v="613" actId="1076"/>
          <ac:spMkLst>
            <pc:docMk/>
            <pc:sldMk cId="3876738873" sldId="292"/>
            <ac:spMk id="11" creationId="{17D5D087-AEA6-4248-B0C7-EE00A1FD1A2A}"/>
          </ac:spMkLst>
        </pc:spChg>
        <pc:spChg chg="add mod">
          <ac:chgData name="gojhchoi99@gmail.com" userId="7c3550ba10e1e361" providerId="LiveId" clId="{0372CE91-EB2A-48B1-B10D-ED341BCD356F}" dt="2020-04-28T22:24:28.219" v="615" actId="1076"/>
          <ac:spMkLst>
            <pc:docMk/>
            <pc:sldMk cId="3876738873" sldId="292"/>
            <ac:spMk id="12" creationId="{04E59BE9-3CC4-4811-BBFA-009D933E520B}"/>
          </ac:spMkLst>
        </pc:spChg>
        <pc:spChg chg="add mod">
          <ac:chgData name="gojhchoi99@gmail.com" userId="7c3550ba10e1e361" providerId="LiveId" clId="{0372CE91-EB2A-48B1-B10D-ED341BCD356F}" dt="2020-04-28T22:25:55.978" v="639" actId="1035"/>
          <ac:spMkLst>
            <pc:docMk/>
            <pc:sldMk cId="3876738873" sldId="292"/>
            <ac:spMk id="13" creationId="{0C5E8A05-D497-480F-9BFB-2E87DEF66421}"/>
          </ac:spMkLst>
        </pc:spChg>
        <pc:picChg chg="add">
          <ac:chgData name="gojhchoi99@gmail.com" userId="7c3550ba10e1e361" providerId="LiveId" clId="{0372CE91-EB2A-48B1-B10D-ED341BCD356F}" dt="2020-04-28T22:16:23.990" v="424"/>
          <ac:picMkLst>
            <pc:docMk/>
            <pc:sldMk cId="3876738873" sldId="292"/>
            <ac:picMk id="8" creationId="{204FF9F8-508A-4A15-AE4D-D682EC5EE505}"/>
          </ac:picMkLst>
        </pc:picChg>
        <pc:picChg chg="add">
          <ac:chgData name="gojhchoi99@gmail.com" userId="7c3550ba10e1e361" providerId="LiveId" clId="{0372CE91-EB2A-48B1-B10D-ED341BCD356F}" dt="2020-04-28T22:16:23.990" v="424"/>
          <ac:picMkLst>
            <pc:docMk/>
            <pc:sldMk cId="3876738873" sldId="292"/>
            <ac:picMk id="9" creationId="{12E5BCEF-4E30-41B9-A94D-A2DCCBBE98CD}"/>
          </ac:picMkLst>
        </pc:picChg>
      </pc:sldChg>
      <pc:sldChg chg="addSp delSp modSp new modAnim">
        <pc:chgData name="gojhchoi99@gmail.com" userId="7c3550ba10e1e361" providerId="LiveId" clId="{0372CE91-EB2A-48B1-B10D-ED341BCD356F}" dt="2020-04-28T22:20:25.394" v="523"/>
        <pc:sldMkLst>
          <pc:docMk/>
          <pc:sldMk cId="1377018816" sldId="293"/>
        </pc:sldMkLst>
        <pc:spChg chg="add mod">
          <ac:chgData name="gojhchoi99@gmail.com" userId="7c3550ba10e1e361" providerId="LiveId" clId="{0372CE91-EB2A-48B1-B10D-ED341BCD356F}" dt="2020-04-28T22:19:37.332" v="506"/>
          <ac:spMkLst>
            <pc:docMk/>
            <pc:sldMk cId="1377018816" sldId="293"/>
            <ac:spMk id="2" creationId="{6D0713CC-AA84-4183-AA10-6AFAF3373365}"/>
          </ac:spMkLst>
        </pc:spChg>
        <pc:spChg chg="add mod">
          <ac:chgData name="gojhchoi99@gmail.com" userId="7c3550ba10e1e361" providerId="LiveId" clId="{0372CE91-EB2A-48B1-B10D-ED341BCD356F}" dt="2020-04-28T22:19:41.172" v="511"/>
          <ac:spMkLst>
            <pc:docMk/>
            <pc:sldMk cId="1377018816" sldId="293"/>
            <ac:spMk id="3" creationId="{96BCC0A4-1F42-4948-AF6D-27D2D6165F35}"/>
          </ac:spMkLst>
        </pc:spChg>
        <pc:spChg chg="add">
          <ac:chgData name="gojhchoi99@gmail.com" userId="7c3550ba10e1e361" providerId="LiveId" clId="{0372CE91-EB2A-48B1-B10D-ED341BCD356F}" dt="2020-04-28T22:19:27.368" v="499"/>
          <ac:spMkLst>
            <pc:docMk/>
            <pc:sldMk cId="1377018816" sldId="293"/>
            <ac:spMk id="4" creationId="{7B860B78-F6AC-4EBC-A89E-7125BE59CA5D}"/>
          </ac:spMkLst>
        </pc:spChg>
        <pc:spChg chg="add">
          <ac:chgData name="gojhchoi99@gmail.com" userId="7c3550ba10e1e361" providerId="LiveId" clId="{0372CE91-EB2A-48B1-B10D-ED341BCD356F}" dt="2020-04-28T22:19:27.368" v="499"/>
          <ac:spMkLst>
            <pc:docMk/>
            <pc:sldMk cId="1377018816" sldId="293"/>
            <ac:spMk id="5" creationId="{E5FA6D76-B8B0-4DEA-B72E-4C0AB4AAB866}"/>
          </ac:spMkLst>
        </pc:spChg>
        <pc:spChg chg="add">
          <ac:chgData name="gojhchoi99@gmail.com" userId="7c3550ba10e1e361" providerId="LiveId" clId="{0372CE91-EB2A-48B1-B10D-ED341BCD356F}" dt="2020-04-28T22:19:27.368" v="499"/>
          <ac:spMkLst>
            <pc:docMk/>
            <pc:sldMk cId="1377018816" sldId="293"/>
            <ac:spMk id="6" creationId="{96500C30-412A-4014-871C-15458220C05E}"/>
          </ac:spMkLst>
        </pc:spChg>
        <pc:spChg chg="add">
          <ac:chgData name="gojhchoi99@gmail.com" userId="7c3550ba10e1e361" providerId="LiveId" clId="{0372CE91-EB2A-48B1-B10D-ED341BCD356F}" dt="2020-04-28T22:19:27.368" v="499"/>
          <ac:spMkLst>
            <pc:docMk/>
            <pc:sldMk cId="1377018816" sldId="293"/>
            <ac:spMk id="7" creationId="{896CE6CF-87C5-4609-AA47-FDC68235ED59}"/>
          </ac:spMkLst>
        </pc:spChg>
        <pc:picChg chg="add del">
          <ac:chgData name="gojhchoi99@gmail.com" userId="7c3550ba10e1e361" providerId="LiveId" clId="{0372CE91-EB2A-48B1-B10D-ED341BCD356F}" dt="2020-04-28T22:19:31.763" v="500" actId="478"/>
          <ac:picMkLst>
            <pc:docMk/>
            <pc:sldMk cId="1377018816" sldId="293"/>
            <ac:picMk id="8" creationId="{BB5DB5CB-2748-41B3-9081-1233627C331A}"/>
          </ac:picMkLst>
        </pc:picChg>
        <pc:picChg chg="add del">
          <ac:chgData name="gojhchoi99@gmail.com" userId="7c3550ba10e1e361" providerId="LiveId" clId="{0372CE91-EB2A-48B1-B10D-ED341BCD356F}" dt="2020-04-28T22:19:33.373" v="501" actId="478"/>
          <ac:picMkLst>
            <pc:docMk/>
            <pc:sldMk cId="1377018816" sldId="293"/>
            <ac:picMk id="9" creationId="{76E4A94B-C46E-4D1B-BD19-F93B1500ACE3}"/>
          </ac:picMkLst>
        </pc:picChg>
        <pc:picChg chg="add mod">
          <ac:chgData name="gojhchoi99@gmail.com" userId="7c3550ba10e1e361" providerId="LiveId" clId="{0372CE91-EB2A-48B1-B10D-ED341BCD356F}" dt="2020-04-28T22:19:54.852" v="517" actId="1076"/>
          <ac:picMkLst>
            <pc:docMk/>
            <pc:sldMk cId="1377018816" sldId="293"/>
            <ac:picMk id="10" creationId="{B45787EE-C0C1-4731-B041-5155ED3ABF2F}"/>
          </ac:picMkLst>
        </pc:picChg>
        <pc:picChg chg="add mod">
          <ac:chgData name="gojhchoi99@gmail.com" userId="7c3550ba10e1e361" providerId="LiveId" clId="{0372CE91-EB2A-48B1-B10D-ED341BCD356F}" dt="2020-04-28T22:20:17.988" v="522" actId="196"/>
          <ac:picMkLst>
            <pc:docMk/>
            <pc:sldMk cId="1377018816" sldId="293"/>
            <ac:picMk id="11" creationId="{439F7B9F-46B1-460F-BCA7-B5D0658BC4EC}"/>
          </ac:picMkLst>
        </pc:picChg>
      </pc:sldChg>
      <pc:sldChg chg="addSp delSp modSp new addAnim delAnim modAnim">
        <pc:chgData name="gojhchoi99@gmail.com" userId="7c3550ba10e1e361" providerId="LiveId" clId="{0372CE91-EB2A-48B1-B10D-ED341BCD356F}" dt="2020-04-29T19:39:17.982" v="1411"/>
        <pc:sldMkLst>
          <pc:docMk/>
          <pc:sldMk cId="392669053" sldId="294"/>
        </pc:sldMkLst>
        <pc:spChg chg="add mod">
          <ac:chgData name="gojhchoi99@gmail.com" userId="7c3550ba10e1e361" providerId="LiveId" clId="{0372CE91-EB2A-48B1-B10D-ED341BCD356F}" dt="2020-04-28T22:29:34.719" v="701" actId="1037"/>
          <ac:spMkLst>
            <pc:docMk/>
            <pc:sldMk cId="392669053" sldId="294"/>
            <ac:spMk id="2" creationId="{30D8D032-4FEB-4108-9492-E04376F88EE5}"/>
          </ac:spMkLst>
        </pc:spChg>
        <pc:spChg chg="add mod">
          <ac:chgData name="gojhchoi99@gmail.com" userId="7c3550ba10e1e361" providerId="LiveId" clId="{0372CE91-EB2A-48B1-B10D-ED341BCD356F}" dt="2020-04-28T22:29:34.719" v="701" actId="1037"/>
          <ac:spMkLst>
            <pc:docMk/>
            <pc:sldMk cId="392669053" sldId="294"/>
            <ac:spMk id="3" creationId="{CCFAA6F3-D5D9-4E6D-AF35-E114A5A08251}"/>
          </ac:spMkLst>
        </pc:spChg>
        <pc:spChg chg="add del mod">
          <ac:chgData name="gojhchoi99@gmail.com" userId="7c3550ba10e1e361" providerId="LiveId" clId="{0372CE91-EB2A-48B1-B10D-ED341BCD356F}" dt="2020-04-28T22:30:46.847" v="769" actId="478"/>
          <ac:spMkLst>
            <pc:docMk/>
            <pc:sldMk cId="392669053" sldId="294"/>
            <ac:spMk id="4" creationId="{91F0544E-4AD2-40AF-85CC-1A22E4DF019B}"/>
          </ac:spMkLst>
        </pc:spChg>
        <pc:spChg chg="add mod">
          <ac:chgData name="gojhchoi99@gmail.com" userId="7c3550ba10e1e361" providerId="LiveId" clId="{0372CE91-EB2A-48B1-B10D-ED341BCD356F}" dt="2020-04-29T19:38:33.735" v="1397" actId="1038"/>
          <ac:spMkLst>
            <pc:docMk/>
            <pc:sldMk cId="392669053" sldId="294"/>
            <ac:spMk id="5" creationId="{7256E725-2EAE-4BCE-AA9E-6B885327EDD3}"/>
          </ac:spMkLst>
        </pc:spChg>
        <pc:spChg chg="add mod">
          <ac:chgData name="gojhchoi99@gmail.com" userId="7c3550ba10e1e361" providerId="LiveId" clId="{0372CE91-EB2A-48B1-B10D-ED341BCD356F}" dt="2020-04-28T22:26:59.791" v="649"/>
          <ac:spMkLst>
            <pc:docMk/>
            <pc:sldMk cId="392669053" sldId="294"/>
            <ac:spMk id="6" creationId="{C779CCAB-8AD2-4254-8ABC-9A9EB19A2100}"/>
          </ac:spMkLst>
        </pc:spChg>
        <pc:spChg chg="add">
          <ac:chgData name="gojhchoi99@gmail.com" userId="7c3550ba10e1e361" providerId="LiveId" clId="{0372CE91-EB2A-48B1-B10D-ED341BCD356F}" dt="2020-04-28T22:26:50.171" v="643"/>
          <ac:spMkLst>
            <pc:docMk/>
            <pc:sldMk cId="392669053" sldId="294"/>
            <ac:spMk id="7" creationId="{CE571620-CB6C-48DD-B8C5-AF6112B676E1}"/>
          </ac:spMkLst>
        </pc:spChg>
        <pc:spChg chg="add mod">
          <ac:chgData name="gojhchoi99@gmail.com" userId="7c3550ba10e1e361" providerId="LiveId" clId="{0372CE91-EB2A-48B1-B10D-ED341BCD356F}" dt="2020-04-29T19:38:33.735" v="1397" actId="1038"/>
          <ac:spMkLst>
            <pc:docMk/>
            <pc:sldMk cId="392669053" sldId="294"/>
            <ac:spMk id="8" creationId="{59C82170-D8C8-481F-8292-74D7C4479F26}"/>
          </ac:spMkLst>
        </pc:spChg>
        <pc:spChg chg="add mod">
          <ac:chgData name="gojhchoi99@gmail.com" userId="7c3550ba10e1e361" providerId="LiveId" clId="{0372CE91-EB2A-48B1-B10D-ED341BCD356F}" dt="2020-04-29T19:38:46.097" v="1409" actId="1038"/>
          <ac:spMkLst>
            <pc:docMk/>
            <pc:sldMk cId="392669053" sldId="294"/>
            <ac:spMk id="9" creationId="{02EFCDC7-F34B-4502-A423-AEE3CCBA927E}"/>
          </ac:spMkLst>
        </pc:spChg>
        <pc:spChg chg="add del mod">
          <ac:chgData name="gojhchoi99@gmail.com" userId="7c3550ba10e1e361" providerId="LiveId" clId="{0372CE91-EB2A-48B1-B10D-ED341BCD356F}" dt="2020-04-28T22:32:03.831" v="782" actId="1037"/>
          <ac:spMkLst>
            <pc:docMk/>
            <pc:sldMk cId="392669053" sldId="294"/>
            <ac:spMk id="10" creationId="{33238EAF-C73E-47E0-AF7F-1C7824CB33EF}"/>
          </ac:spMkLst>
        </pc:spChg>
        <pc:spChg chg="add mod">
          <ac:chgData name="gojhchoi99@gmail.com" userId="7c3550ba10e1e361" providerId="LiveId" clId="{0372CE91-EB2A-48B1-B10D-ED341BCD356F}" dt="2020-04-29T19:38:39.871" v="1400" actId="1038"/>
          <ac:spMkLst>
            <pc:docMk/>
            <pc:sldMk cId="392669053" sldId="294"/>
            <ac:spMk id="11" creationId="{CF98FACD-EFFB-4275-8843-4A6683A81659}"/>
          </ac:spMkLst>
        </pc:spChg>
        <pc:spChg chg="add mod">
          <ac:chgData name="gojhchoi99@gmail.com" userId="7c3550ba10e1e361" providerId="LiveId" clId="{0372CE91-EB2A-48B1-B10D-ED341BCD356F}" dt="2020-04-28T22:31:16.925" v="774" actId="1076"/>
          <ac:spMkLst>
            <pc:docMk/>
            <pc:sldMk cId="392669053" sldId="294"/>
            <ac:spMk id="12" creationId="{AF6C094B-C7AF-4ED8-A8D4-EE8204E333D1}"/>
          </ac:spMkLst>
        </pc:spChg>
      </pc:sldChg>
      <pc:sldChg chg="addSp modSp new">
        <pc:chgData name="gojhchoi99@gmail.com" userId="7c3550ba10e1e361" providerId="LiveId" clId="{0372CE91-EB2A-48B1-B10D-ED341BCD356F}" dt="2020-04-28T22:33:21.349" v="822" actId="207"/>
        <pc:sldMkLst>
          <pc:docMk/>
          <pc:sldMk cId="2147194184" sldId="295"/>
        </pc:sldMkLst>
        <pc:spChg chg="add mod">
          <ac:chgData name="gojhchoi99@gmail.com" userId="7c3550ba10e1e361" providerId="LiveId" clId="{0372CE91-EB2A-48B1-B10D-ED341BCD356F}" dt="2020-04-28T22:33:21.349" v="822" actId="207"/>
          <ac:spMkLst>
            <pc:docMk/>
            <pc:sldMk cId="2147194184" sldId="295"/>
            <ac:spMk id="2" creationId="{DC1DCCBC-D891-420E-BA3A-D1D30AEE196C}"/>
          </ac:spMkLst>
        </pc:spChg>
        <pc:spChg chg="add">
          <ac:chgData name="gojhchoi99@gmail.com" userId="7c3550ba10e1e361" providerId="LiveId" clId="{0372CE91-EB2A-48B1-B10D-ED341BCD356F}" dt="2020-04-28T22:32:51.037" v="784"/>
          <ac:spMkLst>
            <pc:docMk/>
            <pc:sldMk cId="2147194184" sldId="295"/>
            <ac:spMk id="3" creationId="{DA02115B-B103-4872-9301-E46E95198ACC}"/>
          </ac:spMkLst>
        </pc:spChg>
      </pc:sldChg>
      <pc:sldChg chg="new del">
        <pc:chgData name="gojhchoi99@gmail.com" userId="7c3550ba10e1e361" providerId="LiveId" clId="{0372CE91-EB2A-48B1-B10D-ED341BCD356F}" dt="2020-04-28T22:52:13.718" v="1175" actId="47"/>
        <pc:sldMkLst>
          <pc:docMk/>
          <pc:sldMk cId="3193268299" sldId="296"/>
        </pc:sldMkLst>
      </pc:sldChg>
      <pc:sldMasterChg chg="delSldLayout">
        <pc:chgData name="gojhchoi99@gmail.com" userId="7c3550ba10e1e361" providerId="LiveId" clId="{0372CE91-EB2A-48B1-B10D-ED341BCD356F}" dt="2020-04-28T22:23:30.327" v="610" actId="47"/>
        <pc:sldMasterMkLst>
          <pc:docMk/>
          <pc:sldMasterMk cId="0" sldId="2147483661"/>
        </pc:sldMasterMkLst>
        <pc:sldLayoutChg chg="del">
          <pc:chgData name="gojhchoi99@gmail.com" userId="7c3550ba10e1e361" providerId="LiveId" clId="{0372CE91-EB2A-48B1-B10D-ED341BCD356F}" dt="2020-04-28T21:37:19.166" v="6" actId="47"/>
          <pc:sldLayoutMkLst>
            <pc:docMk/>
            <pc:sldMasterMk cId="0" sldId="2147483661"/>
            <pc:sldLayoutMk cId="0" sldId="2147483648"/>
          </pc:sldLayoutMkLst>
        </pc:sldLayoutChg>
        <pc:sldLayoutChg chg="del">
          <pc:chgData name="gojhchoi99@gmail.com" userId="7c3550ba10e1e361" providerId="LiveId" clId="{0372CE91-EB2A-48B1-B10D-ED341BCD356F}" dt="2020-04-28T22:23:30.327" v="610" actId="47"/>
          <pc:sldLayoutMkLst>
            <pc:docMk/>
            <pc:sldMasterMk cId="0" sldId="2147483661"/>
            <pc:sldLayoutMk cId="0" sldId="2147483659"/>
          </pc:sldLayoutMkLst>
        </pc:sldLayoutChg>
      </pc:sldMasterChg>
    </pc:docChg>
  </pc:docChgLst>
  <pc:docChgLst>
    <pc:chgData name="gojhchoi99@gmail.com" userId="7c3550ba10e1e361" providerId="LiveId" clId="{8E0BEE9E-FD5C-45BD-8D28-6E555DE7EAB8}"/>
    <pc:docChg chg="undo custSel addSld delSld modSld sldOrd">
      <pc:chgData name="gojhchoi99@gmail.com" userId="7c3550ba10e1e361" providerId="LiveId" clId="{8E0BEE9E-FD5C-45BD-8D28-6E555DE7EAB8}" dt="2020-05-28T03:08:16.812" v="196" actId="20577"/>
      <pc:docMkLst>
        <pc:docMk/>
      </pc:docMkLst>
      <pc:sldChg chg="addSp modSp mod modAnim">
        <pc:chgData name="gojhchoi99@gmail.com" userId="7c3550ba10e1e361" providerId="LiveId" clId="{8E0BEE9E-FD5C-45BD-8D28-6E555DE7EAB8}" dt="2020-05-28T02:39:41.021" v="195"/>
        <pc:sldMkLst>
          <pc:docMk/>
          <pc:sldMk cId="0" sldId="265"/>
        </pc:sldMkLst>
        <pc:spChg chg="mod">
          <ac:chgData name="gojhchoi99@gmail.com" userId="7c3550ba10e1e361" providerId="LiveId" clId="{8E0BEE9E-FD5C-45BD-8D28-6E555DE7EAB8}" dt="2020-05-28T02:39:00.775" v="190" actId="1076"/>
          <ac:spMkLst>
            <pc:docMk/>
            <pc:sldMk cId="0" sldId="265"/>
            <ac:spMk id="182" creationId="{00000000-0000-0000-0000-000000000000}"/>
          </ac:spMkLst>
        </pc:spChg>
        <pc:picChg chg="add mod">
          <ac:chgData name="gojhchoi99@gmail.com" userId="7c3550ba10e1e361" providerId="LiveId" clId="{8E0BEE9E-FD5C-45BD-8D28-6E555DE7EAB8}" dt="2020-05-28T02:39:26.692" v="193" actId="1076"/>
          <ac:picMkLst>
            <pc:docMk/>
            <pc:sldMk cId="0" sldId="265"/>
            <ac:picMk id="3" creationId="{0F3CDD36-3D58-4211-8BB1-A9DCC8A8B4CF}"/>
          </ac:picMkLst>
        </pc:picChg>
      </pc:sldChg>
      <pc:sldChg chg="modSp">
        <pc:chgData name="gojhchoi99@gmail.com" userId="7c3550ba10e1e361" providerId="LiveId" clId="{8E0BEE9E-FD5C-45BD-8D28-6E555DE7EAB8}" dt="2020-05-02T01:43:56.334" v="186" actId="20577"/>
        <pc:sldMkLst>
          <pc:docMk/>
          <pc:sldMk cId="0" sldId="266"/>
        </pc:sldMkLst>
        <pc:spChg chg="mod">
          <ac:chgData name="gojhchoi99@gmail.com" userId="7c3550ba10e1e361" providerId="LiveId" clId="{8E0BEE9E-FD5C-45BD-8D28-6E555DE7EAB8}" dt="2020-05-02T01:43:56.334" v="186" actId="20577"/>
          <ac:spMkLst>
            <pc:docMk/>
            <pc:sldMk cId="0" sldId="266"/>
            <ac:spMk id="6" creationId="{230B77B2-2B9D-4EFC-B454-DCD43379FA67}"/>
          </ac:spMkLst>
        </pc:spChg>
      </pc:sldChg>
      <pc:sldChg chg="ord">
        <pc:chgData name="gojhchoi99@gmail.com" userId="7c3550ba10e1e361" providerId="LiveId" clId="{8E0BEE9E-FD5C-45BD-8D28-6E555DE7EAB8}" dt="2020-04-30T08:18:34.867" v="185"/>
        <pc:sldMkLst>
          <pc:docMk/>
          <pc:sldMk cId="0" sldId="268"/>
        </pc:sldMkLst>
      </pc:sldChg>
      <pc:sldChg chg="modSp mod">
        <pc:chgData name="gojhchoi99@gmail.com" userId="7c3550ba10e1e361" providerId="LiveId" clId="{8E0BEE9E-FD5C-45BD-8D28-6E555DE7EAB8}" dt="2020-05-28T03:08:16.812" v="196" actId="20577"/>
        <pc:sldMkLst>
          <pc:docMk/>
          <pc:sldMk cId="1764398474" sldId="269"/>
        </pc:sldMkLst>
        <pc:spChg chg="mod">
          <ac:chgData name="gojhchoi99@gmail.com" userId="7c3550ba10e1e361" providerId="LiveId" clId="{8E0BEE9E-FD5C-45BD-8D28-6E555DE7EAB8}" dt="2020-05-28T03:08:16.812" v="196" actId="20577"/>
          <ac:spMkLst>
            <pc:docMk/>
            <pc:sldMk cId="1764398474" sldId="269"/>
            <ac:spMk id="6" creationId="{C78C5008-2A67-4E82-95EB-7990D7427B47}"/>
          </ac:spMkLst>
        </pc:spChg>
      </pc:sldChg>
      <pc:sldChg chg="modSp mod">
        <pc:chgData name="gojhchoi99@gmail.com" userId="7c3550ba10e1e361" providerId="LiveId" clId="{8E0BEE9E-FD5C-45BD-8D28-6E555DE7EAB8}" dt="2020-05-28T02:37:44.624" v="189"/>
        <pc:sldMkLst>
          <pc:docMk/>
          <pc:sldMk cId="3611636614" sldId="274"/>
        </pc:sldMkLst>
        <pc:spChg chg="mod">
          <ac:chgData name="gojhchoi99@gmail.com" userId="7c3550ba10e1e361" providerId="LiveId" clId="{8E0BEE9E-FD5C-45BD-8D28-6E555DE7EAB8}" dt="2020-05-28T02:37:44.624" v="189"/>
          <ac:spMkLst>
            <pc:docMk/>
            <pc:sldMk cId="3611636614" sldId="274"/>
            <ac:spMk id="29" creationId="{99DF559F-0B50-4C64-8A1D-F41AC123448A}"/>
          </ac:spMkLst>
        </pc:spChg>
      </pc:sldChg>
      <pc:sldChg chg="modSp">
        <pc:chgData name="gojhchoi99@gmail.com" userId="7c3550ba10e1e361" providerId="LiveId" clId="{8E0BEE9E-FD5C-45BD-8D28-6E555DE7EAB8}" dt="2020-04-29T21:49:33.465" v="8"/>
        <pc:sldMkLst>
          <pc:docMk/>
          <pc:sldMk cId="2879660050" sldId="281"/>
        </pc:sldMkLst>
        <pc:spChg chg="mod">
          <ac:chgData name="gojhchoi99@gmail.com" userId="7c3550ba10e1e361" providerId="LiveId" clId="{8E0BEE9E-FD5C-45BD-8D28-6E555DE7EAB8}" dt="2020-04-29T21:49:33.465" v="8"/>
          <ac:spMkLst>
            <pc:docMk/>
            <pc:sldMk cId="2879660050" sldId="281"/>
            <ac:spMk id="11" creationId="{04FE079B-D8CD-4910-916B-68382FA31409}"/>
          </ac:spMkLst>
        </pc:spChg>
      </pc:sldChg>
      <pc:sldChg chg="addSp delSp modSp del delAnim modAnim">
        <pc:chgData name="gojhchoi99@gmail.com" userId="7c3550ba10e1e361" providerId="LiveId" clId="{8E0BEE9E-FD5C-45BD-8D28-6E555DE7EAB8}" dt="2020-04-29T23:08:58.428" v="183" actId="2696"/>
        <pc:sldMkLst>
          <pc:docMk/>
          <pc:sldMk cId="1072599526" sldId="282"/>
        </pc:sldMkLst>
        <pc:spChg chg="add mod">
          <ac:chgData name="gojhchoi99@gmail.com" userId="7c3550ba10e1e361" providerId="LiveId" clId="{8E0BEE9E-FD5C-45BD-8D28-6E555DE7EAB8}" dt="2020-04-29T23:05:02.305" v="78" actId="20577"/>
          <ac:spMkLst>
            <pc:docMk/>
            <pc:sldMk cId="1072599526" sldId="282"/>
            <ac:spMk id="10" creationId="{8136D68A-FDB7-4075-81A6-D904D3894D2F}"/>
          </ac:spMkLst>
        </pc:spChg>
        <pc:spChg chg="add mod">
          <ac:chgData name="gojhchoi99@gmail.com" userId="7c3550ba10e1e361" providerId="LiveId" clId="{8E0BEE9E-FD5C-45BD-8D28-6E555DE7EAB8}" dt="2020-04-29T23:05:09.217" v="84"/>
          <ac:spMkLst>
            <pc:docMk/>
            <pc:sldMk cId="1072599526" sldId="282"/>
            <ac:spMk id="11" creationId="{01DF2748-1FC5-45A8-8E8D-2403CC5F3DD8}"/>
          </ac:spMkLst>
        </pc:spChg>
        <pc:spChg chg="add mod">
          <ac:chgData name="gojhchoi99@gmail.com" userId="7c3550ba10e1e361" providerId="LiveId" clId="{8E0BEE9E-FD5C-45BD-8D28-6E555DE7EAB8}" dt="2020-04-29T23:05:11.933" v="88"/>
          <ac:spMkLst>
            <pc:docMk/>
            <pc:sldMk cId="1072599526" sldId="282"/>
            <ac:spMk id="12" creationId="{868A973C-A005-4FCC-927F-7218F5F65CB1}"/>
          </ac:spMkLst>
        </pc:spChg>
        <pc:spChg chg="add mod">
          <ac:chgData name="gojhchoi99@gmail.com" userId="7c3550ba10e1e361" providerId="LiveId" clId="{8E0BEE9E-FD5C-45BD-8D28-6E555DE7EAB8}" dt="2020-04-29T23:05:16.854" v="96"/>
          <ac:spMkLst>
            <pc:docMk/>
            <pc:sldMk cId="1072599526" sldId="282"/>
            <ac:spMk id="13" creationId="{FA9F7567-90B7-4ABF-A2E3-7C361529EB3A}"/>
          </ac:spMkLst>
        </pc:spChg>
        <pc:spChg chg="mod">
          <ac:chgData name="gojhchoi99@gmail.com" userId="7c3550ba10e1e361" providerId="LiveId" clId="{8E0BEE9E-FD5C-45BD-8D28-6E555DE7EAB8}" dt="2020-04-29T23:06:30.489" v="148"/>
          <ac:spMkLst>
            <pc:docMk/>
            <pc:sldMk cId="1072599526" sldId="282"/>
            <ac:spMk id="14" creationId="{8EBAB3BE-2B27-48CC-A01B-C25474DE2613}"/>
          </ac:spMkLst>
        </pc:spChg>
        <pc:spChg chg="add mod">
          <ac:chgData name="gojhchoi99@gmail.com" userId="7c3550ba10e1e361" providerId="LiveId" clId="{8E0BEE9E-FD5C-45BD-8D28-6E555DE7EAB8}" dt="2020-04-29T23:05:19.423" v="100"/>
          <ac:spMkLst>
            <pc:docMk/>
            <pc:sldMk cId="1072599526" sldId="282"/>
            <ac:spMk id="15" creationId="{382C76AE-7BC4-4C43-A35E-FA9B654EF991}"/>
          </ac:spMkLst>
        </pc:spChg>
        <pc:spChg chg="add mod">
          <ac:chgData name="gojhchoi99@gmail.com" userId="7c3550ba10e1e361" providerId="LiveId" clId="{8E0BEE9E-FD5C-45BD-8D28-6E555DE7EAB8}" dt="2020-04-29T23:05:21.767" v="104"/>
          <ac:spMkLst>
            <pc:docMk/>
            <pc:sldMk cId="1072599526" sldId="282"/>
            <ac:spMk id="16" creationId="{B93AB609-6118-4729-BC20-0073AAFF38FB}"/>
          </ac:spMkLst>
        </pc:spChg>
        <pc:spChg chg="add mod">
          <ac:chgData name="gojhchoi99@gmail.com" userId="7c3550ba10e1e361" providerId="LiveId" clId="{8E0BEE9E-FD5C-45BD-8D28-6E555DE7EAB8}" dt="2020-04-29T23:05:24.856" v="108"/>
          <ac:spMkLst>
            <pc:docMk/>
            <pc:sldMk cId="1072599526" sldId="282"/>
            <ac:spMk id="17" creationId="{2AEC6169-3672-491D-94D7-DD57FCF0E2EF}"/>
          </ac:spMkLst>
        </pc:spChg>
        <pc:spChg chg="add mod">
          <ac:chgData name="gojhchoi99@gmail.com" userId="7c3550ba10e1e361" providerId="LiveId" clId="{8E0BEE9E-FD5C-45BD-8D28-6E555DE7EAB8}" dt="2020-04-29T23:05:27.334" v="112"/>
          <ac:spMkLst>
            <pc:docMk/>
            <pc:sldMk cId="1072599526" sldId="282"/>
            <ac:spMk id="18" creationId="{950C2A0E-8674-4CCF-8429-BDA83B087396}"/>
          </ac:spMkLst>
        </pc:spChg>
        <pc:spChg chg="add mod">
          <ac:chgData name="gojhchoi99@gmail.com" userId="7c3550ba10e1e361" providerId="LiveId" clId="{8E0BEE9E-FD5C-45BD-8D28-6E555DE7EAB8}" dt="2020-04-29T23:05:29.890" v="116"/>
          <ac:spMkLst>
            <pc:docMk/>
            <pc:sldMk cId="1072599526" sldId="282"/>
            <ac:spMk id="19" creationId="{D3107918-FE91-4479-8216-3719B96D5658}"/>
          </ac:spMkLst>
        </pc:spChg>
        <pc:spChg chg="add mod">
          <ac:chgData name="gojhchoi99@gmail.com" userId="7c3550ba10e1e361" providerId="LiveId" clId="{8E0BEE9E-FD5C-45BD-8D28-6E555DE7EAB8}" dt="2020-04-29T23:05:32.300" v="120"/>
          <ac:spMkLst>
            <pc:docMk/>
            <pc:sldMk cId="1072599526" sldId="282"/>
            <ac:spMk id="20" creationId="{09288B81-32E3-449E-9787-9DD2C6426C0A}"/>
          </ac:spMkLst>
        </pc:spChg>
        <pc:spChg chg="del">
          <ac:chgData name="gojhchoi99@gmail.com" userId="7c3550ba10e1e361" providerId="LiveId" clId="{8E0BEE9E-FD5C-45BD-8D28-6E555DE7EAB8}" dt="2020-04-29T23:04:55.345" v="72" actId="478"/>
          <ac:spMkLst>
            <pc:docMk/>
            <pc:sldMk cId="1072599526" sldId="282"/>
            <ac:spMk id="22" creationId="{F8A025DB-35A3-4785-8BAC-C3DBD9199225}"/>
          </ac:spMkLst>
        </pc:spChg>
        <pc:spChg chg="del">
          <ac:chgData name="gojhchoi99@gmail.com" userId="7c3550ba10e1e361" providerId="LiveId" clId="{8E0BEE9E-FD5C-45BD-8D28-6E555DE7EAB8}" dt="2020-04-29T23:04:55.345" v="72" actId="478"/>
          <ac:spMkLst>
            <pc:docMk/>
            <pc:sldMk cId="1072599526" sldId="282"/>
            <ac:spMk id="23" creationId="{67CE8F0A-44B3-4A47-80C6-2E672B31CA53}"/>
          </ac:spMkLst>
        </pc:spChg>
        <pc:spChg chg="del">
          <ac:chgData name="gojhchoi99@gmail.com" userId="7c3550ba10e1e361" providerId="LiveId" clId="{8E0BEE9E-FD5C-45BD-8D28-6E555DE7EAB8}" dt="2020-04-29T23:04:55.345" v="72" actId="478"/>
          <ac:spMkLst>
            <pc:docMk/>
            <pc:sldMk cId="1072599526" sldId="282"/>
            <ac:spMk id="24" creationId="{7810CC63-5EA6-4B22-9EA5-26871AE73976}"/>
          </ac:spMkLst>
        </pc:spChg>
        <pc:spChg chg="del">
          <ac:chgData name="gojhchoi99@gmail.com" userId="7c3550ba10e1e361" providerId="LiveId" clId="{8E0BEE9E-FD5C-45BD-8D28-6E555DE7EAB8}" dt="2020-04-29T23:04:55.345" v="72" actId="478"/>
          <ac:spMkLst>
            <pc:docMk/>
            <pc:sldMk cId="1072599526" sldId="282"/>
            <ac:spMk id="25" creationId="{9E345336-9AB9-44EB-9064-B99E1304A85E}"/>
          </ac:spMkLst>
        </pc:spChg>
        <pc:spChg chg="del">
          <ac:chgData name="gojhchoi99@gmail.com" userId="7c3550ba10e1e361" providerId="LiveId" clId="{8E0BEE9E-FD5C-45BD-8D28-6E555DE7EAB8}" dt="2020-04-29T23:04:55.345" v="72" actId="478"/>
          <ac:spMkLst>
            <pc:docMk/>
            <pc:sldMk cId="1072599526" sldId="282"/>
            <ac:spMk id="26" creationId="{959CD474-8311-414A-96CA-D4DB5C34DFAE}"/>
          </ac:spMkLst>
        </pc:spChg>
        <pc:spChg chg="del">
          <ac:chgData name="gojhchoi99@gmail.com" userId="7c3550ba10e1e361" providerId="LiveId" clId="{8E0BEE9E-FD5C-45BD-8D28-6E555DE7EAB8}" dt="2020-04-29T23:04:55.345" v="72" actId="478"/>
          <ac:spMkLst>
            <pc:docMk/>
            <pc:sldMk cId="1072599526" sldId="282"/>
            <ac:spMk id="27" creationId="{2FECB5B6-0B0D-4815-8C0F-CFD776636A46}"/>
          </ac:spMkLst>
        </pc:spChg>
      </pc:sldChg>
      <pc:sldChg chg="modSp">
        <pc:chgData name="gojhchoi99@gmail.com" userId="7c3550ba10e1e361" providerId="LiveId" clId="{8E0BEE9E-FD5C-45BD-8D28-6E555DE7EAB8}" dt="2020-04-29T23:06:10.642" v="127" actId="20577"/>
        <pc:sldMkLst>
          <pc:docMk/>
          <pc:sldMk cId="3929595762" sldId="283"/>
        </pc:sldMkLst>
        <pc:graphicFrameChg chg="mod modGraphic">
          <ac:chgData name="gojhchoi99@gmail.com" userId="7c3550ba10e1e361" providerId="LiveId" clId="{8E0BEE9E-FD5C-45BD-8D28-6E555DE7EAB8}" dt="2020-04-29T23:06:10.642" v="127" actId="20577"/>
          <ac:graphicFrameMkLst>
            <pc:docMk/>
            <pc:sldMk cId="3929595762" sldId="283"/>
            <ac:graphicFrameMk id="8" creationId="{D094C3B9-5207-4644-9286-6748CA202698}"/>
          </ac:graphicFrameMkLst>
        </pc:graphicFrameChg>
      </pc:sldChg>
      <pc:sldChg chg="addSp delSp add del addAnim delAnim">
        <pc:chgData name="gojhchoi99@gmail.com" userId="7c3550ba10e1e361" providerId="LiveId" clId="{8E0BEE9E-FD5C-45BD-8D28-6E555DE7EAB8}" dt="2020-04-29T23:06:12.648" v="129" actId="478"/>
        <pc:sldMkLst>
          <pc:docMk/>
          <pc:sldMk cId="390992405" sldId="284"/>
        </pc:sldMkLst>
        <pc:spChg chg="add del">
          <ac:chgData name="gojhchoi99@gmail.com" userId="7c3550ba10e1e361" providerId="LiveId" clId="{8E0BEE9E-FD5C-45BD-8D28-6E555DE7EAB8}" dt="2020-04-29T23:06:12.648" v="129" actId="478"/>
          <ac:spMkLst>
            <pc:docMk/>
            <pc:sldMk cId="390992405" sldId="284"/>
            <ac:spMk id="2" creationId="{9587BF93-FE13-4A10-A08F-3083C1D4788B}"/>
          </ac:spMkLst>
        </pc:spChg>
        <pc:spChg chg="add del">
          <ac:chgData name="gojhchoi99@gmail.com" userId="7c3550ba10e1e361" providerId="LiveId" clId="{8E0BEE9E-FD5C-45BD-8D28-6E555DE7EAB8}" dt="2020-04-29T23:06:12.648" v="129" actId="478"/>
          <ac:spMkLst>
            <pc:docMk/>
            <pc:sldMk cId="390992405" sldId="284"/>
            <ac:spMk id="6" creationId="{200FC389-23C7-401A-9584-C0918A3B0058}"/>
          </ac:spMkLst>
        </pc:spChg>
        <pc:spChg chg="add del">
          <ac:chgData name="gojhchoi99@gmail.com" userId="7c3550ba10e1e361" providerId="LiveId" clId="{8E0BEE9E-FD5C-45BD-8D28-6E555DE7EAB8}" dt="2020-04-29T23:06:12.648" v="129" actId="478"/>
          <ac:spMkLst>
            <pc:docMk/>
            <pc:sldMk cId="390992405" sldId="284"/>
            <ac:spMk id="7" creationId="{C609F8C5-AD4A-4C2A-AD42-85BB1084B599}"/>
          </ac:spMkLst>
        </pc:spChg>
        <pc:spChg chg="add del">
          <ac:chgData name="gojhchoi99@gmail.com" userId="7c3550ba10e1e361" providerId="LiveId" clId="{8E0BEE9E-FD5C-45BD-8D28-6E555DE7EAB8}" dt="2020-04-29T23:06:12.648" v="129" actId="478"/>
          <ac:spMkLst>
            <pc:docMk/>
            <pc:sldMk cId="390992405" sldId="284"/>
            <ac:spMk id="9" creationId="{D234AB2E-2E75-4A76-AC83-9A4FFFB960AF}"/>
          </ac:spMkLst>
        </pc:spChg>
        <pc:spChg chg="add del">
          <ac:chgData name="gojhchoi99@gmail.com" userId="7c3550ba10e1e361" providerId="LiveId" clId="{8E0BEE9E-FD5C-45BD-8D28-6E555DE7EAB8}" dt="2020-04-29T23:06:12.648" v="129" actId="478"/>
          <ac:spMkLst>
            <pc:docMk/>
            <pc:sldMk cId="390992405" sldId="284"/>
            <ac:spMk id="12" creationId="{4AAF2DB3-93E0-433F-9896-6AA41303FC24}"/>
          </ac:spMkLst>
        </pc:spChg>
        <pc:spChg chg="add del">
          <ac:chgData name="gojhchoi99@gmail.com" userId="7c3550ba10e1e361" providerId="LiveId" clId="{8E0BEE9E-FD5C-45BD-8D28-6E555DE7EAB8}" dt="2020-04-29T23:06:12.648" v="129" actId="478"/>
          <ac:spMkLst>
            <pc:docMk/>
            <pc:sldMk cId="390992405" sldId="284"/>
            <ac:spMk id="14" creationId="{FAFBAB99-D84E-438D-B91D-892E8AA957DD}"/>
          </ac:spMkLst>
        </pc:spChg>
        <pc:spChg chg="add del">
          <ac:chgData name="gojhchoi99@gmail.com" userId="7c3550ba10e1e361" providerId="LiveId" clId="{8E0BEE9E-FD5C-45BD-8D28-6E555DE7EAB8}" dt="2020-04-29T23:06:12.648" v="129" actId="478"/>
          <ac:spMkLst>
            <pc:docMk/>
            <pc:sldMk cId="390992405" sldId="284"/>
            <ac:spMk id="16" creationId="{B8192601-7503-47FC-94E9-9BA408712DFB}"/>
          </ac:spMkLst>
        </pc:spChg>
        <pc:graphicFrameChg chg="add del">
          <ac:chgData name="gojhchoi99@gmail.com" userId="7c3550ba10e1e361" providerId="LiveId" clId="{8E0BEE9E-FD5C-45BD-8D28-6E555DE7EAB8}" dt="2020-04-29T23:06:12.648" v="129" actId="478"/>
          <ac:graphicFrameMkLst>
            <pc:docMk/>
            <pc:sldMk cId="390992405" sldId="284"/>
            <ac:graphicFrameMk id="8" creationId="{400FCAAE-FC02-46AA-890D-CA568E8984A0}"/>
          </ac:graphicFrameMkLst>
        </pc:graphicFrameChg>
        <pc:graphicFrameChg chg="add del">
          <ac:chgData name="gojhchoi99@gmail.com" userId="7c3550ba10e1e361" providerId="LiveId" clId="{8E0BEE9E-FD5C-45BD-8D28-6E555DE7EAB8}" dt="2020-04-29T23:06:12.648" v="129" actId="478"/>
          <ac:graphicFrameMkLst>
            <pc:docMk/>
            <pc:sldMk cId="390992405" sldId="284"/>
            <ac:graphicFrameMk id="11" creationId="{C1A8835B-081B-4F7B-BAF0-5389186E0631}"/>
          </ac:graphicFrameMkLst>
        </pc:graphicFrameChg>
        <pc:graphicFrameChg chg="add del">
          <ac:chgData name="gojhchoi99@gmail.com" userId="7c3550ba10e1e361" providerId="LiveId" clId="{8E0BEE9E-FD5C-45BD-8D28-6E555DE7EAB8}" dt="2020-04-29T23:06:12.648" v="129" actId="478"/>
          <ac:graphicFrameMkLst>
            <pc:docMk/>
            <pc:sldMk cId="390992405" sldId="284"/>
            <ac:graphicFrameMk id="13" creationId="{5F9BD1D2-1831-4692-886B-88FAD36C35E3}"/>
          </ac:graphicFrameMkLst>
        </pc:graphicFrameChg>
        <pc:graphicFrameChg chg="add del">
          <ac:chgData name="gojhchoi99@gmail.com" userId="7c3550ba10e1e361" providerId="LiveId" clId="{8E0BEE9E-FD5C-45BD-8D28-6E555DE7EAB8}" dt="2020-04-29T23:06:12.648" v="129" actId="478"/>
          <ac:graphicFrameMkLst>
            <pc:docMk/>
            <pc:sldMk cId="390992405" sldId="284"/>
            <ac:graphicFrameMk id="15" creationId="{B59DBF18-2F18-4D7F-9F60-D339021CC1FE}"/>
          </ac:graphicFrameMkLst>
        </pc:graphicFrameChg>
      </pc:sldChg>
      <pc:sldChg chg="addSp modSp new modAnim">
        <pc:chgData name="gojhchoi99@gmail.com" userId="7c3550ba10e1e361" providerId="LiveId" clId="{8E0BEE9E-FD5C-45BD-8D28-6E555DE7EAB8}" dt="2020-04-29T23:08:26.383" v="182" actId="20577"/>
        <pc:sldMkLst>
          <pc:docMk/>
          <pc:sldMk cId="854656810" sldId="296"/>
        </pc:sldMkLst>
        <pc:spChg chg="add mod">
          <ac:chgData name="gojhchoi99@gmail.com" userId="7c3550ba10e1e361" providerId="LiveId" clId="{8E0BEE9E-FD5C-45BD-8D28-6E555DE7EAB8}" dt="2020-04-29T23:08:26.383" v="182" actId="20577"/>
          <ac:spMkLst>
            <pc:docMk/>
            <pc:sldMk cId="854656810" sldId="296"/>
            <ac:spMk id="2" creationId="{A750F106-3E4F-4326-825E-BC5F3E7BE516}"/>
          </ac:spMkLst>
        </pc:spChg>
        <pc:spChg chg="add">
          <ac:chgData name="gojhchoi99@gmail.com" userId="7c3550ba10e1e361" providerId="LiveId" clId="{8E0BEE9E-FD5C-45BD-8D28-6E555DE7EAB8}" dt="2020-04-29T23:07:22.208" v="150"/>
          <ac:spMkLst>
            <pc:docMk/>
            <pc:sldMk cId="854656810" sldId="296"/>
            <ac:spMk id="3" creationId="{D6586AA5-8FD1-4A0E-9248-28D4EB60AB64}"/>
          </ac:spMkLst>
        </pc:spChg>
        <pc:spChg chg="add mod">
          <ac:chgData name="gojhchoi99@gmail.com" userId="7c3550ba10e1e361" providerId="LiveId" clId="{8E0BEE9E-FD5C-45BD-8D28-6E555DE7EAB8}" dt="2020-04-29T23:07:30.433" v="157"/>
          <ac:spMkLst>
            <pc:docMk/>
            <pc:sldMk cId="854656810" sldId="296"/>
            <ac:spMk id="4" creationId="{812FE2E5-CA6F-457B-9022-53B295A074B3}"/>
          </ac:spMkLst>
        </pc:spChg>
        <pc:spChg chg="add mod">
          <ac:chgData name="gojhchoi99@gmail.com" userId="7c3550ba10e1e361" providerId="LiveId" clId="{8E0BEE9E-FD5C-45BD-8D28-6E555DE7EAB8}" dt="2020-04-29T23:07:34.525" v="163"/>
          <ac:spMkLst>
            <pc:docMk/>
            <pc:sldMk cId="854656810" sldId="296"/>
            <ac:spMk id="5" creationId="{58D4D6C3-FAF9-4561-AE2F-9DF644484CAE}"/>
          </ac:spMkLst>
        </pc:spChg>
        <pc:spChg chg="add mod">
          <ac:chgData name="gojhchoi99@gmail.com" userId="7c3550ba10e1e361" providerId="LiveId" clId="{8E0BEE9E-FD5C-45BD-8D28-6E555DE7EAB8}" dt="2020-04-29T23:07:36.913" v="167"/>
          <ac:spMkLst>
            <pc:docMk/>
            <pc:sldMk cId="854656810" sldId="296"/>
            <ac:spMk id="6" creationId="{20D07CF9-E822-4E14-9763-D30FBD2A8D72}"/>
          </ac:spMkLst>
        </pc:spChg>
        <pc:spChg chg="add mod">
          <ac:chgData name="gojhchoi99@gmail.com" userId="7c3550ba10e1e361" providerId="LiveId" clId="{8E0BEE9E-FD5C-45BD-8D28-6E555DE7EAB8}" dt="2020-04-29T23:07:39.350" v="171"/>
          <ac:spMkLst>
            <pc:docMk/>
            <pc:sldMk cId="854656810" sldId="296"/>
            <ac:spMk id="7" creationId="{9EED759C-9D4B-4ABE-916A-D9EC607AD278}"/>
          </ac:spMkLst>
        </pc:spChg>
        <pc:spChg chg="add mod">
          <ac:chgData name="gojhchoi99@gmail.com" userId="7c3550ba10e1e361" providerId="LiveId" clId="{8E0BEE9E-FD5C-45BD-8D28-6E555DE7EAB8}" dt="2020-04-29T23:07:41.593" v="175"/>
          <ac:spMkLst>
            <pc:docMk/>
            <pc:sldMk cId="854656810" sldId="296"/>
            <ac:spMk id="8" creationId="{35327E2A-AE1A-41E1-A0E5-83B6DC232D2D}"/>
          </ac:spMkLst>
        </pc:spChg>
        <pc:spChg chg="add mod">
          <ac:chgData name="gojhchoi99@gmail.com" userId="7c3550ba10e1e361" providerId="LiveId" clId="{8E0BEE9E-FD5C-45BD-8D28-6E555DE7EAB8}" dt="2020-04-29T23:07:44.122" v="179"/>
          <ac:spMkLst>
            <pc:docMk/>
            <pc:sldMk cId="854656810" sldId="296"/>
            <ac:spMk id="9" creationId="{76354F22-B889-4F7F-80B2-269036715F5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xrXQVlizm1k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4be4f92b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4be4f92b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아침마다 아이들과 인사하는 노래입니다</a:t>
            </a:r>
            <a:r>
              <a:rPr lang="en-US" altLang="ko-KR" dirty="0"/>
              <a:t>.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화면을 클릭하시면 음악과 애니메이션 효과가 재생됩니다</a:t>
            </a:r>
            <a:r>
              <a:rPr lang="en-US" altLang="ko-KR" dirty="0"/>
              <a:t>. 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사자 입니다</a:t>
            </a:r>
            <a:r>
              <a:rPr lang="en-US" altLang="ko-KR"/>
              <a:t>.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0763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74b74ad25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74b74ad25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사</a:t>
            </a:r>
            <a:r>
              <a:rPr lang="en-US" altLang="ko-KR" dirty="0"/>
              <a:t>,</a:t>
            </a:r>
            <a:r>
              <a:rPr lang="ko-KR" altLang="en-US" dirty="0"/>
              <a:t>수</a:t>
            </a:r>
            <a:r>
              <a:rPr lang="en-US" altLang="ko-KR" dirty="0"/>
              <a:t>,</a:t>
            </a:r>
            <a:r>
              <a:rPr lang="ko-KR" altLang="en-US" dirty="0"/>
              <a:t>서</a:t>
            </a:r>
            <a:r>
              <a:rPr lang="en-US" altLang="ko-KR" dirty="0"/>
              <a:t>,</a:t>
            </a:r>
            <a:r>
              <a:rPr lang="ko-KR" altLang="en-US" dirty="0"/>
              <a:t>시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70526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74b74ad255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74b74ad255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>
                <a:solidFill>
                  <a:schemeClr val="dk1"/>
                </a:solidFill>
              </a:rPr>
              <a:t>소리로만 이루어진 동화입니다</a:t>
            </a:r>
            <a:r>
              <a:rPr lang="en-US" altLang="ko-KR" dirty="0">
                <a:solidFill>
                  <a:schemeClr val="dk1"/>
                </a:solidFill>
              </a:rPr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>
                <a:solidFill>
                  <a:schemeClr val="dk1"/>
                </a:solidFill>
              </a:rPr>
              <a:t>화면과 함께 보여주고 싶으시면 다른 파일을 선택하여 사용하시거나 실물 동화책을 이용해 보세요</a:t>
            </a:r>
            <a:r>
              <a:rPr lang="en-US" altLang="ko-KR" dirty="0">
                <a:solidFill>
                  <a:schemeClr val="dk1"/>
                </a:solidFill>
              </a:rPr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시간 여유가 되면 ‘시골쥐, 서울쥐’도 함께 보여주고 이야기 해 </a:t>
            </a:r>
            <a:r>
              <a:rPr lang="ko-KR" altLang="en-US" dirty="0" err="1">
                <a:solidFill>
                  <a:schemeClr val="dk1"/>
                </a:solidFill>
              </a:rPr>
              <a:t>보셔도</a:t>
            </a:r>
            <a:r>
              <a:rPr lang="ko-KR" altLang="en-US" dirty="0">
                <a:solidFill>
                  <a:schemeClr val="dk1"/>
                </a:solidFill>
              </a:rPr>
              <a:t> 좋을 듯 합니다</a:t>
            </a:r>
            <a:r>
              <a:rPr lang="en" dirty="0">
                <a:solidFill>
                  <a:schemeClr val="dk1"/>
                </a:solidFill>
              </a:rPr>
              <a:t>.(링크)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en" dirty="0">
                <a:solidFill>
                  <a:schemeClr val="dk1"/>
                </a:solidFill>
              </a:rPr>
              <a:t>시골쥐 서울쥐 </a:t>
            </a:r>
            <a:r>
              <a:rPr lang="en" sz="1200" u="sng" dirty="0">
                <a:solidFill>
                  <a:srgbClr val="1155CC"/>
                </a:solidFill>
                <a:hlinkClick r:id="rId3"/>
              </a:rPr>
              <a:t>https://youtu.be/xrXQVlizm1k</a:t>
            </a:r>
            <a:r>
              <a:rPr lang="en" sz="1200" dirty="0">
                <a:solidFill>
                  <a:srgbClr val="0000FF"/>
                </a:solidFill>
              </a:rPr>
              <a:t> </a:t>
            </a:r>
            <a:r>
              <a:rPr lang="en" sz="1200" b="1" dirty="0">
                <a:solidFill>
                  <a:schemeClr val="dk1"/>
                </a:solidFill>
              </a:rPr>
              <a:t>5:14</a:t>
            </a: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 lang="en" sz="1200" b="1" dirty="0">
              <a:solidFill>
                <a:schemeClr val="dk1"/>
              </a:solidFill>
            </a:endParaRP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 lang="en" sz="1200" b="1" dirty="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endParaRPr lang="en" sz="1200" b="1" dirty="0">
              <a:solidFill>
                <a:schemeClr val="dk1"/>
              </a:solidFill>
            </a:endParaRP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 lang="en" sz="1200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솜사탕</a:t>
            </a:r>
            <a:r>
              <a:rPr lang="en-US" altLang="ko-KR" dirty="0"/>
              <a:t>/</a:t>
            </a:r>
            <a:r>
              <a:rPr lang="ko-KR" altLang="en-US" dirty="0"/>
              <a:t>사탕</a:t>
            </a:r>
            <a:endParaRPr lang="en-US" altLang="ko-K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ko-K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동요에 맞추어 클릭하시면 솜사탕 그림에서 </a:t>
            </a:r>
            <a:r>
              <a:rPr lang="en-US" altLang="ko-KR" dirty="0"/>
              <a:t>‘</a:t>
            </a:r>
            <a:r>
              <a:rPr lang="ko-KR" altLang="en-US" dirty="0"/>
              <a:t>사탕</a:t>
            </a:r>
            <a:r>
              <a:rPr lang="en-US" altLang="ko-KR" dirty="0"/>
              <a:t>’ </a:t>
            </a:r>
            <a:r>
              <a:rPr lang="ko-KR" altLang="en-US" dirty="0"/>
              <a:t>글자를 볼 수 있습니다</a:t>
            </a:r>
            <a:r>
              <a:rPr lang="en-US" altLang="ko-KR" dirty="0"/>
              <a:t>. </a:t>
            </a:r>
            <a:endParaRPr dirty="0"/>
          </a:p>
        </p:txBody>
      </p:sp>
      <p:sp>
        <p:nvSpPr>
          <p:cNvPr id="179" name="Google Shape;1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양면 색종이를 준비하게 하세요</a:t>
            </a:r>
            <a:r>
              <a:rPr lang="en-US" altLang="ko-KR" dirty="0"/>
              <a:t>. (</a:t>
            </a:r>
            <a:r>
              <a:rPr lang="ko-KR" altLang="en-US" dirty="0"/>
              <a:t>노랑</a:t>
            </a:r>
            <a:r>
              <a:rPr lang="en-US" altLang="ko-KR" dirty="0"/>
              <a:t>/</a:t>
            </a:r>
            <a:r>
              <a:rPr lang="ko-KR" altLang="en-US" dirty="0"/>
              <a:t>초록</a:t>
            </a:r>
            <a:r>
              <a:rPr lang="en-US" altLang="ko-KR"/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46879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74b74ad255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74b74ad255_0_1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6" name="Google Shape;196;g74b74ad255_0_1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0302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6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BaRxY4EbEo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ImZurgEZldY?list=PL0Xce52AoWX5VMxw_T5UYkH_T-qFyczkf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notesSlide" Target="../notesSlides/notesSlide7.xml"/><Relationship Id="rId7" Type="http://schemas.openxmlformats.org/officeDocument/2006/relationships/hyperlink" Target="https://youtu.be/99OGvLxHb2U" TargetMode="Externa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99OGvLxHb2U?feature=oembed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hyperlink" Target="file:///C:\Users\gojhc\Downloads\&#50528;&#52285;&#46041;&#50836;%20-%20&#49564;&#49324;&#53461;%20%5b&#44648;&#48708;&#53412;&#51592;%20KEBIKIDS%5d%20-%20&#45804;&#53092;&#54620;%20&#49564;&#49324;&#53461;%20&#47579;&#51080;&#50612;&#50836;%20(mp3cut.net).m4a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qFJH4WuVPI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ImZurgEZldY?list=PL0Xce52AoWX5VMxw_T5UYkH_T-qFyczkf" TargetMode="External"/><Relationship Id="rId3" Type="http://schemas.openxmlformats.org/officeDocument/2006/relationships/hyperlink" Target="https://youtu.be/7JnWRyxz-rM" TargetMode="External"/><Relationship Id="rId7" Type="http://schemas.openxmlformats.org/officeDocument/2006/relationships/hyperlink" Target="https://youtu.be/nBaRxY4EbEo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youtu.be/A7JczAgrmII?list=PLvGNX68W6qsd96SkJBk5dJuXNZgMNYW06" TargetMode="External"/><Relationship Id="rId5" Type="http://schemas.openxmlformats.org/officeDocument/2006/relationships/hyperlink" Target="https://youtu.be/a0ybUSnMQew?list=PLvGNX68W6qsd96SkJBk5dJuXNZgMNYW06" TargetMode="External"/><Relationship Id="rId10" Type="http://schemas.openxmlformats.org/officeDocument/2006/relationships/hyperlink" Target="https://youtu.be/iqFJH4WuVPI" TargetMode="External"/><Relationship Id="rId4" Type="http://schemas.openxmlformats.org/officeDocument/2006/relationships/hyperlink" Target="https://youtu.be/sI8bk7vqys0" TargetMode="External"/><Relationship Id="rId9" Type="http://schemas.openxmlformats.org/officeDocument/2006/relationships/hyperlink" Target="https://youtu.be/99OGvLxHb2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7JnWRyxz-rM?feature=oembed" TargetMode="External"/><Relationship Id="rId5" Type="http://schemas.openxmlformats.org/officeDocument/2006/relationships/hyperlink" Target="https://youtu.be/7JnWRyxz-rM" TargetMode="Externa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I8bk7vqys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youtu.be/A7JczAgrmII?list=PLvGNX68W6qsd96SkJBk5dJuXNZgMNYW06" TargetMode="External"/><Relationship Id="rId4" Type="http://schemas.openxmlformats.org/officeDocument/2006/relationships/hyperlink" Target="https://youtu.be/a0ybUSnMQew?list=PLvGNX68W6qsd96SkJBk5dJuXNZgMNYW06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8;p15">
            <a:extLst>
              <a:ext uri="{FF2B5EF4-FFF2-40B4-BE49-F238E27FC236}">
                <a16:creationId xmlns:a16="http://schemas.microsoft.com/office/drawing/2014/main" id="{3DFFE6CA-E090-4780-AF97-214857961AAD}"/>
              </a:ext>
            </a:extLst>
          </p:cNvPr>
          <p:cNvSpPr txBox="1">
            <a:spLocks/>
          </p:cNvSpPr>
          <p:nvPr/>
        </p:nvSpPr>
        <p:spPr>
          <a:xfrm>
            <a:off x="1004776" y="2769598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5400" dirty="0"/>
              <a:t> </a:t>
            </a:r>
            <a:br>
              <a:rPr lang="ko-KR" altLang="en-US" sz="5400" dirty="0"/>
            </a:br>
            <a:br>
              <a:rPr lang="ko-KR" altLang="en-US" sz="5400" dirty="0"/>
            </a:br>
            <a:br>
              <a:rPr lang="ko-KR" altLang="en-US" sz="5400" dirty="0"/>
            </a:br>
            <a:r>
              <a:rPr lang="ko-KR" altLang="en-US" sz="5400" dirty="0"/>
              <a:t>재미동포를 위한 한국어</a:t>
            </a:r>
            <a:r>
              <a:rPr lang="en-US" altLang="ko-KR" sz="5400" dirty="0"/>
              <a:t>(</a:t>
            </a:r>
            <a:r>
              <a:rPr lang="ko-KR" altLang="en-US" sz="5400" dirty="0"/>
              <a:t>영어권</a:t>
            </a:r>
            <a:r>
              <a:rPr lang="en-US" altLang="ko-KR" sz="5400" dirty="0"/>
              <a:t>)</a:t>
            </a:r>
            <a:br>
              <a:rPr lang="en-US" altLang="ko-KR" sz="5400" dirty="0"/>
            </a:br>
            <a:r>
              <a:rPr lang="en-US" altLang="ko-KR" sz="5400" dirty="0"/>
              <a:t> </a:t>
            </a:r>
            <a:br>
              <a:rPr lang="en-US" altLang="ko-KR" sz="5400" dirty="0"/>
            </a:br>
            <a:r>
              <a:rPr lang="ko-KR" altLang="en-US" sz="5400" dirty="0"/>
              <a:t>유아유치반</a:t>
            </a:r>
            <a:r>
              <a:rPr lang="en-US" altLang="ko-KR" sz="5400" dirty="0"/>
              <a:t>_7 </a:t>
            </a:r>
            <a:br>
              <a:rPr lang="en-US" altLang="ko-KR" sz="5400" dirty="0"/>
            </a:br>
            <a:endParaRPr lang="ko-KR" altLang="en-US" sz="5400" dirty="0"/>
          </a:p>
        </p:txBody>
      </p:sp>
      <p:sp>
        <p:nvSpPr>
          <p:cNvPr id="8" name="Google Shape;100;p15">
            <a:extLst>
              <a:ext uri="{FF2B5EF4-FFF2-40B4-BE49-F238E27FC236}">
                <a16:creationId xmlns:a16="http://schemas.microsoft.com/office/drawing/2014/main" id="{B12F857D-BD4F-4EDC-9CEB-A0C637E408E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A2087B3B-6EF6-4BF6-A019-E626DBC060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30;p18">
            <a:extLst>
              <a:ext uri="{FF2B5EF4-FFF2-40B4-BE49-F238E27FC236}">
                <a16:creationId xmlns:a16="http://schemas.microsoft.com/office/drawing/2014/main" id="{61FB04F2-A497-4BAD-AA9A-93C483B55CD0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사자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4" name="Google Shape;131;p18">
            <a:extLst>
              <a:ext uri="{FF2B5EF4-FFF2-40B4-BE49-F238E27FC236}">
                <a16:creationId xmlns:a16="http://schemas.microsoft.com/office/drawing/2014/main" id="{785D71D0-F33B-4484-AF0A-78FB92F889C3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사슴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5" name="Google Shape;132;p18">
            <a:extLst>
              <a:ext uri="{FF2B5EF4-FFF2-40B4-BE49-F238E27FC236}">
                <a16:creationId xmlns:a16="http://schemas.microsoft.com/office/drawing/2014/main" id="{3A266609-BE2C-49A9-A459-D848953F89B4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6" name="Google Shape;133;p18">
            <a:extLst>
              <a:ext uri="{FF2B5EF4-FFF2-40B4-BE49-F238E27FC236}">
                <a16:creationId xmlns:a16="http://schemas.microsoft.com/office/drawing/2014/main" id="{B5AF5045-75E3-4551-B925-48B6FB9C48FA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BD7D50-8D8C-4963-A436-FA435697AA46}"/>
              </a:ext>
            </a:extLst>
          </p:cNvPr>
          <p:cNvSpPr txBox="1"/>
          <p:nvPr/>
        </p:nvSpPr>
        <p:spPr>
          <a:xfrm>
            <a:off x="7352382" y="683397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사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9C5756-311A-46AE-8158-A3545058BE11}"/>
              </a:ext>
            </a:extLst>
          </p:cNvPr>
          <p:cNvSpPr txBox="1"/>
          <p:nvPr/>
        </p:nvSpPr>
        <p:spPr>
          <a:xfrm>
            <a:off x="7352382" y="4112097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사</a:t>
            </a:r>
          </a:p>
        </p:txBody>
      </p:sp>
      <p:pic>
        <p:nvPicPr>
          <p:cNvPr id="12" name="Google Shape;120;p17">
            <a:extLst>
              <a:ext uri="{FF2B5EF4-FFF2-40B4-BE49-F238E27FC236}">
                <a16:creationId xmlns:a16="http://schemas.microsoft.com/office/drawing/2014/main" id="{E2282C53-84B2-4E57-9744-35C8D23C4D2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0465" t="5362" r="13863" b="13270"/>
          <a:stretch/>
        </p:blipFill>
        <p:spPr>
          <a:xfrm flipH="1">
            <a:off x="1256257" y="555625"/>
            <a:ext cx="3583361" cy="2281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8;p18">
            <a:extLst>
              <a:ext uri="{FF2B5EF4-FFF2-40B4-BE49-F238E27FC236}">
                <a16:creationId xmlns:a16="http://schemas.microsoft.com/office/drawing/2014/main" id="{0B5D02C8-2F3B-4903-81AE-DEB75DD1027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6257" y="3585833"/>
            <a:ext cx="3814385" cy="311463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화살표: 오른쪽 13">
            <a:extLst>
              <a:ext uri="{FF2B5EF4-FFF2-40B4-BE49-F238E27FC236}">
                <a16:creationId xmlns:a16="http://schemas.microsoft.com/office/drawing/2014/main" id="{5572F525-8D18-4D8D-ADA6-29509B195E3A}"/>
              </a:ext>
            </a:extLst>
          </p:cNvPr>
          <p:cNvSpPr/>
          <p:nvPr/>
        </p:nvSpPr>
        <p:spPr>
          <a:xfrm rot="3254958">
            <a:off x="9014089" y="3827900"/>
            <a:ext cx="767448" cy="568096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013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0;p18">
            <a:extLst>
              <a:ext uri="{FF2B5EF4-FFF2-40B4-BE49-F238E27FC236}">
                <a16:creationId xmlns:a16="http://schemas.microsoft.com/office/drawing/2014/main" id="{6D0713CC-AA84-4183-AA10-6AFAF3373365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사과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3" name="Google Shape;131;p18">
            <a:extLst>
              <a:ext uri="{FF2B5EF4-FFF2-40B4-BE49-F238E27FC236}">
                <a16:creationId xmlns:a16="http://schemas.microsoft.com/office/drawing/2014/main" id="{96BCC0A4-1F42-4948-AF6D-27D2D6165F35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사탕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4" name="Google Shape;132;p18">
            <a:extLst>
              <a:ext uri="{FF2B5EF4-FFF2-40B4-BE49-F238E27FC236}">
                <a16:creationId xmlns:a16="http://schemas.microsoft.com/office/drawing/2014/main" id="{7B860B78-F6AC-4EBC-A89E-7125BE59CA5D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33;p18">
            <a:extLst>
              <a:ext uri="{FF2B5EF4-FFF2-40B4-BE49-F238E27FC236}">
                <a16:creationId xmlns:a16="http://schemas.microsoft.com/office/drawing/2014/main" id="{E5FA6D76-B8B0-4DEA-B72E-4C0AB4AAB866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00C30-412A-4014-871C-15458220C05E}"/>
              </a:ext>
            </a:extLst>
          </p:cNvPr>
          <p:cNvSpPr txBox="1"/>
          <p:nvPr/>
        </p:nvSpPr>
        <p:spPr>
          <a:xfrm>
            <a:off x="7352382" y="683397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사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6CE6CF-87C5-4609-AA47-FDC68235ED59}"/>
              </a:ext>
            </a:extLst>
          </p:cNvPr>
          <p:cNvSpPr txBox="1"/>
          <p:nvPr/>
        </p:nvSpPr>
        <p:spPr>
          <a:xfrm>
            <a:off x="7352382" y="4112097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사</a:t>
            </a:r>
          </a:p>
        </p:txBody>
      </p:sp>
      <p:pic>
        <p:nvPicPr>
          <p:cNvPr id="10" name="Google Shape;135;p18">
            <a:extLst>
              <a:ext uri="{FF2B5EF4-FFF2-40B4-BE49-F238E27FC236}">
                <a16:creationId xmlns:a16="http://schemas.microsoft.com/office/drawing/2014/main" id="{B45787EE-C0C1-4731-B041-5155ED3ABF2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-3146" t="-3146" r="-3146" b="-3146"/>
          <a:stretch/>
        </p:blipFill>
        <p:spPr>
          <a:xfrm flipH="1">
            <a:off x="1511860" y="312771"/>
            <a:ext cx="2983791" cy="2803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7;p18">
            <a:extLst>
              <a:ext uri="{FF2B5EF4-FFF2-40B4-BE49-F238E27FC236}">
                <a16:creationId xmlns:a16="http://schemas.microsoft.com/office/drawing/2014/main" id="{439F7B9F-46B1-460F-BCA7-B5D0658BC4E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993" b="12908"/>
          <a:stretch/>
        </p:blipFill>
        <p:spPr>
          <a:xfrm>
            <a:off x="1601580" y="3741471"/>
            <a:ext cx="2981327" cy="28037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701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0;p18">
            <a:extLst>
              <a:ext uri="{FF2B5EF4-FFF2-40B4-BE49-F238E27FC236}">
                <a16:creationId xmlns:a16="http://schemas.microsoft.com/office/drawing/2014/main" id="{71A35AB0-8276-4E11-AD75-BCD0626B25EE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>
                <a:solidFill>
                  <a:srgbClr val="000000"/>
                </a:solidFill>
              </a:rPr>
              <a:t>수박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3" name="Google Shape;131;p18">
            <a:extLst>
              <a:ext uri="{FF2B5EF4-FFF2-40B4-BE49-F238E27FC236}">
                <a16:creationId xmlns:a16="http://schemas.microsoft.com/office/drawing/2014/main" id="{F6029CB3-4E60-4088-B9E9-30D0F577A41E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옥수수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4" name="Google Shape;132;p18">
            <a:extLst>
              <a:ext uri="{FF2B5EF4-FFF2-40B4-BE49-F238E27FC236}">
                <a16:creationId xmlns:a16="http://schemas.microsoft.com/office/drawing/2014/main" id="{D27F286C-CF2E-4630-B026-BE1D1034271E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33;p18">
            <a:extLst>
              <a:ext uri="{FF2B5EF4-FFF2-40B4-BE49-F238E27FC236}">
                <a16:creationId xmlns:a16="http://schemas.microsoft.com/office/drawing/2014/main" id="{5F052043-5D2E-40D3-9D5B-D1A6D3522E2A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03FAF-DA2A-4784-B484-CAFAF1EB67A6}"/>
              </a:ext>
            </a:extLst>
          </p:cNvPr>
          <p:cNvSpPr txBox="1"/>
          <p:nvPr/>
        </p:nvSpPr>
        <p:spPr>
          <a:xfrm>
            <a:off x="7352382" y="683397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>
                <a:solidFill>
                  <a:srgbClr val="FF0000"/>
                </a:solidFill>
              </a:rPr>
              <a:t>수</a:t>
            </a:r>
            <a:endParaRPr lang="ko-KR" altLang="en-US" sz="128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31FC09-07D8-4A37-9DF4-3C6482C17957}"/>
              </a:ext>
            </a:extLst>
          </p:cNvPr>
          <p:cNvSpPr txBox="1"/>
          <p:nvPr/>
        </p:nvSpPr>
        <p:spPr>
          <a:xfrm>
            <a:off x="9775542" y="4112398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>
                <a:solidFill>
                  <a:srgbClr val="FF0000"/>
                </a:solidFill>
              </a:rPr>
              <a:t>수</a:t>
            </a:r>
            <a:endParaRPr lang="ko-KR" altLang="en-US" sz="128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F05A9F-F124-4F2D-A148-F566CE2DE488}"/>
              </a:ext>
            </a:extLst>
          </p:cNvPr>
          <p:cNvSpPr txBox="1"/>
          <p:nvPr/>
        </p:nvSpPr>
        <p:spPr>
          <a:xfrm>
            <a:off x="8141331" y="4112698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>
                <a:solidFill>
                  <a:srgbClr val="FF0000"/>
                </a:solidFill>
              </a:rPr>
              <a:t>수</a:t>
            </a:r>
            <a:endParaRPr lang="ko-KR" altLang="en-US" sz="12800" dirty="0">
              <a:solidFill>
                <a:srgbClr val="FF0000"/>
              </a:solidFill>
            </a:endParaRPr>
          </a:p>
        </p:txBody>
      </p:sp>
      <p:pic>
        <p:nvPicPr>
          <p:cNvPr id="11" name="Google Shape;136;p18">
            <a:extLst>
              <a:ext uri="{FF2B5EF4-FFF2-40B4-BE49-F238E27FC236}">
                <a16:creationId xmlns:a16="http://schemas.microsoft.com/office/drawing/2014/main" id="{D3AD2E98-AA3F-4730-89CF-0FF94DEC799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255216" y="3866752"/>
            <a:ext cx="3585568" cy="2553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2;p17">
            <a:extLst>
              <a:ext uri="{FF2B5EF4-FFF2-40B4-BE49-F238E27FC236}">
                <a16:creationId xmlns:a16="http://schemas.microsoft.com/office/drawing/2014/main" id="{3B2E308B-2CC4-4A2E-B615-7E85270B60F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5604" t="31208" r="21949" b="23489"/>
          <a:stretch/>
        </p:blipFill>
        <p:spPr>
          <a:xfrm flipH="1">
            <a:off x="1522685" y="360311"/>
            <a:ext cx="3316933" cy="2631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778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0;p18">
            <a:extLst>
              <a:ext uri="{FF2B5EF4-FFF2-40B4-BE49-F238E27FC236}">
                <a16:creationId xmlns:a16="http://schemas.microsoft.com/office/drawing/2014/main" id="{A2BCF09A-995F-41E7-869A-EB2470FED818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1000" dirty="0"/>
              <a:t>선글라스</a:t>
            </a:r>
            <a:endParaRPr sz="11000" dirty="0">
              <a:solidFill>
                <a:srgbClr val="000000"/>
              </a:solidFill>
            </a:endParaRPr>
          </a:p>
        </p:txBody>
      </p:sp>
      <p:sp>
        <p:nvSpPr>
          <p:cNvPr id="3" name="Google Shape;131;p18">
            <a:extLst>
              <a:ext uri="{FF2B5EF4-FFF2-40B4-BE49-F238E27FC236}">
                <a16:creationId xmlns:a16="http://schemas.microsoft.com/office/drawing/2014/main" id="{7BDDB51B-4D10-4C07-861D-BD89D2874CB5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신발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4" name="Google Shape;132;p18">
            <a:extLst>
              <a:ext uri="{FF2B5EF4-FFF2-40B4-BE49-F238E27FC236}">
                <a16:creationId xmlns:a16="http://schemas.microsoft.com/office/drawing/2014/main" id="{D9DABFAE-2D88-48E5-9FA1-D863A797FEA4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33;p18">
            <a:extLst>
              <a:ext uri="{FF2B5EF4-FFF2-40B4-BE49-F238E27FC236}">
                <a16:creationId xmlns:a16="http://schemas.microsoft.com/office/drawing/2014/main" id="{C32E68D8-1EC9-4561-81FA-1F6A2542F8AC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8" name="Google Shape;117;p17">
            <a:extLst>
              <a:ext uri="{FF2B5EF4-FFF2-40B4-BE49-F238E27FC236}">
                <a16:creationId xmlns:a16="http://schemas.microsoft.com/office/drawing/2014/main" id="{204FF9F8-508A-4A15-AE4D-D682EC5EE50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34" t="5935"/>
          <a:stretch/>
        </p:blipFill>
        <p:spPr>
          <a:xfrm flipH="1">
            <a:off x="1394017" y="546049"/>
            <a:ext cx="3307965" cy="233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18;p17">
            <a:extLst>
              <a:ext uri="{FF2B5EF4-FFF2-40B4-BE49-F238E27FC236}">
                <a16:creationId xmlns:a16="http://schemas.microsoft.com/office/drawing/2014/main" id="{12E5BCEF-4E30-41B9-A94D-A2DCCBBE98C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640" t="5401" r="4253" b="6624"/>
          <a:stretch/>
        </p:blipFill>
        <p:spPr>
          <a:xfrm flipH="1">
            <a:off x="1618873" y="3605083"/>
            <a:ext cx="2858252" cy="307673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화살표: 오른쪽 9">
            <a:extLst>
              <a:ext uri="{FF2B5EF4-FFF2-40B4-BE49-F238E27FC236}">
                <a16:creationId xmlns:a16="http://schemas.microsoft.com/office/drawing/2014/main" id="{824FF657-C236-4688-AC0D-FCD4B76A4513}"/>
              </a:ext>
            </a:extLst>
          </p:cNvPr>
          <p:cNvSpPr/>
          <p:nvPr/>
        </p:nvSpPr>
        <p:spPr>
          <a:xfrm rot="3254958">
            <a:off x="5954566" y="459257"/>
            <a:ext cx="767448" cy="568096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화살표: 오른쪽 10">
            <a:extLst>
              <a:ext uri="{FF2B5EF4-FFF2-40B4-BE49-F238E27FC236}">
                <a16:creationId xmlns:a16="http://schemas.microsoft.com/office/drawing/2014/main" id="{17D5D087-AEA6-4248-B0C7-EE00A1FD1A2A}"/>
              </a:ext>
            </a:extLst>
          </p:cNvPr>
          <p:cNvSpPr/>
          <p:nvPr/>
        </p:nvSpPr>
        <p:spPr>
          <a:xfrm rot="3254958">
            <a:off x="10414257" y="459259"/>
            <a:ext cx="767448" cy="568096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화살표: 오른쪽 11">
            <a:extLst>
              <a:ext uri="{FF2B5EF4-FFF2-40B4-BE49-F238E27FC236}">
                <a16:creationId xmlns:a16="http://schemas.microsoft.com/office/drawing/2014/main" id="{04E59BE9-3CC4-4811-BBFA-009D933E520B}"/>
              </a:ext>
            </a:extLst>
          </p:cNvPr>
          <p:cNvSpPr/>
          <p:nvPr/>
        </p:nvSpPr>
        <p:spPr>
          <a:xfrm rot="3254958">
            <a:off x="7185289" y="4101615"/>
            <a:ext cx="767448" cy="568096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5E8A05-D497-480F-9BFB-2E87DEF66421}"/>
              </a:ext>
            </a:extLst>
          </p:cNvPr>
          <p:cNvSpPr txBox="1"/>
          <p:nvPr/>
        </p:nvSpPr>
        <p:spPr>
          <a:xfrm>
            <a:off x="10396896" y="776177"/>
            <a:ext cx="183586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0">
                <a:solidFill>
                  <a:srgbClr val="FF0000"/>
                </a:solidFill>
              </a:rPr>
              <a:t>스</a:t>
            </a:r>
            <a:endParaRPr lang="ko-KR" altLang="en-US" sz="1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738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D8D032-4FEB-4108-9492-E04376F88EE5}"/>
              </a:ext>
            </a:extLst>
          </p:cNvPr>
          <p:cNvSpPr txBox="1"/>
          <p:nvPr/>
        </p:nvSpPr>
        <p:spPr>
          <a:xfrm>
            <a:off x="-134103" y="1511166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/>
              <a:t>ㅅ</a:t>
            </a:r>
            <a:endParaRPr lang="ko-KR" altLang="en-US" sz="20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FAA6F3-D5D9-4E6D-AF35-E114A5A08251}"/>
              </a:ext>
            </a:extLst>
          </p:cNvPr>
          <p:cNvSpPr txBox="1"/>
          <p:nvPr/>
        </p:nvSpPr>
        <p:spPr>
          <a:xfrm>
            <a:off x="1557110" y="1713301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/>
              <a:t>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56E725-2EAE-4BCE-AA9E-6B885327EDD3}"/>
              </a:ext>
            </a:extLst>
          </p:cNvPr>
          <p:cNvSpPr txBox="1"/>
          <p:nvPr/>
        </p:nvSpPr>
        <p:spPr>
          <a:xfrm>
            <a:off x="3405074" y="2924736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>
                <a:solidFill>
                  <a:srgbClr val="FF0000"/>
                </a:solidFill>
              </a:rPr>
              <a:t>ㅜ</a:t>
            </a:r>
            <a:endParaRPr lang="ko-KR" altLang="en-US" sz="20000" dirty="0">
              <a:solidFill>
                <a:srgbClr val="FF0000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779CCAB-8AD2-4254-8ABC-9A9EB19A2100}"/>
              </a:ext>
            </a:extLst>
          </p:cNvPr>
          <p:cNvSpPr/>
          <p:nvPr/>
        </p:nvSpPr>
        <p:spPr>
          <a:xfrm>
            <a:off x="216881" y="290632"/>
            <a:ext cx="371447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ㅅ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사 활용 글자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7" name="Google Shape;107;p16">
            <a:extLst>
              <a:ext uri="{FF2B5EF4-FFF2-40B4-BE49-F238E27FC236}">
                <a16:creationId xmlns:a16="http://schemas.microsoft.com/office/drawing/2014/main" id="{CE571620-CB6C-48DD-B8C5-AF6112B676E1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C82170-D8C8-481F-8292-74D7C4479F26}"/>
              </a:ext>
            </a:extLst>
          </p:cNvPr>
          <p:cNvSpPr txBox="1"/>
          <p:nvPr/>
        </p:nvSpPr>
        <p:spPr>
          <a:xfrm>
            <a:off x="3405074" y="1107547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/>
              <a:t>ㅅ</a:t>
            </a:r>
            <a:endParaRPr lang="ko-KR" altLang="en-US" sz="20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EFCDC7-F34B-4502-A423-AEE3CCBA927E}"/>
              </a:ext>
            </a:extLst>
          </p:cNvPr>
          <p:cNvSpPr txBox="1"/>
          <p:nvPr/>
        </p:nvSpPr>
        <p:spPr>
          <a:xfrm>
            <a:off x="6933767" y="1713301"/>
            <a:ext cx="181380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>
                <a:solidFill>
                  <a:srgbClr val="FF0000"/>
                </a:solidFill>
              </a:rPr>
              <a:t>ㅓ</a:t>
            </a:r>
            <a:endParaRPr lang="ko-KR" altLang="en-US" sz="200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238EAF-C73E-47E0-AF7F-1C7824CB33EF}"/>
              </a:ext>
            </a:extLst>
          </p:cNvPr>
          <p:cNvSpPr txBox="1"/>
          <p:nvPr/>
        </p:nvSpPr>
        <p:spPr>
          <a:xfrm>
            <a:off x="10111164" y="1713301"/>
            <a:ext cx="191343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>
                <a:solidFill>
                  <a:srgbClr val="FF0000"/>
                </a:solidFill>
              </a:rPr>
              <a:t>ㅣ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98FACD-EFFB-4275-8843-4A6683A81659}"/>
              </a:ext>
            </a:extLst>
          </p:cNvPr>
          <p:cNvSpPr txBox="1"/>
          <p:nvPr/>
        </p:nvSpPr>
        <p:spPr>
          <a:xfrm>
            <a:off x="5590704" y="1476542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/>
              <a:t>ㅅ</a:t>
            </a:r>
            <a:endParaRPr lang="ko-KR" altLang="en-US" sz="20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6C094B-C7AF-4ED8-A8D4-EE8204E333D1}"/>
              </a:ext>
            </a:extLst>
          </p:cNvPr>
          <p:cNvSpPr txBox="1"/>
          <p:nvPr/>
        </p:nvSpPr>
        <p:spPr>
          <a:xfrm>
            <a:off x="8568370" y="1450419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/>
              <a:t>ㅅ</a:t>
            </a:r>
            <a:endParaRPr lang="ko-KR" altLang="en-US" sz="20000" dirty="0"/>
          </a:p>
        </p:txBody>
      </p:sp>
    </p:spTree>
    <p:extLst>
      <p:ext uri="{BB962C8B-B14F-4D97-AF65-F5344CB8AC3E}">
        <p14:creationId xmlns:p14="http://schemas.microsoft.com/office/powerpoint/2010/main" val="39266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C1DCCBC-D891-420E-BA3A-D1D30AEE196C}"/>
              </a:ext>
            </a:extLst>
          </p:cNvPr>
          <p:cNvSpPr/>
          <p:nvPr/>
        </p:nvSpPr>
        <p:spPr>
          <a:xfrm>
            <a:off x="76573" y="2088212"/>
            <a:ext cx="12038873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ㅅ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사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n-US" altLang="ko-KR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동화 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『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소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가 된 게으름뱅이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』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를 함께 읽어보아요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</a:p>
        </p:txBody>
      </p:sp>
      <p:sp>
        <p:nvSpPr>
          <p:cNvPr id="3" name="Google Shape;107;p16">
            <a:extLst>
              <a:ext uri="{FF2B5EF4-FFF2-40B4-BE49-F238E27FC236}">
                <a16:creationId xmlns:a16="http://schemas.microsoft.com/office/drawing/2014/main" id="{DA02115B-B103-4872-9301-E46E95198ACC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7194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9"/>
          <p:cNvSpPr txBox="1"/>
          <p:nvPr/>
        </p:nvSpPr>
        <p:spPr>
          <a:xfrm>
            <a:off x="515726" y="983500"/>
            <a:ext cx="4925704" cy="50433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[ 7 주차 동화책 읽기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dirty="0">
                <a:solidFill>
                  <a:srgbClr val="FF00FF"/>
                </a:solidFill>
              </a:rPr>
              <a:t>소가 된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dirty="0">
                <a:solidFill>
                  <a:srgbClr val="FF00FF"/>
                </a:solidFill>
              </a:rPr>
              <a:t>게으름뱅이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1"/>
                </a:solidFill>
              </a:rPr>
              <a:t>     </a:t>
            </a:r>
            <a:r>
              <a:rPr lang="en" sz="2400" b="1" dirty="0">
                <a:solidFill>
                  <a:schemeClr val="dk1"/>
                </a:solidFill>
              </a:rPr>
              <a:t>             </a:t>
            </a:r>
          </a:p>
          <a:p>
            <a:pPr lvl="0">
              <a:lnSpc>
                <a:spcPct val="115000"/>
              </a:lnSpc>
            </a:pPr>
            <a:r>
              <a:rPr lang="en-US" sz="2400" b="1" dirty="0">
                <a:solidFill>
                  <a:schemeClr val="dk1"/>
                </a:solidFill>
                <a:hlinkClick r:id="rId3"/>
              </a:rPr>
              <a:t>https://youtu.be/nBaRxY4EbEo</a:t>
            </a:r>
            <a:endParaRPr lang="en-US" sz="2400" b="1" dirty="0">
              <a:solidFill>
                <a:schemeClr val="dk1"/>
              </a:solidFill>
            </a:endParaRPr>
          </a:p>
          <a:p>
            <a:pPr lvl="0">
              <a:lnSpc>
                <a:spcPct val="115000"/>
              </a:lnSpc>
            </a:pPr>
            <a:r>
              <a:rPr lang="en" sz="2400" b="1" dirty="0">
                <a:solidFill>
                  <a:schemeClr val="dk1"/>
                </a:solidFill>
              </a:rPr>
              <a:t>6:15</a:t>
            </a:r>
            <a:endParaRPr sz="6400" b="1" dirty="0">
              <a:solidFill>
                <a:srgbClr val="FF00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dk1"/>
                </a:solidFill>
              </a:rPr>
              <a:t>            </a:t>
            </a:r>
            <a:endParaRPr sz="24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dk1"/>
                </a:solidFill>
              </a:rPr>
              <a:t> </a:t>
            </a:r>
            <a:endParaRPr sz="24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dk1"/>
                </a:solidFill>
              </a:rPr>
              <a:t>         </a:t>
            </a:r>
            <a:endParaRPr sz="24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dk1"/>
                </a:solidFill>
              </a:rPr>
              <a:t>                                   </a:t>
            </a:r>
            <a:endParaRPr sz="24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dk1"/>
                </a:solidFill>
              </a:rPr>
              <a:t>             </a:t>
            </a:r>
            <a:endParaRPr sz="2400" b="1" dirty="0">
              <a:solidFill>
                <a:schemeClr val="dk1"/>
              </a:solidFill>
            </a:endParaRPr>
          </a:p>
        </p:txBody>
      </p:sp>
      <p:sp>
        <p:nvSpPr>
          <p:cNvPr id="145" name="Google Shape;145;p19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ABB1A8B-1462-4F92-A6F9-39D26140F5A4}"/>
              </a:ext>
            </a:extLst>
          </p:cNvPr>
          <p:cNvSpPr/>
          <p:nvPr/>
        </p:nvSpPr>
        <p:spPr>
          <a:xfrm>
            <a:off x="10443334" y="5279165"/>
            <a:ext cx="14398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/>
              <a:t>레몽 </a:t>
            </a:r>
            <a:r>
              <a:rPr lang="en-US" altLang="ko-KR" sz="1200" dirty="0"/>
              <a:t>Youtube.com</a:t>
            </a:r>
            <a:endParaRPr lang="ko-KR" altLang="en-US" sz="1200" dirty="0"/>
          </a:p>
        </p:txBody>
      </p:sp>
      <p:pic>
        <p:nvPicPr>
          <p:cNvPr id="4" name="그림 3" descr="사진, 테이블, 목재의, 다른이(가) 표시된 사진&#10;&#10;자동 생성된 설명">
            <a:extLst>
              <a:ext uri="{FF2B5EF4-FFF2-40B4-BE49-F238E27FC236}">
                <a16:creationId xmlns:a16="http://schemas.microsoft.com/office/drawing/2014/main" id="{C7C5C199-EC67-4651-9E82-C9F68BA70C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1430" y="983500"/>
            <a:ext cx="6339840" cy="42956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DE070BC-96B1-44B5-992A-514AEF3F6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50" y="2018004"/>
            <a:ext cx="5165910" cy="3650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728C3480-C57E-45AF-9A11-DB00CA8B4969}"/>
              </a:ext>
            </a:extLst>
          </p:cNvPr>
          <p:cNvSpPr/>
          <p:nvPr/>
        </p:nvSpPr>
        <p:spPr>
          <a:xfrm>
            <a:off x="4437054" y="5681141"/>
            <a:ext cx="163378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dirty="0"/>
              <a:t>산그림 픽쳐북일러스트</a:t>
            </a:r>
          </a:p>
        </p:txBody>
      </p:sp>
      <p:sp>
        <p:nvSpPr>
          <p:cNvPr id="10" name="두루마리 모양: 가로로 말림 9">
            <a:extLst>
              <a:ext uri="{FF2B5EF4-FFF2-40B4-BE49-F238E27FC236}">
                <a16:creationId xmlns:a16="http://schemas.microsoft.com/office/drawing/2014/main" id="{FDBC9F22-B162-4AAA-BC52-B2B669AA0108}"/>
              </a:ext>
            </a:extLst>
          </p:cNvPr>
          <p:cNvSpPr/>
          <p:nvPr/>
        </p:nvSpPr>
        <p:spPr>
          <a:xfrm>
            <a:off x="1467729" y="272408"/>
            <a:ext cx="9256541" cy="1125415"/>
          </a:xfrm>
          <a:prstGeom prst="horizontalScroll">
            <a:avLst/>
          </a:prstGeom>
          <a:gradFill flip="none" rotWithShape="1">
            <a:gsLst>
              <a:gs pos="0">
                <a:srgbClr val="CCFF66">
                  <a:tint val="66000"/>
                  <a:satMod val="160000"/>
                </a:srgbClr>
              </a:gs>
              <a:gs pos="50000">
                <a:srgbClr val="CCFF66">
                  <a:tint val="44500"/>
                  <a:satMod val="160000"/>
                </a:srgbClr>
              </a:gs>
              <a:gs pos="100000">
                <a:srgbClr val="CCFF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1EE5EE7-4CD3-4C4F-B67A-900E4263A5D5}"/>
              </a:ext>
            </a:extLst>
          </p:cNvPr>
          <p:cNvSpPr/>
          <p:nvPr/>
        </p:nvSpPr>
        <p:spPr>
          <a:xfrm>
            <a:off x="1002298" y="524582"/>
            <a:ext cx="101874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소가 된 게으름뱅이에 대해 함께 알아봐요</a:t>
            </a:r>
            <a:r>
              <a:rPr lang="en-US" altLang="ko-K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12" name="사각형: 잘린 대각선 방향 모서리 11">
            <a:extLst>
              <a:ext uri="{FF2B5EF4-FFF2-40B4-BE49-F238E27FC236}">
                <a16:creationId xmlns:a16="http://schemas.microsoft.com/office/drawing/2014/main" id="{2DB2416D-7081-42AD-9EB7-D1E0FE6860BD}"/>
              </a:ext>
            </a:extLst>
          </p:cNvPr>
          <p:cNvSpPr/>
          <p:nvPr/>
        </p:nvSpPr>
        <p:spPr>
          <a:xfrm>
            <a:off x="7256687" y="3068619"/>
            <a:ext cx="3692826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총각은 왜 소가 되고 싶었을까요</a:t>
            </a:r>
            <a:r>
              <a:rPr lang="en-US" altLang="ko-KR" sz="1600" dirty="0"/>
              <a:t>?</a:t>
            </a:r>
            <a:r>
              <a:rPr lang="ko-KR" altLang="en-US" sz="1600" dirty="0"/>
              <a:t> </a:t>
            </a:r>
          </a:p>
        </p:txBody>
      </p:sp>
      <p:sp>
        <p:nvSpPr>
          <p:cNvPr id="13" name="사각형: 잘린 대각선 방향 모서리 12">
            <a:extLst>
              <a:ext uri="{FF2B5EF4-FFF2-40B4-BE49-F238E27FC236}">
                <a16:creationId xmlns:a16="http://schemas.microsoft.com/office/drawing/2014/main" id="{39A72715-2657-47A4-98E3-92954C5B3D1E}"/>
              </a:ext>
            </a:extLst>
          </p:cNvPr>
          <p:cNvSpPr/>
          <p:nvPr/>
        </p:nvSpPr>
        <p:spPr>
          <a:xfrm>
            <a:off x="7256687" y="3907661"/>
            <a:ext cx="3692826" cy="78909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총각이 탈을 뒤집어쓰자 </a:t>
            </a:r>
            <a:endParaRPr lang="en-US" altLang="ko-KR" sz="1600" dirty="0"/>
          </a:p>
          <a:p>
            <a:pPr algn="ctr"/>
            <a:r>
              <a:rPr lang="ko-KR" altLang="en-US" sz="1600" dirty="0"/>
              <a:t>어떤 일이 일어났나요</a:t>
            </a:r>
            <a:r>
              <a:rPr lang="en-US" altLang="ko-KR" sz="1600" dirty="0"/>
              <a:t>?</a:t>
            </a:r>
            <a:r>
              <a:rPr lang="ko-KR" altLang="en-US" sz="1600" dirty="0"/>
              <a:t> </a:t>
            </a:r>
          </a:p>
        </p:txBody>
      </p:sp>
      <p:sp>
        <p:nvSpPr>
          <p:cNvPr id="14" name="사각형: 잘린 대각선 방향 모서리 13">
            <a:extLst>
              <a:ext uri="{FF2B5EF4-FFF2-40B4-BE49-F238E27FC236}">
                <a16:creationId xmlns:a16="http://schemas.microsoft.com/office/drawing/2014/main" id="{EA2F3B76-7783-4CCC-99E8-D5AA0F7936F9}"/>
              </a:ext>
            </a:extLst>
          </p:cNvPr>
          <p:cNvSpPr/>
          <p:nvPr/>
        </p:nvSpPr>
        <p:spPr>
          <a:xfrm>
            <a:off x="7256687" y="4951023"/>
            <a:ext cx="3692826" cy="577683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총각은 어떻게 다시 사람이 되었나요</a:t>
            </a:r>
            <a:r>
              <a:rPr lang="en-US" altLang="ko-KR" sz="1600" dirty="0"/>
              <a:t>?</a:t>
            </a:r>
            <a:endParaRPr lang="ko-KR" altLang="en-US" sz="1600" dirty="0"/>
          </a:p>
        </p:txBody>
      </p:sp>
      <p:sp>
        <p:nvSpPr>
          <p:cNvPr id="15" name="사각형: 잘린 대각선 방향 모서리 14">
            <a:extLst>
              <a:ext uri="{FF2B5EF4-FFF2-40B4-BE49-F238E27FC236}">
                <a16:creationId xmlns:a16="http://schemas.microsoft.com/office/drawing/2014/main" id="{67331301-3F54-4143-AF2B-07799565417C}"/>
              </a:ext>
            </a:extLst>
          </p:cNvPr>
          <p:cNvSpPr/>
          <p:nvPr/>
        </p:nvSpPr>
        <p:spPr>
          <a:xfrm>
            <a:off x="7256687" y="2191837"/>
            <a:ext cx="3692826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600" dirty="0"/>
              <a:t>‘</a:t>
            </a:r>
            <a:r>
              <a:rPr lang="ko-KR" altLang="en-US" sz="1600" dirty="0"/>
              <a:t>게으름뱅이</a:t>
            </a:r>
            <a:r>
              <a:rPr lang="en-US" altLang="ko-KR" sz="1600" dirty="0"/>
              <a:t>’</a:t>
            </a:r>
            <a:r>
              <a:rPr lang="ko-KR" altLang="en-US" sz="1600" dirty="0"/>
              <a:t>가 무슨 뜻 인가요</a:t>
            </a:r>
            <a:r>
              <a:rPr lang="en-US" altLang="ko-KR" sz="1600" dirty="0"/>
              <a:t>?</a:t>
            </a:r>
            <a:r>
              <a:rPr lang="ko-KR" altLang="en-US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493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1;p24">
            <a:extLst>
              <a:ext uri="{FF2B5EF4-FFF2-40B4-BE49-F238E27FC236}">
                <a16:creationId xmlns:a16="http://schemas.microsoft.com/office/drawing/2014/main" id="{A750F106-3E4F-4326-825E-BC5F3E7BE516}"/>
              </a:ext>
            </a:extLst>
          </p:cNvPr>
          <p:cNvSpPr txBox="1"/>
          <p:nvPr/>
        </p:nvSpPr>
        <p:spPr>
          <a:xfrm>
            <a:off x="2196310" y="132538"/>
            <a:ext cx="8461180" cy="1635000"/>
          </a:xfrm>
          <a:prstGeom prst="rect">
            <a:avLst/>
          </a:prstGeom>
          <a:noFill/>
          <a:ln>
            <a:noFill/>
          </a:ln>
          <a:effectLst>
            <a:outerShdw blurRad="57150" dist="66675" dir="5400000" algn="bl" rotWithShape="0">
              <a:srgbClr val="0000FF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‘</a:t>
            </a:r>
            <a:r>
              <a:rPr lang="ko-KR" altLang="en-US" sz="6000" b="1" dirty="0">
                <a:solidFill>
                  <a:srgbClr val="FF6600"/>
                </a:solidFill>
                <a:latin typeface="Impact"/>
                <a:ea typeface="Impact"/>
                <a:cs typeface="Impact"/>
                <a:sym typeface="Impact"/>
              </a:rPr>
              <a:t>ㅅ</a:t>
            </a:r>
            <a:r>
              <a:rPr lang="en" sz="48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’</a:t>
            </a:r>
            <a:r>
              <a:rPr lang="en" sz="40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의 가족들은 누가 있을까?</a:t>
            </a:r>
            <a:endParaRPr sz="4000" b="1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Impact"/>
                <a:ea typeface="Impact"/>
                <a:cs typeface="Impact"/>
                <a:sym typeface="Impact"/>
              </a:rPr>
              <a:t>     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Impact"/>
                <a:ea typeface="Impact"/>
                <a:cs typeface="Impact"/>
                <a:sym typeface="Impact"/>
                <a:hlinkClick r:id="rId2"/>
              </a:rPr>
              <a:t>https://youtu.be/ImZurgEZldY?list=PL0Xce52AoWX5VMxw_T5UYkH_T-qFyczkf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endParaRPr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3" name="Google Shape;228;p24">
            <a:extLst>
              <a:ext uri="{FF2B5EF4-FFF2-40B4-BE49-F238E27FC236}">
                <a16:creationId xmlns:a16="http://schemas.microsoft.com/office/drawing/2014/main" id="{D6586AA5-8FD1-4A0E-9248-28D4EB60AB64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215;p24">
            <a:extLst>
              <a:ext uri="{FF2B5EF4-FFF2-40B4-BE49-F238E27FC236}">
                <a16:creationId xmlns:a16="http://schemas.microsoft.com/office/drawing/2014/main" id="{812FE2E5-CA6F-457B-9022-53B295A074B3}"/>
              </a:ext>
            </a:extLst>
          </p:cNvPr>
          <p:cNvSpPr txBox="1"/>
          <p:nvPr/>
        </p:nvSpPr>
        <p:spPr>
          <a:xfrm>
            <a:off x="485731" y="2097476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FF0000"/>
                </a:solidFill>
              </a:rPr>
              <a:t>사</a:t>
            </a:r>
            <a:endParaRPr sz="12000" dirty="0">
              <a:solidFill>
                <a:srgbClr val="FF0000"/>
              </a:solidFill>
            </a:endParaRPr>
          </a:p>
        </p:txBody>
      </p:sp>
      <p:sp>
        <p:nvSpPr>
          <p:cNvPr id="5" name="Google Shape;216;p24">
            <a:extLst>
              <a:ext uri="{FF2B5EF4-FFF2-40B4-BE49-F238E27FC236}">
                <a16:creationId xmlns:a16="http://schemas.microsoft.com/office/drawing/2014/main" id="{58D4D6C3-FAF9-4561-AE2F-9DF644484CAE}"/>
              </a:ext>
            </a:extLst>
          </p:cNvPr>
          <p:cNvSpPr txBox="1"/>
          <p:nvPr/>
        </p:nvSpPr>
        <p:spPr>
          <a:xfrm>
            <a:off x="2330647" y="2682675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FF9900"/>
                </a:solidFill>
              </a:rPr>
              <a:t>서</a:t>
            </a:r>
            <a:endParaRPr sz="12000" dirty="0">
              <a:solidFill>
                <a:srgbClr val="FF9900"/>
              </a:solidFill>
            </a:endParaRPr>
          </a:p>
        </p:txBody>
      </p:sp>
      <p:sp>
        <p:nvSpPr>
          <p:cNvPr id="6" name="Google Shape;217;p24">
            <a:extLst>
              <a:ext uri="{FF2B5EF4-FFF2-40B4-BE49-F238E27FC236}">
                <a16:creationId xmlns:a16="http://schemas.microsoft.com/office/drawing/2014/main" id="{20D07CF9-E822-4E14-9763-D30FBD2A8D72}"/>
              </a:ext>
            </a:extLst>
          </p:cNvPr>
          <p:cNvSpPr txBox="1"/>
          <p:nvPr/>
        </p:nvSpPr>
        <p:spPr>
          <a:xfrm>
            <a:off x="4209976" y="3589121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FFFF00"/>
                </a:solidFill>
              </a:rPr>
              <a:t>소</a:t>
            </a:r>
            <a:endParaRPr sz="12000" dirty="0">
              <a:solidFill>
                <a:srgbClr val="FFFF00"/>
              </a:solidFill>
            </a:endParaRPr>
          </a:p>
        </p:txBody>
      </p:sp>
      <p:sp>
        <p:nvSpPr>
          <p:cNvPr id="7" name="Google Shape;218;p24">
            <a:extLst>
              <a:ext uri="{FF2B5EF4-FFF2-40B4-BE49-F238E27FC236}">
                <a16:creationId xmlns:a16="http://schemas.microsoft.com/office/drawing/2014/main" id="{9EED759C-9D4B-4ABE-916A-D9EC607AD278}"/>
              </a:ext>
            </a:extLst>
          </p:cNvPr>
          <p:cNvSpPr txBox="1"/>
          <p:nvPr/>
        </p:nvSpPr>
        <p:spPr>
          <a:xfrm>
            <a:off x="6091390" y="3071733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00FF00"/>
                </a:solidFill>
              </a:rPr>
              <a:t>수</a:t>
            </a:r>
            <a:endParaRPr sz="12000" dirty="0">
              <a:solidFill>
                <a:srgbClr val="00FF00"/>
              </a:solidFill>
            </a:endParaRPr>
          </a:p>
        </p:txBody>
      </p:sp>
      <p:sp>
        <p:nvSpPr>
          <p:cNvPr id="8" name="Google Shape;219;p24">
            <a:extLst>
              <a:ext uri="{FF2B5EF4-FFF2-40B4-BE49-F238E27FC236}">
                <a16:creationId xmlns:a16="http://schemas.microsoft.com/office/drawing/2014/main" id="{35327E2A-AE1A-41E1-A0E5-83B6DC232D2D}"/>
              </a:ext>
            </a:extLst>
          </p:cNvPr>
          <p:cNvSpPr txBox="1"/>
          <p:nvPr/>
        </p:nvSpPr>
        <p:spPr>
          <a:xfrm>
            <a:off x="8030427" y="2682675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0000FF"/>
                </a:solidFill>
              </a:rPr>
              <a:t>스</a:t>
            </a:r>
            <a:endParaRPr sz="12000" dirty="0">
              <a:solidFill>
                <a:srgbClr val="0000FF"/>
              </a:solidFill>
            </a:endParaRPr>
          </a:p>
        </p:txBody>
      </p:sp>
      <p:sp>
        <p:nvSpPr>
          <p:cNvPr id="9" name="Google Shape;220;p24">
            <a:extLst>
              <a:ext uri="{FF2B5EF4-FFF2-40B4-BE49-F238E27FC236}">
                <a16:creationId xmlns:a16="http://schemas.microsoft.com/office/drawing/2014/main" id="{76354F22-B889-4F7F-80B2-269036715F54}"/>
              </a:ext>
            </a:extLst>
          </p:cNvPr>
          <p:cNvSpPr txBox="1"/>
          <p:nvPr/>
        </p:nvSpPr>
        <p:spPr>
          <a:xfrm>
            <a:off x="10027769" y="3248585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9900FF"/>
                </a:solidFill>
              </a:rPr>
              <a:t>시</a:t>
            </a:r>
            <a:endParaRPr sz="12000" dirty="0">
              <a:solidFill>
                <a:srgbClr val="99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65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9587BF93-FE13-4A10-A08F-3083C1D4788B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골라보세요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00FC389-23C7-401A-9584-C0918A3B0058}"/>
              </a:ext>
            </a:extLst>
          </p:cNvPr>
          <p:cNvSpPr/>
          <p:nvPr/>
        </p:nvSpPr>
        <p:spPr>
          <a:xfrm>
            <a:off x="434279" y="1518041"/>
            <a:ext cx="571182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아래 글자 중 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ㅅ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의 알맞은 모양을 골라보세요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7" name="Google Shape;163;p22">
            <a:extLst>
              <a:ext uri="{FF2B5EF4-FFF2-40B4-BE49-F238E27FC236}">
                <a16:creationId xmlns:a16="http://schemas.microsoft.com/office/drawing/2014/main" id="{C609F8C5-AD4A-4C2A-AD42-85BB1084B59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" name="표 8">
            <a:extLst>
              <a:ext uri="{FF2B5EF4-FFF2-40B4-BE49-F238E27FC236}">
                <a16:creationId xmlns:a16="http://schemas.microsoft.com/office/drawing/2014/main" id="{400FCAAE-FC02-46AA-890D-CA568E8984A0}"/>
              </a:ext>
            </a:extLst>
          </p:cNvPr>
          <p:cNvGraphicFramePr>
            <a:graphicFrameLocks noGrp="1"/>
          </p:cNvGraphicFramePr>
          <p:nvPr/>
        </p:nvGraphicFramePr>
        <p:xfrm>
          <a:off x="1135116" y="286412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9" name="직사각형 8">
            <a:extLst>
              <a:ext uri="{FF2B5EF4-FFF2-40B4-BE49-F238E27FC236}">
                <a16:creationId xmlns:a16="http://schemas.microsoft.com/office/drawing/2014/main" id="{D234AB2E-2E75-4A76-AC83-9A4FFFB960AF}"/>
              </a:ext>
            </a:extLst>
          </p:cNvPr>
          <p:cNvSpPr/>
          <p:nvPr/>
        </p:nvSpPr>
        <p:spPr>
          <a:xfrm rot="5400000">
            <a:off x="1135116" y="284537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ㅅ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11" name="표 8">
            <a:extLst>
              <a:ext uri="{FF2B5EF4-FFF2-40B4-BE49-F238E27FC236}">
                <a16:creationId xmlns:a16="http://schemas.microsoft.com/office/drawing/2014/main" id="{C1A8835B-081B-4F7B-BAF0-5389186E0631}"/>
              </a:ext>
            </a:extLst>
          </p:cNvPr>
          <p:cNvGraphicFramePr>
            <a:graphicFrameLocks noGrp="1"/>
          </p:cNvGraphicFramePr>
          <p:nvPr/>
        </p:nvGraphicFramePr>
        <p:xfrm>
          <a:off x="3825765" y="287395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2" name="직사각형 11">
            <a:extLst>
              <a:ext uri="{FF2B5EF4-FFF2-40B4-BE49-F238E27FC236}">
                <a16:creationId xmlns:a16="http://schemas.microsoft.com/office/drawing/2014/main" id="{4AAF2DB3-93E0-433F-9896-6AA41303FC24}"/>
              </a:ext>
            </a:extLst>
          </p:cNvPr>
          <p:cNvSpPr/>
          <p:nvPr/>
        </p:nvSpPr>
        <p:spPr>
          <a:xfrm>
            <a:off x="3856245" y="285520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ㅅ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13" name="표 8">
            <a:extLst>
              <a:ext uri="{FF2B5EF4-FFF2-40B4-BE49-F238E27FC236}">
                <a16:creationId xmlns:a16="http://schemas.microsoft.com/office/drawing/2014/main" id="{5F9BD1D2-1831-4692-886B-88FAD36C35E3}"/>
              </a:ext>
            </a:extLst>
          </p:cNvPr>
          <p:cNvGraphicFramePr>
            <a:graphicFrameLocks noGrp="1"/>
          </p:cNvGraphicFramePr>
          <p:nvPr/>
        </p:nvGraphicFramePr>
        <p:xfrm>
          <a:off x="6516414" y="287395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4" name="직사각형 13">
            <a:extLst>
              <a:ext uri="{FF2B5EF4-FFF2-40B4-BE49-F238E27FC236}">
                <a16:creationId xmlns:a16="http://schemas.microsoft.com/office/drawing/2014/main" id="{FAFBAB99-D84E-438D-B91D-892E8AA957DD}"/>
              </a:ext>
            </a:extLst>
          </p:cNvPr>
          <p:cNvSpPr/>
          <p:nvPr/>
        </p:nvSpPr>
        <p:spPr>
          <a:xfrm rot="16200000">
            <a:off x="6516415" y="2855205"/>
            <a:ext cx="172354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ㅅ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15" name="표 8">
            <a:extLst>
              <a:ext uri="{FF2B5EF4-FFF2-40B4-BE49-F238E27FC236}">
                <a16:creationId xmlns:a16="http://schemas.microsoft.com/office/drawing/2014/main" id="{B59DBF18-2F18-4D7F-9F60-D339021CC1FE}"/>
              </a:ext>
            </a:extLst>
          </p:cNvPr>
          <p:cNvGraphicFramePr>
            <a:graphicFrameLocks noGrp="1"/>
          </p:cNvGraphicFramePr>
          <p:nvPr/>
        </p:nvGraphicFramePr>
        <p:xfrm>
          <a:off x="9207063" y="288378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6" name="직사각형 15">
            <a:extLst>
              <a:ext uri="{FF2B5EF4-FFF2-40B4-BE49-F238E27FC236}">
                <a16:creationId xmlns:a16="http://schemas.microsoft.com/office/drawing/2014/main" id="{B8192601-7503-47FC-94E9-9BA408712DFB}"/>
              </a:ext>
            </a:extLst>
          </p:cNvPr>
          <p:cNvSpPr/>
          <p:nvPr/>
        </p:nvSpPr>
        <p:spPr>
          <a:xfrm flipV="1">
            <a:off x="9207063" y="286503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ㅅ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7030A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99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2" grpId="1"/>
      <p:bldP spid="12" grpId="2"/>
      <p:bldP spid="14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7;p21">
            <a:extLst>
              <a:ext uri="{FF2B5EF4-FFF2-40B4-BE49-F238E27FC236}">
                <a16:creationId xmlns:a16="http://schemas.microsoft.com/office/drawing/2014/main" id="{DC6C4B82-BB55-4C01-8E73-6CA1086D99E9}"/>
              </a:ext>
            </a:extLst>
          </p:cNvPr>
          <p:cNvSpPr txBox="1"/>
          <p:nvPr/>
        </p:nvSpPr>
        <p:spPr>
          <a:xfrm>
            <a:off x="0" y="0"/>
            <a:ext cx="9651300" cy="53323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[ 7 주차 </a:t>
            </a:r>
            <a:r>
              <a:rPr lang="ko-KR" altLang="en-US" sz="2400" dirty="0">
                <a:solidFill>
                  <a:schemeClr val="dk1"/>
                </a:solidFill>
              </a:rPr>
              <a:t>수업지도 및 목표</a:t>
            </a:r>
            <a:r>
              <a:rPr lang="en" sz="2400" dirty="0">
                <a:solidFill>
                  <a:schemeClr val="dk1"/>
                </a:solidFill>
              </a:rPr>
              <a:t>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chemeClr val="dk1"/>
                </a:solidFill>
              </a:rPr>
              <a:t>  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5" name="Google Shape;158;p21">
            <a:extLst>
              <a:ext uri="{FF2B5EF4-FFF2-40B4-BE49-F238E27FC236}">
                <a16:creationId xmlns:a16="http://schemas.microsoft.com/office/drawing/2014/main" id="{4B05C729-6450-406D-97F2-5BADCEDC36DA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78C5008-2A67-4E82-95EB-7990D7427B47}"/>
              </a:ext>
            </a:extLst>
          </p:cNvPr>
          <p:cNvSpPr/>
          <p:nvPr/>
        </p:nvSpPr>
        <p:spPr>
          <a:xfrm>
            <a:off x="490033" y="743398"/>
            <a:ext cx="11487254" cy="53343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지난 시간에 배운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ㅂ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낱말을 복습해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인사노래와 한글 자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모음 노래는 수업 흐름에 따라 선택하여 사용하세요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ㅅ과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사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를 배우며 해당하는 통글자 낱말을 배웁니다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( ZOOM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수업 시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스크린 공유 후 아이들이 직접 글자를 화면에 써 보게 하면 좋습니다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.)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ㅅ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연계동화책 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소가 된 게으름뱅이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를 함께 보고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(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읽고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)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줄거리나 인상깊은 부분 혹은 배울 점을 함께 나누어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실물 동화책을 사용하거나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동영상 링크를 이용합니다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그림으로 쓰는 독서일지를 이용하면 효과적입니다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–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숙제 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*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오늘 배우는 글자 사탕을 포함한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솜사탕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동요를 들으며 글자 생김새에 익숙해 지도록 합니다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특별활동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: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색종이로 옥수수 접기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(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상황에 따라 가정학습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)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1800" b="1" dirty="0">
                <a:ln w="0"/>
                <a:solidFill>
                  <a:schemeClr val="accent6"/>
                </a:solidFill>
              </a:rPr>
              <a:t>슬라이드 하단에 교사의 수업을 돕기 위한 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‘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자료 사용지침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’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 노트가 첨부된 페이지가 있습니다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.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b="1" dirty="0">
                <a:ln w="0"/>
                <a:solidFill>
                  <a:schemeClr val="accent6"/>
                </a:solidFill>
              </a:rPr>
              <a:t>       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필요에 따라 참고하여 사용하세요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. 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 </a:t>
            </a: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764398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509C67E4-C898-4690-9CBB-2BD6CFC32C85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연결</a:t>
            </a:r>
            <a:r>
              <a:rPr lang="ko-KR" altLang="en-US" sz="4000" dirty="0">
                <a:solidFill>
                  <a:schemeClr val="tx1"/>
                </a:solidFill>
              </a:rPr>
              <a:t>해 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48F2D7A-2018-4927-B77D-3FC7DA0DA48C}"/>
              </a:ext>
            </a:extLst>
          </p:cNvPr>
          <p:cNvSpPr/>
          <p:nvPr/>
        </p:nvSpPr>
        <p:spPr>
          <a:xfrm>
            <a:off x="319731" y="1346472"/>
            <a:ext cx="787685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r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자음과 모음이 합쳐지면 어떤 글자가 될지 선으로 연결해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7" name="Google Shape;163;p22">
            <a:extLst>
              <a:ext uri="{FF2B5EF4-FFF2-40B4-BE49-F238E27FC236}">
                <a16:creationId xmlns:a16="http://schemas.microsoft.com/office/drawing/2014/main" id="{FA5B5AB2-3D43-4538-9904-B9A2480C62C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" name="표 8">
            <a:extLst>
              <a:ext uri="{FF2B5EF4-FFF2-40B4-BE49-F238E27FC236}">
                <a16:creationId xmlns:a16="http://schemas.microsoft.com/office/drawing/2014/main" id="{D094C3B9-5207-4644-9286-6748CA202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1610074"/>
              </p:ext>
            </p:extLst>
          </p:nvPr>
        </p:nvGraphicFramePr>
        <p:xfrm>
          <a:off x="1055607" y="2135940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ㅅ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10" name="표 8">
            <a:extLst>
              <a:ext uri="{FF2B5EF4-FFF2-40B4-BE49-F238E27FC236}">
                <a16:creationId xmlns:a16="http://schemas.microsoft.com/office/drawing/2014/main" id="{27D9B020-816C-4B23-A2AF-66512B1F8225}"/>
              </a:ext>
            </a:extLst>
          </p:cNvPr>
          <p:cNvGraphicFramePr>
            <a:graphicFrameLocks noGrp="1"/>
          </p:cNvGraphicFramePr>
          <p:nvPr/>
        </p:nvGraphicFramePr>
        <p:xfrm>
          <a:off x="2695844" y="2118767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E98BBFE-EF19-415A-8BF0-ED8696766AC7}"/>
              </a:ext>
            </a:extLst>
          </p:cNvPr>
          <p:cNvSpPr txBox="1"/>
          <p:nvPr/>
        </p:nvSpPr>
        <p:spPr>
          <a:xfrm>
            <a:off x="2076343" y="2205083"/>
            <a:ext cx="619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/>
              <a:t>+</a:t>
            </a:r>
            <a:endParaRPr lang="ko-KR" altLang="en-US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FC7AD8-FF2E-4F69-9705-F17E819A8361}"/>
              </a:ext>
            </a:extLst>
          </p:cNvPr>
          <p:cNvSpPr txBox="1"/>
          <p:nvPr/>
        </p:nvSpPr>
        <p:spPr>
          <a:xfrm>
            <a:off x="3762429" y="2205082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3" name="순서도: 연결자 12">
            <a:extLst>
              <a:ext uri="{FF2B5EF4-FFF2-40B4-BE49-F238E27FC236}">
                <a16:creationId xmlns:a16="http://schemas.microsoft.com/office/drawing/2014/main" id="{2D701909-B7A1-4556-902D-C2B49B56B080}"/>
              </a:ext>
            </a:extLst>
          </p:cNvPr>
          <p:cNvSpPr/>
          <p:nvPr/>
        </p:nvSpPr>
        <p:spPr>
          <a:xfrm>
            <a:off x="3948192" y="2566580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4" name="표 8">
            <a:extLst>
              <a:ext uri="{FF2B5EF4-FFF2-40B4-BE49-F238E27FC236}">
                <a16:creationId xmlns:a16="http://schemas.microsoft.com/office/drawing/2014/main" id="{F91320BF-19D7-4675-8FA3-C2B10F03A8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6049416"/>
              </p:ext>
            </p:extLst>
          </p:nvPr>
        </p:nvGraphicFramePr>
        <p:xfrm>
          <a:off x="1055607" y="3436011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ㅅ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15" name="표 8">
            <a:extLst>
              <a:ext uri="{FF2B5EF4-FFF2-40B4-BE49-F238E27FC236}">
                <a16:creationId xmlns:a16="http://schemas.microsoft.com/office/drawing/2014/main" id="{08373ACC-681A-49E7-ADA1-4C666CFD49D6}"/>
              </a:ext>
            </a:extLst>
          </p:cNvPr>
          <p:cNvGraphicFramePr>
            <a:graphicFrameLocks noGrp="1"/>
          </p:cNvGraphicFramePr>
          <p:nvPr/>
        </p:nvGraphicFramePr>
        <p:xfrm>
          <a:off x="2695844" y="3418838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ㅠ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87AA6C87-69C5-4716-9C2F-586268CAC123}"/>
              </a:ext>
            </a:extLst>
          </p:cNvPr>
          <p:cNvSpPr txBox="1"/>
          <p:nvPr/>
        </p:nvSpPr>
        <p:spPr>
          <a:xfrm>
            <a:off x="2076343" y="3505154"/>
            <a:ext cx="619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/>
              <a:t>+</a:t>
            </a:r>
            <a:endParaRPr lang="ko-KR" altLang="en-US" sz="4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D5E5B2-A0B3-4FE7-A620-0A26D1405EA5}"/>
              </a:ext>
            </a:extLst>
          </p:cNvPr>
          <p:cNvSpPr txBox="1"/>
          <p:nvPr/>
        </p:nvSpPr>
        <p:spPr>
          <a:xfrm>
            <a:off x="3762429" y="3505153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8" name="순서도: 연결자 17">
            <a:extLst>
              <a:ext uri="{FF2B5EF4-FFF2-40B4-BE49-F238E27FC236}">
                <a16:creationId xmlns:a16="http://schemas.microsoft.com/office/drawing/2014/main" id="{8DF21328-351C-44D5-89B4-1C244FAD476D}"/>
              </a:ext>
            </a:extLst>
          </p:cNvPr>
          <p:cNvSpPr/>
          <p:nvPr/>
        </p:nvSpPr>
        <p:spPr>
          <a:xfrm>
            <a:off x="3948192" y="3866651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9" name="표 8">
            <a:extLst>
              <a:ext uri="{FF2B5EF4-FFF2-40B4-BE49-F238E27FC236}">
                <a16:creationId xmlns:a16="http://schemas.microsoft.com/office/drawing/2014/main" id="{2608E6EC-85A8-48FE-920B-FA05E8EBB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061354"/>
              </p:ext>
            </p:extLst>
          </p:nvPr>
        </p:nvGraphicFramePr>
        <p:xfrm>
          <a:off x="1055607" y="4818642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ㅅ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20" name="표 8">
            <a:extLst>
              <a:ext uri="{FF2B5EF4-FFF2-40B4-BE49-F238E27FC236}">
                <a16:creationId xmlns:a16="http://schemas.microsoft.com/office/drawing/2014/main" id="{A66B0D39-2CFA-448A-97D2-3DE8D948DE44}"/>
              </a:ext>
            </a:extLst>
          </p:cNvPr>
          <p:cNvGraphicFramePr>
            <a:graphicFrameLocks noGrp="1"/>
          </p:cNvGraphicFramePr>
          <p:nvPr/>
        </p:nvGraphicFramePr>
        <p:xfrm>
          <a:off x="2695844" y="4801469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45F0D42A-BC30-48FB-859D-EF4FB3F21E4F}"/>
              </a:ext>
            </a:extLst>
          </p:cNvPr>
          <p:cNvSpPr txBox="1"/>
          <p:nvPr/>
        </p:nvSpPr>
        <p:spPr>
          <a:xfrm>
            <a:off x="2076343" y="4887785"/>
            <a:ext cx="619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/>
              <a:t>+</a:t>
            </a:r>
            <a:endParaRPr lang="ko-KR" altLang="en-US" sz="4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30C48D-4D7A-4EB9-98BB-AEA4AC31C78D}"/>
              </a:ext>
            </a:extLst>
          </p:cNvPr>
          <p:cNvSpPr txBox="1"/>
          <p:nvPr/>
        </p:nvSpPr>
        <p:spPr>
          <a:xfrm>
            <a:off x="3762429" y="4887784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23" name="순서도: 연결자 22">
            <a:extLst>
              <a:ext uri="{FF2B5EF4-FFF2-40B4-BE49-F238E27FC236}">
                <a16:creationId xmlns:a16="http://schemas.microsoft.com/office/drawing/2014/main" id="{07E77BA0-1075-4F68-9ABC-D0F752C32DC4}"/>
              </a:ext>
            </a:extLst>
          </p:cNvPr>
          <p:cNvSpPr/>
          <p:nvPr/>
        </p:nvSpPr>
        <p:spPr>
          <a:xfrm>
            <a:off x="3948192" y="5249282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4" name="표 8">
            <a:extLst>
              <a:ext uri="{FF2B5EF4-FFF2-40B4-BE49-F238E27FC236}">
                <a16:creationId xmlns:a16="http://schemas.microsoft.com/office/drawing/2014/main" id="{2B355CEE-3C43-498C-BF3A-BD340B74A4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778199"/>
              </p:ext>
            </p:extLst>
          </p:nvPr>
        </p:nvGraphicFramePr>
        <p:xfrm>
          <a:off x="10177220" y="2135940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27" name="표 8">
            <a:extLst>
              <a:ext uri="{FF2B5EF4-FFF2-40B4-BE49-F238E27FC236}">
                <a16:creationId xmlns:a16="http://schemas.microsoft.com/office/drawing/2014/main" id="{8A32B04D-E217-4798-817A-3EC54A6E5D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181781"/>
              </p:ext>
            </p:extLst>
          </p:nvPr>
        </p:nvGraphicFramePr>
        <p:xfrm>
          <a:off x="10177220" y="3436011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30" name="표 8">
            <a:extLst>
              <a:ext uri="{FF2B5EF4-FFF2-40B4-BE49-F238E27FC236}">
                <a16:creationId xmlns:a16="http://schemas.microsoft.com/office/drawing/2014/main" id="{1A7A3DB1-2388-46D5-9FFC-0F841AA680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20312"/>
              </p:ext>
            </p:extLst>
          </p:nvPr>
        </p:nvGraphicFramePr>
        <p:xfrm>
          <a:off x="10177220" y="4818642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33" name="순서도: 연결자 32">
            <a:extLst>
              <a:ext uri="{FF2B5EF4-FFF2-40B4-BE49-F238E27FC236}">
                <a16:creationId xmlns:a16="http://schemas.microsoft.com/office/drawing/2014/main" id="{D316C5C6-48AA-42D0-9ACA-786529CAFD63}"/>
              </a:ext>
            </a:extLst>
          </p:cNvPr>
          <p:cNvSpPr/>
          <p:nvPr/>
        </p:nvSpPr>
        <p:spPr>
          <a:xfrm>
            <a:off x="9678583" y="2566580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순서도: 연결자 33">
            <a:extLst>
              <a:ext uri="{FF2B5EF4-FFF2-40B4-BE49-F238E27FC236}">
                <a16:creationId xmlns:a16="http://schemas.microsoft.com/office/drawing/2014/main" id="{2739CCF3-5804-49C9-B9FE-99D4D85D0ECE}"/>
              </a:ext>
            </a:extLst>
          </p:cNvPr>
          <p:cNvSpPr/>
          <p:nvPr/>
        </p:nvSpPr>
        <p:spPr>
          <a:xfrm>
            <a:off x="9678583" y="3866651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순서도: 연결자 34">
            <a:extLst>
              <a:ext uri="{FF2B5EF4-FFF2-40B4-BE49-F238E27FC236}">
                <a16:creationId xmlns:a16="http://schemas.microsoft.com/office/drawing/2014/main" id="{9A64C0C8-79DD-4B69-AC71-9CF8478A24C3}"/>
              </a:ext>
            </a:extLst>
          </p:cNvPr>
          <p:cNvSpPr/>
          <p:nvPr/>
        </p:nvSpPr>
        <p:spPr>
          <a:xfrm>
            <a:off x="9678583" y="5249282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E18BF584-2BDA-495A-A23A-9FDF6866B092}"/>
              </a:ext>
            </a:extLst>
          </p:cNvPr>
          <p:cNvCxnSpPr>
            <a:cxnSpLocks/>
          </p:cNvCxnSpPr>
          <p:nvPr/>
        </p:nvCxnSpPr>
        <p:spPr>
          <a:xfrm>
            <a:off x="4010185" y="2607860"/>
            <a:ext cx="5730391" cy="268270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DCEF21B1-5128-4CC8-A12E-6D7A8A0E6B1D}"/>
              </a:ext>
            </a:extLst>
          </p:cNvPr>
          <p:cNvCxnSpPr>
            <a:cxnSpLocks/>
          </p:cNvCxnSpPr>
          <p:nvPr/>
        </p:nvCxnSpPr>
        <p:spPr>
          <a:xfrm flipV="1">
            <a:off x="3979188" y="2625987"/>
            <a:ext cx="5730391" cy="130007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4900A0D4-6193-4192-ABFB-09579372EA83}"/>
              </a:ext>
            </a:extLst>
          </p:cNvPr>
          <p:cNvCxnSpPr>
            <a:cxnSpLocks/>
            <a:endCxn id="34" idx="2"/>
          </p:cNvCxnSpPr>
          <p:nvPr/>
        </p:nvCxnSpPr>
        <p:spPr>
          <a:xfrm flipV="1">
            <a:off x="4019927" y="3926058"/>
            <a:ext cx="5658656" cy="136328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59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1;p15">
            <a:extLst>
              <a:ext uri="{FF2B5EF4-FFF2-40B4-BE49-F238E27FC236}">
                <a16:creationId xmlns:a16="http://schemas.microsoft.com/office/drawing/2014/main" id="{726BD9EB-8E5B-47E1-8870-625D69C9548C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>
                <a:solidFill>
                  <a:schemeClr val="tx1"/>
                </a:solidFill>
              </a:rPr>
              <a:t>써 보세요</a:t>
            </a:r>
            <a:endParaRPr sz="4000" dirty="0">
              <a:solidFill>
                <a:schemeClr val="tx1"/>
              </a:solidFill>
            </a:endParaRPr>
          </a:p>
        </p:txBody>
      </p:sp>
      <p:graphicFrame>
        <p:nvGraphicFramePr>
          <p:cNvPr id="6" name="표 6">
            <a:extLst>
              <a:ext uri="{FF2B5EF4-FFF2-40B4-BE49-F238E27FC236}">
                <a16:creationId xmlns:a16="http://schemas.microsoft.com/office/drawing/2014/main" id="{822C2BDB-B3EE-47C8-A1C1-4AD39660AB86}"/>
              </a:ext>
            </a:extLst>
          </p:cNvPr>
          <p:cNvGraphicFramePr>
            <a:graphicFrameLocks noGrp="1"/>
          </p:cNvGraphicFramePr>
          <p:nvPr/>
        </p:nvGraphicFramePr>
        <p:xfrm>
          <a:off x="84671" y="2140316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ㅏ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ㅑ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ㅕ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ㅗ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ㅛ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ㅜ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8" name="표 6">
            <a:extLst>
              <a:ext uri="{FF2B5EF4-FFF2-40B4-BE49-F238E27FC236}">
                <a16:creationId xmlns:a16="http://schemas.microsoft.com/office/drawing/2014/main" id="{1D6BF524-F030-4C28-81AE-1BFB46C8AE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973665"/>
              </p:ext>
            </p:extLst>
          </p:nvPr>
        </p:nvGraphicFramePr>
        <p:xfrm>
          <a:off x="84667" y="3540330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ㅅ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9" name="표 6">
            <a:extLst>
              <a:ext uri="{FF2B5EF4-FFF2-40B4-BE49-F238E27FC236}">
                <a16:creationId xmlns:a16="http://schemas.microsoft.com/office/drawing/2014/main" id="{72FE045E-9995-4782-A828-3A1BC61E77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492074"/>
              </p:ext>
            </p:extLst>
          </p:nvPr>
        </p:nvGraphicFramePr>
        <p:xfrm>
          <a:off x="84667" y="4645591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ㅅ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0" baseline="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sp>
        <p:nvSpPr>
          <p:cNvPr id="11" name="직사각형 10">
            <a:extLst>
              <a:ext uri="{FF2B5EF4-FFF2-40B4-BE49-F238E27FC236}">
                <a16:creationId xmlns:a16="http://schemas.microsoft.com/office/drawing/2014/main" id="{04FE079B-D8CD-4910-916B-68382FA31409}"/>
              </a:ext>
            </a:extLst>
          </p:cNvPr>
          <p:cNvSpPr/>
          <p:nvPr/>
        </p:nvSpPr>
        <p:spPr>
          <a:xfrm>
            <a:off x="133559" y="1466808"/>
            <a:ext cx="515718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ㅅ과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10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개의 모음을 합해 붙여 써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12" name="Google Shape;163;p22">
            <a:extLst>
              <a:ext uri="{FF2B5EF4-FFF2-40B4-BE49-F238E27FC236}">
                <a16:creationId xmlns:a16="http://schemas.microsoft.com/office/drawing/2014/main" id="{DD15AD0D-C86D-4743-AEA4-F8E2D5CCBC2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96600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4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4"/>
          <p:cNvSpPr txBox="1"/>
          <p:nvPr/>
        </p:nvSpPr>
        <p:spPr>
          <a:xfrm>
            <a:off x="268625" y="191107"/>
            <a:ext cx="5131500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</a:rPr>
              <a:t>[ 동요 수업 ] - </a:t>
            </a:r>
            <a:r>
              <a:rPr lang="en" sz="2400"/>
              <a:t>솜사탕 </a:t>
            </a:r>
            <a:endParaRPr/>
          </a:p>
        </p:txBody>
      </p:sp>
      <p:sp>
        <p:nvSpPr>
          <p:cNvPr id="183" name="Google Shape;183;p24"/>
          <p:cNvSpPr txBox="1"/>
          <p:nvPr/>
        </p:nvSpPr>
        <p:spPr>
          <a:xfrm>
            <a:off x="2922550" y="1360750"/>
            <a:ext cx="8886300" cy="42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나뭇가지에 실처럼 날아든 솜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하얀 눈처럼 희고도 깨끗한 솜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엄마 손잡고 나들이 갈때 먹어 본 솜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훅 훅 불면은 구멍이 뚫리는 커다란 솜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4"/>
          <p:cNvSpPr txBox="1"/>
          <p:nvPr/>
        </p:nvSpPr>
        <p:spPr>
          <a:xfrm>
            <a:off x="8806853" y="1631612"/>
            <a:ext cx="12204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사탕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4"/>
          <p:cNvSpPr txBox="1"/>
          <p:nvPr/>
        </p:nvSpPr>
        <p:spPr>
          <a:xfrm>
            <a:off x="10038650" y="3805665"/>
            <a:ext cx="12204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사탕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4"/>
          <p:cNvSpPr txBox="1"/>
          <p:nvPr/>
        </p:nvSpPr>
        <p:spPr>
          <a:xfrm>
            <a:off x="10479091" y="4909512"/>
            <a:ext cx="12204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사탕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4"/>
          <p:cNvSpPr txBox="1"/>
          <p:nvPr/>
        </p:nvSpPr>
        <p:spPr>
          <a:xfrm>
            <a:off x="8888590" y="2711650"/>
            <a:ext cx="12204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사탕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8" name="Google Shape;188;p24">
            <a:hlinkClick r:id="rId4" action="ppaction://hlinkfile"/>
          </p:cNvPr>
          <p:cNvPicPr preferRelativeResize="0"/>
          <p:nvPr/>
        </p:nvPicPr>
        <p:blipFill rotWithShape="1">
          <a:blip r:embed="rId5">
            <a:alphaModFix/>
          </a:blip>
          <a:srcRect l="7148" t="18481" r="7139" b="21179"/>
          <a:stretch/>
        </p:blipFill>
        <p:spPr>
          <a:xfrm>
            <a:off x="-1" y="3429000"/>
            <a:ext cx="2922551" cy="2753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4"/>
          <p:cNvPicPr preferRelativeResize="0"/>
          <p:nvPr/>
        </p:nvPicPr>
        <p:blipFill rotWithShape="1">
          <a:blip r:embed="rId6">
            <a:alphaModFix/>
          </a:blip>
          <a:srcRect l="44012" b="10929"/>
          <a:stretch/>
        </p:blipFill>
        <p:spPr>
          <a:xfrm rot="491998">
            <a:off x="8917964" y="2592280"/>
            <a:ext cx="998175" cy="1260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4"/>
          <p:cNvPicPr preferRelativeResize="0"/>
          <p:nvPr/>
        </p:nvPicPr>
        <p:blipFill rotWithShape="1">
          <a:blip r:embed="rId6">
            <a:alphaModFix/>
          </a:blip>
          <a:srcRect l="44012" b="10929"/>
          <a:stretch/>
        </p:blipFill>
        <p:spPr>
          <a:xfrm rot="-360689">
            <a:off x="10508996" y="4811364"/>
            <a:ext cx="998175" cy="1260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4"/>
          <p:cNvPicPr preferRelativeResize="0"/>
          <p:nvPr/>
        </p:nvPicPr>
        <p:blipFill rotWithShape="1">
          <a:blip r:embed="rId6">
            <a:alphaModFix/>
          </a:blip>
          <a:srcRect l="44012" b="10929"/>
          <a:stretch/>
        </p:blipFill>
        <p:spPr>
          <a:xfrm rot="-1088175">
            <a:off x="8939454" y="1327271"/>
            <a:ext cx="998175" cy="1260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4"/>
          <p:cNvPicPr preferRelativeResize="0"/>
          <p:nvPr/>
        </p:nvPicPr>
        <p:blipFill rotWithShape="1">
          <a:blip r:embed="rId6">
            <a:alphaModFix/>
          </a:blip>
          <a:srcRect l="44012" b="10929"/>
          <a:stretch/>
        </p:blipFill>
        <p:spPr>
          <a:xfrm rot="906084">
            <a:off x="10071743" y="3631435"/>
            <a:ext cx="998175" cy="126033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3583857C-109E-4580-85B9-F0F78070F860}"/>
              </a:ext>
            </a:extLst>
          </p:cNvPr>
          <p:cNvSpPr/>
          <p:nvPr/>
        </p:nvSpPr>
        <p:spPr>
          <a:xfrm>
            <a:off x="3250977" y="392720"/>
            <a:ext cx="37433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dirty="0">
                <a:hlinkClick r:id="rId7"/>
              </a:rPr>
              <a:t>https://youtu.be/99OGvLxHb2U</a:t>
            </a:r>
            <a:endParaRPr lang="en-US" altLang="ko-KR" sz="2000" dirty="0"/>
          </a:p>
          <a:p>
            <a:endParaRPr lang="ko-KR" altLang="en-US" sz="2000" dirty="0"/>
          </a:p>
        </p:txBody>
      </p:sp>
      <p:pic>
        <p:nvPicPr>
          <p:cNvPr id="3" name="온라인 미디어 2" title="￬ﾆﾜ￬ﾂﾬ￭ﾃﾕ ￢ﾙﾪ | ￬ﾃﾝ￭ﾙﾜ￫ﾏﾙ￬ﾚﾔ | ￫ﾂﾘ￫ﾓﾤ￬ﾝﾴ￫ﾏﾙ￬ﾚﾔ | ￬ﾜﾠ￬ﾹﾘ￬ﾛﾐ￫ﾏﾙ￬ﾚﾔ | ￬ﾖﾴ￫ﾦﾰ￬ﾝﾴ ￬ﾝﾸ￪ﾸﾰ￫ﾏﾙ￬ﾚﾔ￢ﾘﾅ￬ﾧﾀ￫ﾋﾈ￭ﾂﾤ￬ﾦﾈ">
            <a:hlinkClick r:id="" action="ppaction://media"/>
            <a:extLst>
              <a:ext uri="{FF2B5EF4-FFF2-40B4-BE49-F238E27FC236}">
                <a16:creationId xmlns:a16="http://schemas.microsoft.com/office/drawing/2014/main" id="{0F3CDD36-3D58-4211-8BB1-A9DCC8A8B4C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373746" y="844738"/>
            <a:ext cx="1852505" cy="10420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75;p23">
            <a:extLst>
              <a:ext uri="{FF2B5EF4-FFF2-40B4-BE49-F238E27FC236}">
                <a16:creationId xmlns:a16="http://schemas.microsoft.com/office/drawing/2014/main" id="{8FD8DEB0-296A-4B47-89B2-3C9A55FD3E7C}"/>
              </a:ext>
            </a:extLst>
          </p:cNvPr>
          <p:cNvSpPr txBox="1"/>
          <p:nvPr/>
        </p:nvSpPr>
        <p:spPr>
          <a:xfrm>
            <a:off x="411832" y="214875"/>
            <a:ext cx="6185916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[ 7 주차 특별활동 ] – </a:t>
            </a:r>
            <a:r>
              <a:rPr lang="ko-KR" altLang="en-US" sz="2400" dirty="0">
                <a:solidFill>
                  <a:schemeClr val="dk1"/>
                </a:solidFill>
              </a:rPr>
              <a:t>색종이로 </a:t>
            </a:r>
            <a:r>
              <a:rPr lang="en-US" altLang="ko-KR" sz="2400" dirty="0">
                <a:solidFill>
                  <a:schemeClr val="dk1"/>
                </a:solidFill>
              </a:rPr>
              <a:t>‘</a:t>
            </a:r>
            <a:r>
              <a:rPr lang="ko-KR" altLang="en-US" sz="2400" dirty="0">
                <a:solidFill>
                  <a:schemeClr val="dk1"/>
                </a:solidFill>
              </a:rPr>
              <a:t>옥수수</a:t>
            </a:r>
            <a:r>
              <a:rPr lang="en-US" altLang="ko-KR" sz="2400" dirty="0">
                <a:solidFill>
                  <a:schemeClr val="dk1"/>
                </a:solidFill>
              </a:rPr>
              <a:t>’</a:t>
            </a:r>
            <a:r>
              <a:rPr lang="ko-KR" altLang="en-US" sz="2400" dirty="0">
                <a:solidFill>
                  <a:schemeClr val="dk1"/>
                </a:solidFill>
              </a:rPr>
              <a:t>접기</a:t>
            </a:r>
            <a:endParaRPr sz="1900" dirty="0"/>
          </a:p>
        </p:txBody>
      </p:sp>
      <p:sp>
        <p:nvSpPr>
          <p:cNvPr id="6" name="Google Shape;176;p23">
            <a:extLst>
              <a:ext uri="{FF2B5EF4-FFF2-40B4-BE49-F238E27FC236}">
                <a16:creationId xmlns:a16="http://schemas.microsoft.com/office/drawing/2014/main" id="{6B5028CE-1255-425E-B6A3-59CB6C49D61F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A9B51C7-FA15-449D-BE2C-E500D907DD6E}"/>
              </a:ext>
            </a:extLst>
          </p:cNvPr>
          <p:cNvSpPr/>
          <p:nvPr/>
        </p:nvSpPr>
        <p:spPr>
          <a:xfrm>
            <a:off x="4287651" y="5476446"/>
            <a:ext cx="36166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dirty="0">
                <a:hlinkClick r:id="rId3"/>
              </a:rPr>
              <a:t>https://youtu.be/iqFJH4WuVPI</a:t>
            </a:r>
            <a:endParaRPr lang="en-US" altLang="ko-KR" sz="2000" dirty="0"/>
          </a:p>
          <a:p>
            <a:endParaRPr lang="ko-KR" altLang="en-US" sz="2000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8ACBFCE-090C-4C21-93E0-6DA4C1AE42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74" y="1195897"/>
            <a:ext cx="7616051" cy="4281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675641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4;p23">
            <a:extLst>
              <a:ext uri="{FF2B5EF4-FFF2-40B4-BE49-F238E27FC236}">
                <a16:creationId xmlns:a16="http://schemas.microsoft.com/office/drawing/2014/main" id="{D43F4B1D-A196-4164-B644-3A3984A3534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247;p26">
            <a:extLst>
              <a:ext uri="{FF2B5EF4-FFF2-40B4-BE49-F238E27FC236}">
                <a16:creationId xmlns:a16="http://schemas.microsoft.com/office/drawing/2014/main" id="{79C5BC4C-43F1-45BF-9F55-67841DEE21C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01;p15">
            <a:extLst>
              <a:ext uri="{FF2B5EF4-FFF2-40B4-BE49-F238E27FC236}">
                <a16:creationId xmlns:a16="http://schemas.microsoft.com/office/drawing/2014/main" id="{230B77B2-2B9D-4EFC-B454-DCD43379FA67}"/>
              </a:ext>
            </a:extLst>
          </p:cNvPr>
          <p:cNvSpPr txBox="1"/>
          <p:nvPr/>
        </p:nvSpPr>
        <p:spPr>
          <a:xfrm>
            <a:off x="286699" y="1569"/>
            <a:ext cx="11618602" cy="703434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en-US" sz="2800" dirty="0">
                <a:latin typeface="Aharoni" panose="020B0604020202020204" pitchFamily="2" charset="-79"/>
                <a:cs typeface="Aharoni" panose="020B0604020202020204" pitchFamily="2" charset="-79"/>
              </a:rPr>
              <a:t>References</a:t>
            </a:r>
            <a:endParaRPr sz="2800" dirty="0">
              <a:solidFill>
                <a:schemeClr val="tx1"/>
              </a:solidFill>
              <a:latin typeface="Aharoni" panose="020B0604020202020204" pitchFamily="2" charset="-79"/>
              <a:cs typeface="Aharoni" panose="020B0604020202020204" pitchFamily="2" charset="-79"/>
            </a:endParaRPr>
          </a:p>
        </p:txBody>
      </p:sp>
      <p:sp>
        <p:nvSpPr>
          <p:cNvPr id="7" name="Google Shape;101;p15">
            <a:extLst>
              <a:ext uri="{FF2B5EF4-FFF2-40B4-BE49-F238E27FC236}">
                <a16:creationId xmlns:a16="http://schemas.microsoft.com/office/drawing/2014/main" id="{AA26E7AB-5BC7-444C-B064-E59EF26C80E2}"/>
              </a:ext>
            </a:extLst>
          </p:cNvPr>
          <p:cNvSpPr txBox="1"/>
          <p:nvPr/>
        </p:nvSpPr>
        <p:spPr>
          <a:xfrm>
            <a:off x="286699" y="849086"/>
            <a:ext cx="11618602" cy="5153561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latin typeface="+mn-lt"/>
              </a:rPr>
              <a:t>코뿔소 한글쓰기 </a:t>
            </a:r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(</a:t>
            </a:r>
            <a:r>
              <a:rPr lang="ko-KR" altLang="en-US" sz="1800" dirty="0">
                <a:solidFill>
                  <a:schemeClr val="tx1"/>
                </a:solidFill>
                <a:latin typeface="+mn-lt"/>
              </a:rPr>
              <a:t>단어</a:t>
            </a:r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https://youtu.be/7JnWRyxz-rM</a:t>
            </a:r>
            <a:endParaRPr lang="en-US" altLang="ko-KR" sz="1800" dirty="0">
              <a:solidFill>
                <a:schemeClr val="tx1"/>
              </a:solidFill>
              <a:latin typeface="+mn-l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https://youtu.be/sI8bk7vqys0</a:t>
            </a:r>
            <a:endParaRPr lang="en" altLang="ko-KR" sz="1800" u="sng" dirty="0">
              <a:solidFill>
                <a:schemeClr val="tx1"/>
              </a:solidFill>
              <a:latin typeface="+mn-l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https://youtu.be/a0ybUSnMQew?list=PLvGNX68W6qsd96SkJBk5dJuXNZgMNYW06</a:t>
            </a:r>
            <a:endParaRPr lang="en-US" altLang="ko-KR" sz="1800" dirty="0">
              <a:ln w="6600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n-l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https://youtu.be/A7JczAgrmII?list=PLvGNX68W6qsd96SkJBk5dJuXNZgMNYW06</a:t>
            </a:r>
            <a:endParaRPr lang="en" altLang="ko-KR" sz="1800" u="sng" dirty="0">
              <a:solidFill>
                <a:schemeClr val="tx1"/>
              </a:solidFill>
              <a:latin typeface="+mn-l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chemeClr val="tx1"/>
                </a:solidFill>
                <a:latin typeface="+mn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https://youtu.be/nBaRxY4EbEo</a:t>
            </a:r>
            <a:endParaRPr lang="en-US" altLang="ko-KR" sz="1800" dirty="0">
              <a:solidFill>
                <a:schemeClr val="tx1"/>
              </a:solidFill>
              <a:latin typeface="+mn-l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chemeClr val="tx1"/>
                </a:solidFill>
                <a:latin typeface="+mn-lt"/>
                <a:ea typeface="Impact"/>
                <a:cs typeface="Impact"/>
                <a:sym typeface="Impac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https://youtu.be/ImZurgEZldY?list=PL0Xce52AoWX5VMxw_T5UYkH_T-qFyczkf</a:t>
            </a:r>
            <a:endParaRPr lang="en-US" altLang="ko-KR" sz="1800" dirty="0">
              <a:solidFill>
                <a:schemeClr val="tx1"/>
              </a:solidFill>
              <a:latin typeface="+mn-lt"/>
              <a:ea typeface="Impact"/>
              <a:cs typeface="Impact"/>
              <a:sym typeface="Impac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latin typeface="+mn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https://youtu.be/99OGvLxHb2U</a:t>
            </a:r>
            <a:endParaRPr lang="en-US" altLang="ko-KR" sz="1800" dirty="0">
              <a:solidFill>
                <a:schemeClr val="tx1"/>
              </a:solidFill>
              <a:latin typeface="+mn-l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latin typeface="+mn-l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https://youtu.be/iqFJH4WuVPI</a:t>
            </a:r>
            <a:endParaRPr lang="en-US" altLang="ko-KR" sz="1800" dirty="0">
              <a:solidFill>
                <a:schemeClr val="tx1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1800" dirty="0">
              <a:solidFill>
                <a:schemeClr val="tx1"/>
              </a:solidFill>
              <a:latin typeface="+mn-l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latin typeface="+mn-lt"/>
              </a:rPr>
              <a:t>이미지  </a:t>
            </a:r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: google.com / youtube.com </a:t>
            </a:r>
          </a:p>
          <a:p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                       </a:t>
            </a:r>
            <a:r>
              <a:rPr lang="ko-KR" altLang="en-US" sz="1800" dirty="0">
                <a:solidFill>
                  <a:schemeClr val="tx1"/>
                </a:solidFill>
                <a:latin typeface="+mn-lt"/>
              </a:rPr>
              <a:t>산그림 픽쳐북일러스트 </a:t>
            </a:r>
            <a:endParaRPr lang="en-US" altLang="ko-KR" sz="1800" dirty="0">
              <a:solidFill>
                <a:schemeClr val="tx1"/>
              </a:solidFill>
              <a:latin typeface="+mn-lt"/>
            </a:endParaRPr>
          </a:p>
          <a:p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                       </a:t>
            </a:r>
            <a:r>
              <a:rPr lang="ko-KR" altLang="en-US" sz="1800" dirty="0">
                <a:solidFill>
                  <a:schemeClr val="tx1"/>
                </a:solidFill>
                <a:latin typeface="+mn-lt"/>
              </a:rPr>
              <a:t>레몽</a:t>
            </a:r>
            <a:endParaRPr lang="en-US" altLang="ko-KR" sz="1800" dirty="0">
              <a:solidFill>
                <a:schemeClr val="tx1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18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07;p16">
            <a:extLst>
              <a:ext uri="{FF2B5EF4-FFF2-40B4-BE49-F238E27FC236}">
                <a16:creationId xmlns:a16="http://schemas.microsoft.com/office/drawing/2014/main" id="{0A98A1DA-BE44-43E8-920D-BFFE3ED8B311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09A3968-B8A1-40A7-9F00-D890302D3E69}"/>
              </a:ext>
            </a:extLst>
          </p:cNvPr>
          <p:cNvSpPr/>
          <p:nvPr/>
        </p:nvSpPr>
        <p:spPr>
          <a:xfrm>
            <a:off x="6614403" y="1788718"/>
            <a:ext cx="432041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</a:t>
            </a:r>
            <a:r>
              <a:rPr lang="en-US" altLang="ko-KR" sz="6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3915A5C-EC37-4674-AB1C-140D271D304C}"/>
              </a:ext>
            </a:extLst>
          </p:cNvPr>
          <p:cNvSpPr/>
          <p:nvPr/>
        </p:nvSpPr>
        <p:spPr>
          <a:xfrm>
            <a:off x="4669069" y="638367"/>
            <a:ext cx="78856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안녕하세요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선생님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pic>
        <p:nvPicPr>
          <p:cNvPr id="15" name="온라인 미디어 1" title="￫ﾏﾄ￫ﾠﾈ￫ﾯﾸ￭ﾌﾡ￭ﾌﾡ - ￪ﾼﾭ￪ﾼﾭ ￬ﾕﾽ￬ﾆﾍ￭ﾕﾴ(2018)">
            <a:hlinkClick r:id="" action="ppaction://media"/>
            <a:extLst>
              <a:ext uri="{FF2B5EF4-FFF2-40B4-BE49-F238E27FC236}">
                <a16:creationId xmlns:a16="http://schemas.microsoft.com/office/drawing/2014/main" id="{55BDEB8E-2692-4547-A27D-A300A81941C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1444" y="738197"/>
            <a:ext cx="3211955" cy="2695642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8DA3F97B-129F-4EC1-86F2-E89ECE24D099}"/>
              </a:ext>
            </a:extLst>
          </p:cNvPr>
          <p:cNvSpPr/>
          <p:nvPr/>
        </p:nvSpPr>
        <p:spPr>
          <a:xfrm>
            <a:off x="5496946" y="4296703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수업할 때 집중하기로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56F3734-A302-4CD6-9074-C489FE57AA25}"/>
              </a:ext>
            </a:extLst>
          </p:cNvPr>
          <p:cNvSpPr/>
          <p:nvPr/>
        </p:nvSpPr>
        <p:spPr>
          <a:xfrm>
            <a:off x="5496946" y="3457472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인사 잘하기로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A4725A6-8321-4247-BBC5-F63549770BDD}"/>
              </a:ext>
            </a:extLst>
          </p:cNvPr>
          <p:cNvSpPr/>
          <p:nvPr/>
        </p:nvSpPr>
        <p:spPr>
          <a:xfrm>
            <a:off x="4949338" y="5135934"/>
            <a:ext cx="59854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친구들과 </a:t>
            </a:r>
            <a:r>
              <a:rPr lang="ko-KR" alt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사이좋게</a:t>
            </a:r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지내기로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AB7BEE0-4F10-4A22-A8C1-10694B365430}"/>
              </a:ext>
            </a:extLst>
          </p:cNvPr>
          <p:cNvSpPr/>
          <p:nvPr/>
        </p:nvSpPr>
        <p:spPr>
          <a:xfrm>
            <a:off x="960309" y="3457472"/>
            <a:ext cx="2314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hlinkClick r:id="rId5"/>
              </a:rPr>
              <a:t>https://youtu.be/7JnWRyxz-rM</a:t>
            </a:r>
            <a:endParaRPr lang="en-US" altLang="ko-KR" sz="1200" dirty="0"/>
          </a:p>
          <a:p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33333E-6 L 0 -0.07223 " pathEditMode="relative" rAng="0" ptsTypes="AA">
                                      <p:cBhvr>
                                        <p:cTn id="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3" grpId="0"/>
      <p:bldP spid="14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BDE224A1-8924-4BBA-B460-9A77BFE38682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0EC2314-3938-4ECA-B515-CF8C88FC6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590" y="1198081"/>
            <a:ext cx="5625885" cy="40093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E39DA4D6-0523-4B59-9B45-B7473D273B77}"/>
              </a:ext>
            </a:extLst>
          </p:cNvPr>
          <p:cNvSpPr/>
          <p:nvPr/>
        </p:nvSpPr>
        <p:spPr>
          <a:xfrm>
            <a:off x="6428686" y="1167170"/>
            <a:ext cx="502972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모음노래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57DFB60-4141-4439-8B29-5581A90DC2D1}"/>
              </a:ext>
            </a:extLst>
          </p:cNvPr>
          <p:cNvSpPr/>
          <p:nvPr/>
        </p:nvSpPr>
        <p:spPr>
          <a:xfrm>
            <a:off x="6421467" y="1859667"/>
            <a:ext cx="499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400" u="sng" dirty="0">
                <a:solidFill>
                  <a:schemeClr val="hlink"/>
                </a:solidFill>
                <a:hlinkClick r:id="rId3"/>
              </a:rPr>
              <a:t>https://youtu.be/sI8bk7vqys0</a:t>
            </a:r>
            <a:r>
              <a:rPr lang="en" altLang="ko-KR" sz="2400" dirty="0"/>
              <a:t> 1:28</a:t>
            </a:r>
            <a:endParaRPr lang="ko-KR" altLang="en-US" sz="2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8B7D83-9C6E-43E9-9FAB-48CC6F4FE01D}"/>
              </a:ext>
            </a:extLst>
          </p:cNvPr>
          <p:cNvSpPr/>
          <p:nvPr/>
        </p:nvSpPr>
        <p:spPr>
          <a:xfrm>
            <a:off x="6461747" y="3499650"/>
            <a:ext cx="50297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4"/>
              </a:rPr>
              <a:t>https://youtu.be/a0ybUSnMQew?list=PLvGNX68W6qsd96SkJBk5dJuXNZgMNYW06</a:t>
            </a:r>
            <a:endParaRPr lang="en-US" altLang="ko-KR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0F036EA-9B76-481F-9276-5A14C7E8130B}"/>
              </a:ext>
            </a:extLst>
          </p:cNvPr>
          <p:cNvSpPr/>
          <p:nvPr/>
        </p:nvSpPr>
        <p:spPr>
          <a:xfrm>
            <a:off x="6445216" y="4509686"/>
            <a:ext cx="49966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5"/>
              </a:rPr>
              <a:t>https://youtu.be/A7JczAgrmII?list=PLvGNX68W6qsd96SkJBk5dJuXNZgMNYW06</a:t>
            </a:r>
            <a:endParaRPr lang="ko-KR" alt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A08158-34E0-452D-BE8F-20235AC3D8E1}"/>
              </a:ext>
            </a:extLst>
          </p:cNvPr>
          <p:cNvSpPr txBox="1"/>
          <p:nvPr/>
        </p:nvSpPr>
        <p:spPr>
          <a:xfrm>
            <a:off x="4759012" y="5172907"/>
            <a:ext cx="2555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Youtube.com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2549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7B326CF0-4E50-4E1B-862C-F2AF42515369}"/>
              </a:ext>
            </a:extLst>
          </p:cNvPr>
          <p:cNvSpPr/>
          <p:nvPr/>
        </p:nvSpPr>
        <p:spPr>
          <a:xfrm>
            <a:off x="117064" y="215548"/>
            <a:ext cx="301396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복습 한글 바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–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비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16" name="Google Shape;107;p16">
            <a:extLst>
              <a:ext uri="{FF2B5EF4-FFF2-40B4-BE49-F238E27FC236}">
                <a16:creationId xmlns:a16="http://schemas.microsoft.com/office/drawing/2014/main" id="{0843F795-3EFB-4FDB-8207-CA2EE9F843F8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AD5F97A-8859-4558-8C47-9CA6C401E014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6579AB5-DD33-4132-A5F4-16811EADBCB8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722D631-7C82-424C-A777-044F5FC6EB5C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E15D834-4770-4A1A-99C2-08072BD7BF0E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328E738-3903-406A-A046-1AB45134B544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5F68508-74BC-46AE-8843-15C601B0C708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85BAD954-D9F9-424F-B8A7-8F566A19A73A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E5BA5B6D-420C-4BDA-8903-ABB5125D981A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86CBF4C-7874-4FBA-A334-3955EF6BD51A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3961025E-1EE4-4F1B-BDA7-5521C2B7AAB7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0CE803E7-7DD7-4260-9FA2-003B4AF3C4F9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B9D9AEFE-18D2-4FEC-A7AE-B4D7B5D00255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715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8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2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2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5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18" grpId="2"/>
      <p:bldP spid="19" grpId="0"/>
      <p:bldP spid="19" grpId="1"/>
      <p:bldP spid="19" grpId="2"/>
      <p:bldP spid="20" grpId="0"/>
      <p:bldP spid="20" grpId="1"/>
      <p:bldP spid="20" grpId="2"/>
      <p:bldP spid="21" grpId="0"/>
      <p:bldP spid="21" grpId="1"/>
      <p:bldP spid="21" grpId="2"/>
      <p:bldP spid="22" grpId="0"/>
      <p:bldP spid="22" grpId="1"/>
      <p:bldP spid="22" grpId="2"/>
      <p:bldP spid="23" grpId="0"/>
      <p:bldP spid="23" grpId="1"/>
      <p:bldP spid="23" grpId="2"/>
      <p:bldP spid="37" grpId="0"/>
      <p:bldP spid="37" grpId="1"/>
      <p:bldP spid="37" grpId="2"/>
      <p:bldP spid="38" grpId="0"/>
      <p:bldP spid="38" grpId="1"/>
      <p:bldP spid="38" grpId="2"/>
      <p:bldP spid="39" grpId="0"/>
      <p:bldP spid="39" grpId="1"/>
      <p:bldP spid="39" grpId="2"/>
      <p:bldP spid="40" grpId="0"/>
      <p:bldP spid="40" grpId="1"/>
      <p:bldP spid="40" grpId="2"/>
      <p:bldP spid="41" grpId="0"/>
      <p:bldP spid="41" grpId="1"/>
      <p:bldP spid="41" grpId="2"/>
      <p:bldP spid="42" grpId="0"/>
      <p:bldP spid="42" grpId="1"/>
      <p:bldP spid="42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0A7686D-46C4-48C5-8745-DCD39A37E382}"/>
              </a:ext>
            </a:extLst>
          </p:cNvPr>
          <p:cNvSpPr/>
          <p:nvPr/>
        </p:nvSpPr>
        <p:spPr>
          <a:xfrm>
            <a:off x="832785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E1D8A5B-0B44-4079-9EB7-3CC3006CFD30}"/>
              </a:ext>
            </a:extLst>
          </p:cNvPr>
          <p:cNvSpPr/>
          <p:nvPr/>
        </p:nvSpPr>
        <p:spPr>
          <a:xfrm>
            <a:off x="198121" y="224737"/>
            <a:ext cx="28761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오늘의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한글자음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4CDB0D1-9DCB-4E8D-8E37-4E4AA5AC5D9A}"/>
              </a:ext>
            </a:extLst>
          </p:cNvPr>
          <p:cNvSpPr/>
          <p:nvPr/>
        </p:nvSpPr>
        <p:spPr>
          <a:xfrm>
            <a:off x="2350159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116A8C3-0206-407E-A324-344BDE7A6525}"/>
              </a:ext>
            </a:extLst>
          </p:cNvPr>
          <p:cNvSpPr/>
          <p:nvPr/>
        </p:nvSpPr>
        <p:spPr>
          <a:xfrm>
            <a:off x="3867533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38C6BFA-822F-419F-A894-AA7C6152EAB5}"/>
              </a:ext>
            </a:extLst>
          </p:cNvPr>
          <p:cNvSpPr/>
          <p:nvPr/>
        </p:nvSpPr>
        <p:spPr>
          <a:xfrm>
            <a:off x="5384907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728C3DE-C3A8-4873-AB6D-0F0B99887138}"/>
              </a:ext>
            </a:extLst>
          </p:cNvPr>
          <p:cNvSpPr/>
          <p:nvPr/>
        </p:nvSpPr>
        <p:spPr>
          <a:xfrm>
            <a:off x="832785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2DDE252-314F-4729-ACA9-E3D2F3AE0296}"/>
              </a:ext>
            </a:extLst>
          </p:cNvPr>
          <p:cNvSpPr/>
          <p:nvPr/>
        </p:nvSpPr>
        <p:spPr>
          <a:xfrm>
            <a:off x="2350159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11EF64F-CB41-4C35-A780-9D042816AE24}"/>
              </a:ext>
            </a:extLst>
          </p:cNvPr>
          <p:cNvSpPr/>
          <p:nvPr/>
        </p:nvSpPr>
        <p:spPr>
          <a:xfrm>
            <a:off x="3867533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EFFADCD-87C3-406F-B43F-8039523A8753}"/>
              </a:ext>
            </a:extLst>
          </p:cNvPr>
          <p:cNvSpPr/>
          <p:nvPr/>
        </p:nvSpPr>
        <p:spPr>
          <a:xfrm>
            <a:off x="5384907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269FBE2-2819-4F98-B98F-29C7E73509F3}"/>
              </a:ext>
            </a:extLst>
          </p:cNvPr>
          <p:cNvSpPr/>
          <p:nvPr/>
        </p:nvSpPr>
        <p:spPr>
          <a:xfrm>
            <a:off x="6807092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0FFF8CD-0D30-4CAF-BBB5-3539C924CA48}"/>
              </a:ext>
            </a:extLst>
          </p:cNvPr>
          <p:cNvSpPr/>
          <p:nvPr/>
        </p:nvSpPr>
        <p:spPr>
          <a:xfrm>
            <a:off x="8324466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0B50643-74DC-41D2-BD7B-4121C1BA860D}"/>
              </a:ext>
            </a:extLst>
          </p:cNvPr>
          <p:cNvSpPr/>
          <p:nvPr/>
        </p:nvSpPr>
        <p:spPr>
          <a:xfrm>
            <a:off x="9841840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462F2B5-820E-47D2-AB03-9D679EF4CE09}"/>
              </a:ext>
            </a:extLst>
          </p:cNvPr>
          <p:cNvSpPr/>
          <p:nvPr/>
        </p:nvSpPr>
        <p:spPr>
          <a:xfrm>
            <a:off x="6807092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7393F86-CC75-4F9E-9C2F-B560F40F8492}"/>
              </a:ext>
            </a:extLst>
          </p:cNvPr>
          <p:cNvSpPr/>
          <p:nvPr/>
        </p:nvSpPr>
        <p:spPr>
          <a:xfrm>
            <a:off x="8324466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A270F8F-4AD1-4717-BB79-AB44E7A2D6FB}"/>
              </a:ext>
            </a:extLst>
          </p:cNvPr>
          <p:cNvSpPr/>
          <p:nvPr/>
        </p:nvSpPr>
        <p:spPr>
          <a:xfrm>
            <a:off x="9841840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Google Shape;107;p16">
            <a:extLst>
              <a:ext uri="{FF2B5EF4-FFF2-40B4-BE49-F238E27FC236}">
                <a16:creationId xmlns:a16="http://schemas.microsoft.com/office/drawing/2014/main" id="{844AD9FC-D461-44AC-AF69-787FAC4B7FF0}"/>
              </a:ext>
            </a:extLst>
          </p:cNvPr>
          <p:cNvSpPr txBox="1"/>
          <p:nvPr/>
        </p:nvSpPr>
        <p:spPr>
          <a:xfrm>
            <a:off x="0" y="6183000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975BCE5-9AFF-47DF-8FD1-256FD8B6002B}"/>
              </a:ext>
            </a:extLst>
          </p:cNvPr>
          <p:cNvSpPr/>
          <p:nvPr/>
        </p:nvSpPr>
        <p:spPr>
          <a:xfrm>
            <a:off x="1282508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6E4DF9C-517F-4E94-859E-93EB9952C818}"/>
              </a:ext>
            </a:extLst>
          </p:cNvPr>
          <p:cNvSpPr/>
          <p:nvPr/>
        </p:nvSpPr>
        <p:spPr>
          <a:xfrm>
            <a:off x="2777521" y="1255355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CA16926-B282-49FE-8FD1-14B0B49CAEB7}"/>
              </a:ext>
            </a:extLst>
          </p:cNvPr>
          <p:cNvSpPr/>
          <p:nvPr/>
        </p:nvSpPr>
        <p:spPr>
          <a:xfrm>
            <a:off x="4304673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3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BADC4B4-A458-4343-92B0-8394857D3386}"/>
              </a:ext>
            </a:extLst>
          </p:cNvPr>
          <p:cNvSpPr/>
          <p:nvPr/>
        </p:nvSpPr>
        <p:spPr>
          <a:xfrm>
            <a:off x="574187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4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2CF7A8B-272E-4C3B-820F-2EFAD9AA7B9A}"/>
              </a:ext>
            </a:extLst>
          </p:cNvPr>
          <p:cNvSpPr/>
          <p:nvPr/>
        </p:nvSpPr>
        <p:spPr>
          <a:xfrm>
            <a:off x="716676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5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73D2142-0D03-4BA2-AB9F-74EFD17563AC}"/>
              </a:ext>
            </a:extLst>
          </p:cNvPr>
          <p:cNvSpPr/>
          <p:nvPr/>
        </p:nvSpPr>
        <p:spPr>
          <a:xfrm>
            <a:off x="870666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6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2F9145C-F226-443D-9BBB-418131B23C47}"/>
              </a:ext>
            </a:extLst>
          </p:cNvPr>
          <p:cNvSpPr/>
          <p:nvPr/>
        </p:nvSpPr>
        <p:spPr>
          <a:xfrm>
            <a:off x="1022263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7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ACDCD8B5-AAAA-4D94-B235-9A65FB243A09}"/>
              </a:ext>
            </a:extLst>
          </p:cNvPr>
          <p:cNvGrpSpPr/>
          <p:nvPr/>
        </p:nvGrpSpPr>
        <p:grpSpPr>
          <a:xfrm>
            <a:off x="1260706" y="3651966"/>
            <a:ext cx="9626981" cy="549108"/>
            <a:chOff x="1233577" y="1488896"/>
            <a:chExt cx="9626981" cy="549108"/>
          </a:xfrm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67EB3AB3-3095-4550-B6A4-477BEE55AE59}"/>
                </a:ext>
              </a:extLst>
            </p:cNvPr>
            <p:cNvSpPr/>
            <p:nvPr/>
          </p:nvSpPr>
          <p:spPr>
            <a:xfrm>
              <a:off x="1233577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8</a:t>
              </a:r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F827C52D-97EB-43DC-82E2-303AB4F7DD7A}"/>
                </a:ext>
              </a:extLst>
            </p:cNvPr>
            <p:cNvSpPr/>
            <p:nvPr/>
          </p:nvSpPr>
          <p:spPr>
            <a:xfrm>
              <a:off x="2749545" y="1488896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9</a:t>
              </a:r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F2765C34-5EE9-411B-86AE-4CDA59C1ECEA}"/>
                </a:ext>
              </a:extLst>
            </p:cNvPr>
            <p:cNvSpPr/>
            <p:nvPr/>
          </p:nvSpPr>
          <p:spPr>
            <a:xfrm>
              <a:off x="4255742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10</a:t>
              </a: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65684600-9BA1-4322-8650-D01FCD8B73BC}"/>
                </a:ext>
              </a:extLst>
            </p:cNvPr>
            <p:cNvSpPr/>
            <p:nvPr/>
          </p:nvSpPr>
          <p:spPr>
            <a:xfrm>
              <a:off x="5692943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11</a:t>
              </a: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5182335A-8383-4414-A511-35063AA998DF}"/>
                </a:ext>
              </a:extLst>
            </p:cNvPr>
            <p:cNvSpPr/>
            <p:nvPr/>
          </p:nvSpPr>
          <p:spPr>
            <a:xfrm>
              <a:off x="7117831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12</a:t>
              </a: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25A52384-682E-404B-ACA8-F2653C7E7FB0}"/>
                </a:ext>
              </a:extLst>
            </p:cNvPr>
            <p:cNvSpPr/>
            <p:nvPr/>
          </p:nvSpPr>
          <p:spPr>
            <a:xfrm>
              <a:off x="8657733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13</a:t>
              </a: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880F1EAA-2A7C-4D7E-8A08-56AE3B068D82}"/>
                </a:ext>
              </a:extLst>
            </p:cNvPr>
            <p:cNvSpPr/>
            <p:nvPr/>
          </p:nvSpPr>
          <p:spPr>
            <a:xfrm>
              <a:off x="10173701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14</a:t>
              </a:r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76E0EFA8-0F21-4224-B918-1E3A821034AC}"/>
              </a:ext>
            </a:extLst>
          </p:cNvPr>
          <p:cNvSpPr/>
          <p:nvPr/>
        </p:nvSpPr>
        <p:spPr>
          <a:xfrm>
            <a:off x="9221754" y="945992"/>
            <a:ext cx="2755884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2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9385643-5518-415F-B2F5-D448F4CCE8AF}"/>
              </a:ext>
            </a:extLst>
          </p:cNvPr>
          <p:cNvSpPr/>
          <p:nvPr/>
        </p:nvSpPr>
        <p:spPr>
          <a:xfrm>
            <a:off x="5222410" y="4229160"/>
            <a:ext cx="17331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[ </a:t>
            </a:r>
            <a:r>
              <a:rPr lang="ko-KR" alt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시  옷 </a:t>
            </a:r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425971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6 L -2.5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7037E-6 L -1.66667E-6 -0.07222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3.7037E-6 L -8.33333E-7 -0.07222 " pathEditMode="relative" rAng="0" ptsTypes="AA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6 L 0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3.7037E-6 L 3.33333E-6 -0.07222 " pathEditMode="relative" rAng="0" ptsTypes="AA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3.7037E-6 L 4.16667E-6 -0.07222 " pathEditMode="relative" rAng="0" ptsTypes="AA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3.7037E-6 L -4.79167E-6 -0.07222 " pathEditMode="relative" rAng="0" ptsTypes="AA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1.85185E-6 L -2.5E-6 -0.07222 " pathEditMode="relative" rAng="0" ptsTypes="AA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1.85185E-6 L -1.66667E-6 -0.07222 " pathEditMode="relative" rAng="0" ptsTypes="AA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1.85185E-6 L -8.33333E-7 -0.07222 " pathEditMode="relative" rAng="0" ptsTypes="AA">
                                      <p:cBhvr>
                                        <p:cTn id="6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7222 " pathEditMode="relative" rAng="0" ptsTypes="AA">
                                      <p:cBhvr>
                                        <p:cTn id="7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1.85185E-6 L 3.33333E-6 -0.07222 " pathEditMode="relative" rAng="0" ptsTypes="AA">
                                      <p:cBhvr>
                                        <p:cTn id="8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1.85185E-6 L 4.16667E-6 -0.07222 " pathEditMode="relative" rAng="0" ptsTypes="AA">
                                      <p:cBhvr>
                                        <p:cTn id="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1.85185E-6 L -4.79167E-6 -0.07222 " pathEditMode="relative" rAng="0" ptsTypes="AA">
                                      <p:cBhvr>
                                        <p:cTn id="9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7500"/>
                            </p:stCondLst>
                            <p:childTnLst>
                              <p:par>
                                <p:cTn id="188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8000"/>
                            </p:stCondLst>
                            <p:childTnLst>
                              <p:par>
                                <p:cTn id="19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L -0.3694 0.12107 " pathEditMode="relative" rAng="0" ptsTypes="AA">
                                      <p:cBhvr>
                                        <p:cTn id="19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77" y="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8" grpId="0"/>
      <p:bldP spid="19" grpId="0"/>
      <p:bldP spid="20" grpId="0"/>
      <p:bldP spid="21" grpId="0"/>
      <p:bldP spid="22" grpId="0"/>
      <p:bldP spid="23" grpId="0"/>
      <p:bldP spid="33" grpId="0"/>
      <p:bldP spid="33" grpId="1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5827FACD-92A1-4A48-99DC-A0301C46E753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43F048-4D0D-4072-9359-E196D54C69A4}"/>
              </a:ext>
            </a:extLst>
          </p:cNvPr>
          <p:cNvSpPr txBox="1"/>
          <p:nvPr/>
        </p:nvSpPr>
        <p:spPr>
          <a:xfrm>
            <a:off x="536694" y="1530959"/>
            <a:ext cx="4392118" cy="4302177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CA4EF9-E633-43A2-8BED-8D38A571E775}"/>
              </a:ext>
            </a:extLst>
          </p:cNvPr>
          <p:cNvSpPr txBox="1"/>
          <p:nvPr/>
        </p:nvSpPr>
        <p:spPr>
          <a:xfrm>
            <a:off x="7260238" y="1566473"/>
            <a:ext cx="4392118" cy="430217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AC4C255-1FC5-4751-86C0-54AA5BB76654}"/>
              </a:ext>
            </a:extLst>
          </p:cNvPr>
          <p:cNvSpPr/>
          <p:nvPr/>
        </p:nvSpPr>
        <p:spPr>
          <a:xfrm>
            <a:off x="732368" y="203163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275C347-7FF7-4DE3-AA90-F33180CBC462}"/>
              </a:ext>
            </a:extLst>
          </p:cNvPr>
          <p:cNvSpPr/>
          <p:nvPr/>
        </p:nvSpPr>
        <p:spPr>
          <a:xfrm>
            <a:off x="1847065" y="2054799"/>
            <a:ext cx="7391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838F088-DA2E-4BFC-9D87-7FAA8B5D75AC}"/>
              </a:ext>
            </a:extLst>
          </p:cNvPr>
          <p:cNvSpPr/>
          <p:nvPr/>
        </p:nvSpPr>
        <p:spPr>
          <a:xfrm>
            <a:off x="2883543" y="205479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4ADEABD-0D32-4E4C-BEBF-CF8F5D38FF97}"/>
              </a:ext>
            </a:extLst>
          </p:cNvPr>
          <p:cNvSpPr/>
          <p:nvPr/>
        </p:nvSpPr>
        <p:spPr>
          <a:xfrm>
            <a:off x="3905377" y="2064772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719DE7B-053C-430B-91E2-87BDBDD76C5B}"/>
              </a:ext>
            </a:extLst>
          </p:cNvPr>
          <p:cNvSpPr/>
          <p:nvPr/>
        </p:nvSpPr>
        <p:spPr>
          <a:xfrm>
            <a:off x="726958" y="292020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B84D614-C0A4-46FE-8F22-74EE36423D34}"/>
              </a:ext>
            </a:extLst>
          </p:cNvPr>
          <p:cNvSpPr/>
          <p:nvPr/>
        </p:nvSpPr>
        <p:spPr>
          <a:xfrm>
            <a:off x="1790166" y="2931793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B5D63A0-B730-4E68-B4C5-34BD2EFF3540}"/>
              </a:ext>
            </a:extLst>
          </p:cNvPr>
          <p:cNvSpPr/>
          <p:nvPr/>
        </p:nvSpPr>
        <p:spPr>
          <a:xfrm>
            <a:off x="2910273" y="2954961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F605E86-C3AB-464D-A6A0-58ED21EDBC16}"/>
              </a:ext>
            </a:extLst>
          </p:cNvPr>
          <p:cNvSpPr/>
          <p:nvPr/>
        </p:nvSpPr>
        <p:spPr>
          <a:xfrm>
            <a:off x="3901085" y="301492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ABC09EE-D43B-40BA-B018-1466823C7FC1}"/>
              </a:ext>
            </a:extLst>
          </p:cNvPr>
          <p:cNvSpPr/>
          <p:nvPr/>
        </p:nvSpPr>
        <p:spPr>
          <a:xfrm>
            <a:off x="758386" y="385453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6BAEAA5-592D-48D5-AC39-180FF2B06D6E}"/>
              </a:ext>
            </a:extLst>
          </p:cNvPr>
          <p:cNvSpPr/>
          <p:nvPr/>
        </p:nvSpPr>
        <p:spPr>
          <a:xfrm>
            <a:off x="1823294" y="3854970"/>
            <a:ext cx="833002" cy="952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CD0D371-AD1A-4A08-980B-7A2DC80AC288}"/>
              </a:ext>
            </a:extLst>
          </p:cNvPr>
          <p:cNvSpPr/>
          <p:nvPr/>
        </p:nvSpPr>
        <p:spPr>
          <a:xfrm>
            <a:off x="2883543" y="392662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E0CF11B-ECB5-48D1-92F9-21C3CFCD92AA}"/>
              </a:ext>
            </a:extLst>
          </p:cNvPr>
          <p:cNvSpPr/>
          <p:nvPr/>
        </p:nvSpPr>
        <p:spPr>
          <a:xfrm>
            <a:off x="3879948" y="3884409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6B26B72-39D3-4E71-94A2-7CA1DC438062}"/>
              </a:ext>
            </a:extLst>
          </p:cNvPr>
          <p:cNvSpPr/>
          <p:nvPr/>
        </p:nvSpPr>
        <p:spPr>
          <a:xfrm>
            <a:off x="1772720" y="4816698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4023752-8C2A-4407-AF8A-57DF0F7D4EE8}"/>
              </a:ext>
            </a:extLst>
          </p:cNvPr>
          <p:cNvSpPr/>
          <p:nvPr/>
        </p:nvSpPr>
        <p:spPr>
          <a:xfrm>
            <a:off x="2882737" y="480857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E54A002-68BF-4EE6-B2B3-7BB2F187FD45}"/>
              </a:ext>
            </a:extLst>
          </p:cNvPr>
          <p:cNvSpPr/>
          <p:nvPr/>
        </p:nvSpPr>
        <p:spPr>
          <a:xfrm>
            <a:off x="7266574" y="2340667"/>
            <a:ext cx="960519" cy="10553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4048B5B-31DE-4B86-9940-CF22A2E40A22}"/>
              </a:ext>
            </a:extLst>
          </p:cNvPr>
          <p:cNvSpPr/>
          <p:nvPr/>
        </p:nvSpPr>
        <p:spPr>
          <a:xfrm>
            <a:off x="8392218" y="236046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F2D599D-BC28-497A-98BD-94795C54AF33}"/>
              </a:ext>
            </a:extLst>
          </p:cNvPr>
          <p:cNvSpPr/>
          <p:nvPr/>
        </p:nvSpPr>
        <p:spPr>
          <a:xfrm>
            <a:off x="9566102" y="2330196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7C66270-C96A-4C5F-9508-C1591E40C25A}"/>
              </a:ext>
            </a:extLst>
          </p:cNvPr>
          <p:cNvSpPr/>
          <p:nvPr/>
        </p:nvSpPr>
        <p:spPr>
          <a:xfrm>
            <a:off x="10593017" y="231420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A3740CB-04BB-4537-A1D8-8D9611FE7788}"/>
              </a:ext>
            </a:extLst>
          </p:cNvPr>
          <p:cNvSpPr/>
          <p:nvPr/>
        </p:nvSpPr>
        <p:spPr>
          <a:xfrm>
            <a:off x="7267714" y="3517603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599641E-C69A-431A-A5F3-918E2D0882E0}"/>
              </a:ext>
            </a:extLst>
          </p:cNvPr>
          <p:cNvSpPr/>
          <p:nvPr/>
        </p:nvSpPr>
        <p:spPr>
          <a:xfrm>
            <a:off x="8457434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5F12BEB-2787-4EA4-BE61-CEDB581332DE}"/>
              </a:ext>
            </a:extLst>
          </p:cNvPr>
          <p:cNvSpPr/>
          <p:nvPr/>
        </p:nvSpPr>
        <p:spPr>
          <a:xfrm>
            <a:off x="9487565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EC9A154-D48B-4649-936E-94A4F9CF3D47}"/>
              </a:ext>
            </a:extLst>
          </p:cNvPr>
          <p:cNvSpPr/>
          <p:nvPr/>
        </p:nvSpPr>
        <p:spPr>
          <a:xfrm>
            <a:off x="10529232" y="3518786"/>
            <a:ext cx="920385" cy="1011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386E6A1-9E46-428B-A65A-B46B0806757E}"/>
              </a:ext>
            </a:extLst>
          </p:cNvPr>
          <p:cNvSpPr/>
          <p:nvPr/>
        </p:nvSpPr>
        <p:spPr>
          <a:xfrm>
            <a:off x="9562372" y="475164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E3A42AC-0425-46C0-B9F7-AF1013DE3ECC}"/>
              </a:ext>
            </a:extLst>
          </p:cNvPr>
          <p:cNvSpPr/>
          <p:nvPr/>
        </p:nvSpPr>
        <p:spPr>
          <a:xfrm>
            <a:off x="8482542" y="4709942"/>
            <a:ext cx="96052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9DF559F-0B50-4C64-8A1D-F41AC123448A}"/>
              </a:ext>
            </a:extLst>
          </p:cNvPr>
          <p:cNvSpPr/>
          <p:nvPr/>
        </p:nvSpPr>
        <p:spPr>
          <a:xfrm>
            <a:off x="270907" y="244852"/>
            <a:ext cx="328166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ㅅ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글자만들기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예시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E91BE47E-0A02-41BC-97D8-E3F500D41C7C}"/>
              </a:ext>
            </a:extLst>
          </p:cNvPr>
          <p:cNvGrpSpPr/>
          <p:nvPr/>
        </p:nvGrpSpPr>
        <p:grpSpPr>
          <a:xfrm>
            <a:off x="2017071" y="2314205"/>
            <a:ext cx="653108" cy="512896"/>
            <a:chOff x="4486950" y="2951771"/>
            <a:chExt cx="2107976" cy="1015663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743D3989-DCD4-4D53-90FB-5549B5B24FA3}"/>
                </a:ext>
              </a:extLst>
            </p:cNvPr>
            <p:cNvSpPr/>
            <p:nvPr/>
          </p:nvSpPr>
          <p:spPr>
            <a:xfrm>
              <a:off x="4486950" y="2951771"/>
              <a:ext cx="96051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BEDCD74A-C823-4CA8-B266-90C139F4A33D}"/>
                </a:ext>
              </a:extLst>
            </p:cNvPr>
            <p:cNvSpPr/>
            <p:nvPr/>
          </p:nvSpPr>
          <p:spPr>
            <a:xfrm>
              <a:off x="6410195" y="2960620"/>
              <a:ext cx="184731" cy="9774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ACE19F0-12F0-4B9C-B3AF-34EA20CEC3B5}"/>
              </a:ext>
            </a:extLst>
          </p:cNvPr>
          <p:cNvSpPr/>
          <p:nvPr/>
        </p:nvSpPr>
        <p:spPr>
          <a:xfrm>
            <a:off x="502046" y="1564469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자음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A1091D9A-E364-40D4-9960-2379FEDC57DA}"/>
              </a:ext>
            </a:extLst>
          </p:cNvPr>
          <p:cNvSpPr/>
          <p:nvPr/>
        </p:nvSpPr>
        <p:spPr>
          <a:xfrm>
            <a:off x="10641810" y="1582143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모음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583336D1-BDF3-4462-8BE8-F06AED2ED850}"/>
              </a:ext>
            </a:extLst>
          </p:cNvPr>
          <p:cNvSpPr/>
          <p:nvPr/>
        </p:nvSpPr>
        <p:spPr>
          <a:xfrm>
            <a:off x="6371181" y="3018806"/>
            <a:ext cx="960519" cy="10553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36" name="Google Shape;120;p17">
            <a:extLst>
              <a:ext uri="{FF2B5EF4-FFF2-40B4-BE49-F238E27FC236}">
                <a16:creationId xmlns:a16="http://schemas.microsoft.com/office/drawing/2014/main" id="{1597F243-A797-414F-9E90-B9D7429CFFC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0465" t="5362" r="13863" b="13270"/>
          <a:stretch/>
        </p:blipFill>
        <p:spPr>
          <a:xfrm flipH="1">
            <a:off x="5548992" y="4077784"/>
            <a:ext cx="1143323" cy="7721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163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85185E-6 L 0.16393 0.0018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90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16159 0.09838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86" y="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7 0.0044 L 0.42591 -0.12199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07" y="-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9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104;p16">
            <a:extLst>
              <a:ext uri="{FF2B5EF4-FFF2-40B4-BE49-F238E27FC236}">
                <a16:creationId xmlns:a16="http://schemas.microsoft.com/office/drawing/2014/main" id="{053449DE-43CB-4624-9850-ACBFC4C52C47}"/>
              </a:ext>
            </a:extLst>
          </p:cNvPr>
          <p:cNvSpPr txBox="1"/>
          <p:nvPr/>
        </p:nvSpPr>
        <p:spPr>
          <a:xfrm>
            <a:off x="1115100" y="485600"/>
            <a:ext cx="4869600" cy="52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FF0000"/>
                </a:solidFill>
              </a:rPr>
              <a:t>ㅅ</a:t>
            </a:r>
            <a:endParaRPr sz="33300" dirty="0">
              <a:solidFill>
                <a:srgbClr val="FF0000"/>
              </a:solidFill>
            </a:endParaRPr>
          </a:p>
        </p:txBody>
      </p:sp>
      <p:sp>
        <p:nvSpPr>
          <p:cNvPr id="27" name="Google Shape;105;p16">
            <a:extLst>
              <a:ext uri="{FF2B5EF4-FFF2-40B4-BE49-F238E27FC236}">
                <a16:creationId xmlns:a16="http://schemas.microsoft.com/office/drawing/2014/main" id="{56E1EC12-427A-47A2-93C0-C0F6B5737186}"/>
              </a:ext>
            </a:extLst>
          </p:cNvPr>
          <p:cNvSpPr txBox="1"/>
          <p:nvPr/>
        </p:nvSpPr>
        <p:spPr>
          <a:xfrm>
            <a:off x="6486467" y="845600"/>
            <a:ext cx="5501100" cy="51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0000FF"/>
                </a:solidFill>
              </a:rPr>
              <a:t>사</a:t>
            </a:r>
            <a:endParaRPr sz="33300" dirty="0">
              <a:solidFill>
                <a:srgbClr val="0000FF"/>
              </a:solidFill>
            </a:endParaRPr>
          </a:p>
        </p:txBody>
      </p:sp>
      <p:sp>
        <p:nvSpPr>
          <p:cNvPr id="28" name="Google Shape;106;p16">
            <a:extLst>
              <a:ext uri="{FF2B5EF4-FFF2-40B4-BE49-F238E27FC236}">
                <a16:creationId xmlns:a16="http://schemas.microsoft.com/office/drawing/2014/main" id="{C99DAD96-3635-454C-A0CA-4614CA1C9483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9F9C440-2EFA-416E-A8EF-D4E7B359575D}"/>
              </a:ext>
            </a:extLst>
          </p:cNvPr>
          <p:cNvSpPr/>
          <p:nvPr/>
        </p:nvSpPr>
        <p:spPr>
          <a:xfrm>
            <a:off x="425725" y="467700"/>
            <a:ext cx="317747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함께 써 봐요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76A45CDD-D461-407D-B99D-D2AFA737D393}"/>
              </a:ext>
            </a:extLst>
          </p:cNvPr>
          <p:cNvSpPr/>
          <p:nvPr/>
        </p:nvSpPr>
        <p:spPr>
          <a:xfrm>
            <a:off x="1917152" y="2194560"/>
            <a:ext cx="1406708" cy="1929312"/>
          </a:xfrm>
          <a:custGeom>
            <a:avLst/>
            <a:gdLst>
              <a:gd name="connsiteX0" fmla="*/ 1420837 w 1459389"/>
              <a:gd name="connsiteY0" fmla="*/ 0 h 1913811"/>
              <a:gd name="connsiteX1" fmla="*/ 1448972 w 1459389"/>
              <a:gd name="connsiteY1" fmla="*/ 590843 h 1913811"/>
              <a:gd name="connsiteX2" fmla="*/ 1266092 w 1459389"/>
              <a:gd name="connsiteY2" fmla="*/ 1041009 h 1913811"/>
              <a:gd name="connsiteX3" fmla="*/ 1139483 w 1459389"/>
              <a:gd name="connsiteY3" fmla="*/ 1209822 h 1913811"/>
              <a:gd name="connsiteX4" fmla="*/ 942535 w 1459389"/>
              <a:gd name="connsiteY4" fmla="*/ 1420837 h 1913811"/>
              <a:gd name="connsiteX5" fmla="*/ 773723 w 1459389"/>
              <a:gd name="connsiteY5" fmla="*/ 1547446 h 1913811"/>
              <a:gd name="connsiteX6" fmla="*/ 520504 w 1459389"/>
              <a:gd name="connsiteY6" fmla="*/ 1716258 h 1913811"/>
              <a:gd name="connsiteX7" fmla="*/ 309489 w 1459389"/>
              <a:gd name="connsiteY7" fmla="*/ 1814732 h 1913811"/>
              <a:gd name="connsiteX8" fmla="*/ 154744 w 1459389"/>
              <a:gd name="connsiteY8" fmla="*/ 1899138 h 1913811"/>
              <a:gd name="connsiteX9" fmla="*/ 0 w 1459389"/>
              <a:gd name="connsiteY9" fmla="*/ 1913206 h 1913811"/>
              <a:gd name="connsiteX0" fmla="*/ 1372711 w 1411263"/>
              <a:gd name="connsiteY0" fmla="*/ 0 h 1977390"/>
              <a:gd name="connsiteX1" fmla="*/ 1400846 w 1411263"/>
              <a:gd name="connsiteY1" fmla="*/ 590843 h 1977390"/>
              <a:gd name="connsiteX2" fmla="*/ 1217966 w 1411263"/>
              <a:gd name="connsiteY2" fmla="*/ 1041009 h 1977390"/>
              <a:gd name="connsiteX3" fmla="*/ 1091357 w 1411263"/>
              <a:gd name="connsiteY3" fmla="*/ 1209822 h 1977390"/>
              <a:gd name="connsiteX4" fmla="*/ 894409 w 1411263"/>
              <a:gd name="connsiteY4" fmla="*/ 1420837 h 1977390"/>
              <a:gd name="connsiteX5" fmla="*/ 725597 w 1411263"/>
              <a:gd name="connsiteY5" fmla="*/ 1547446 h 1977390"/>
              <a:gd name="connsiteX6" fmla="*/ 472378 w 1411263"/>
              <a:gd name="connsiteY6" fmla="*/ 1716258 h 1977390"/>
              <a:gd name="connsiteX7" fmla="*/ 261363 w 1411263"/>
              <a:gd name="connsiteY7" fmla="*/ 1814732 h 1977390"/>
              <a:gd name="connsiteX8" fmla="*/ 106618 w 1411263"/>
              <a:gd name="connsiteY8" fmla="*/ 1899138 h 1977390"/>
              <a:gd name="connsiteX9" fmla="*/ 0 w 1411263"/>
              <a:gd name="connsiteY9" fmla="*/ 1977374 h 1977390"/>
              <a:gd name="connsiteX0" fmla="*/ 1420838 w 1459390"/>
              <a:gd name="connsiteY0" fmla="*/ 0 h 1961353"/>
              <a:gd name="connsiteX1" fmla="*/ 1448973 w 1459390"/>
              <a:gd name="connsiteY1" fmla="*/ 590843 h 1961353"/>
              <a:gd name="connsiteX2" fmla="*/ 1266093 w 1459390"/>
              <a:gd name="connsiteY2" fmla="*/ 1041009 h 1961353"/>
              <a:gd name="connsiteX3" fmla="*/ 1139484 w 1459390"/>
              <a:gd name="connsiteY3" fmla="*/ 1209822 h 1961353"/>
              <a:gd name="connsiteX4" fmla="*/ 942536 w 1459390"/>
              <a:gd name="connsiteY4" fmla="*/ 1420837 h 1961353"/>
              <a:gd name="connsiteX5" fmla="*/ 773724 w 1459390"/>
              <a:gd name="connsiteY5" fmla="*/ 1547446 h 1961353"/>
              <a:gd name="connsiteX6" fmla="*/ 520505 w 1459390"/>
              <a:gd name="connsiteY6" fmla="*/ 1716258 h 1961353"/>
              <a:gd name="connsiteX7" fmla="*/ 309490 w 1459390"/>
              <a:gd name="connsiteY7" fmla="*/ 1814732 h 1961353"/>
              <a:gd name="connsiteX8" fmla="*/ 154745 w 1459390"/>
              <a:gd name="connsiteY8" fmla="*/ 1899138 h 1961353"/>
              <a:gd name="connsiteX9" fmla="*/ 0 w 1459390"/>
              <a:gd name="connsiteY9" fmla="*/ 1961332 h 1961353"/>
              <a:gd name="connsiteX0" fmla="*/ 1340628 w 1379180"/>
              <a:gd name="connsiteY0" fmla="*/ 0 h 1929312"/>
              <a:gd name="connsiteX1" fmla="*/ 1368763 w 1379180"/>
              <a:gd name="connsiteY1" fmla="*/ 590843 h 1929312"/>
              <a:gd name="connsiteX2" fmla="*/ 1185883 w 1379180"/>
              <a:gd name="connsiteY2" fmla="*/ 1041009 h 1929312"/>
              <a:gd name="connsiteX3" fmla="*/ 1059274 w 1379180"/>
              <a:gd name="connsiteY3" fmla="*/ 1209822 h 1929312"/>
              <a:gd name="connsiteX4" fmla="*/ 862326 w 1379180"/>
              <a:gd name="connsiteY4" fmla="*/ 1420837 h 1929312"/>
              <a:gd name="connsiteX5" fmla="*/ 693514 w 1379180"/>
              <a:gd name="connsiteY5" fmla="*/ 1547446 h 1929312"/>
              <a:gd name="connsiteX6" fmla="*/ 440295 w 1379180"/>
              <a:gd name="connsiteY6" fmla="*/ 1716258 h 1929312"/>
              <a:gd name="connsiteX7" fmla="*/ 229280 w 1379180"/>
              <a:gd name="connsiteY7" fmla="*/ 1814732 h 1929312"/>
              <a:gd name="connsiteX8" fmla="*/ 74535 w 1379180"/>
              <a:gd name="connsiteY8" fmla="*/ 1899138 h 1929312"/>
              <a:gd name="connsiteX9" fmla="*/ 0 w 1379180"/>
              <a:gd name="connsiteY9" fmla="*/ 1929248 h 1929312"/>
              <a:gd name="connsiteX0" fmla="*/ 1340628 w 1358581"/>
              <a:gd name="connsiteY0" fmla="*/ 0 h 1929312"/>
              <a:gd name="connsiteX1" fmla="*/ 1336679 w 1358581"/>
              <a:gd name="connsiteY1" fmla="*/ 590843 h 1929312"/>
              <a:gd name="connsiteX2" fmla="*/ 1185883 w 1358581"/>
              <a:gd name="connsiteY2" fmla="*/ 1041009 h 1929312"/>
              <a:gd name="connsiteX3" fmla="*/ 1059274 w 1358581"/>
              <a:gd name="connsiteY3" fmla="*/ 1209822 h 1929312"/>
              <a:gd name="connsiteX4" fmla="*/ 862326 w 1358581"/>
              <a:gd name="connsiteY4" fmla="*/ 1420837 h 1929312"/>
              <a:gd name="connsiteX5" fmla="*/ 693514 w 1358581"/>
              <a:gd name="connsiteY5" fmla="*/ 1547446 h 1929312"/>
              <a:gd name="connsiteX6" fmla="*/ 440295 w 1358581"/>
              <a:gd name="connsiteY6" fmla="*/ 1716258 h 1929312"/>
              <a:gd name="connsiteX7" fmla="*/ 229280 w 1358581"/>
              <a:gd name="connsiteY7" fmla="*/ 1814732 h 1929312"/>
              <a:gd name="connsiteX8" fmla="*/ 74535 w 1358581"/>
              <a:gd name="connsiteY8" fmla="*/ 1899138 h 1929312"/>
              <a:gd name="connsiteX9" fmla="*/ 0 w 1358581"/>
              <a:gd name="connsiteY9" fmla="*/ 1929248 h 1929312"/>
              <a:gd name="connsiteX0" fmla="*/ 1388755 w 1406708"/>
              <a:gd name="connsiteY0" fmla="*/ 0 h 1929312"/>
              <a:gd name="connsiteX1" fmla="*/ 1384806 w 1406708"/>
              <a:gd name="connsiteY1" fmla="*/ 590843 h 1929312"/>
              <a:gd name="connsiteX2" fmla="*/ 1234010 w 1406708"/>
              <a:gd name="connsiteY2" fmla="*/ 1041009 h 1929312"/>
              <a:gd name="connsiteX3" fmla="*/ 1107401 w 1406708"/>
              <a:gd name="connsiteY3" fmla="*/ 1209822 h 1929312"/>
              <a:gd name="connsiteX4" fmla="*/ 910453 w 1406708"/>
              <a:gd name="connsiteY4" fmla="*/ 1420837 h 1929312"/>
              <a:gd name="connsiteX5" fmla="*/ 741641 w 1406708"/>
              <a:gd name="connsiteY5" fmla="*/ 1547446 h 1929312"/>
              <a:gd name="connsiteX6" fmla="*/ 488422 w 1406708"/>
              <a:gd name="connsiteY6" fmla="*/ 1716258 h 1929312"/>
              <a:gd name="connsiteX7" fmla="*/ 277407 w 1406708"/>
              <a:gd name="connsiteY7" fmla="*/ 1814732 h 1929312"/>
              <a:gd name="connsiteX8" fmla="*/ 122662 w 1406708"/>
              <a:gd name="connsiteY8" fmla="*/ 1899138 h 1929312"/>
              <a:gd name="connsiteX9" fmla="*/ 0 w 1406708"/>
              <a:gd name="connsiteY9" fmla="*/ 1929248 h 1929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06708" h="1929312">
                <a:moveTo>
                  <a:pt x="1388755" y="0"/>
                </a:moveTo>
                <a:cubicBezTo>
                  <a:pt x="1415718" y="208671"/>
                  <a:pt x="1410597" y="417342"/>
                  <a:pt x="1384806" y="590843"/>
                </a:cubicBezTo>
                <a:cubicBezTo>
                  <a:pt x="1359015" y="764344"/>
                  <a:pt x="1280244" y="937846"/>
                  <a:pt x="1234010" y="1041009"/>
                </a:cubicBezTo>
                <a:cubicBezTo>
                  <a:pt x="1187776" y="1144172"/>
                  <a:pt x="1161327" y="1146517"/>
                  <a:pt x="1107401" y="1209822"/>
                </a:cubicBezTo>
                <a:cubicBezTo>
                  <a:pt x="1053475" y="1273127"/>
                  <a:pt x="971413" y="1364566"/>
                  <a:pt x="910453" y="1420837"/>
                </a:cubicBezTo>
                <a:cubicBezTo>
                  <a:pt x="849493" y="1477108"/>
                  <a:pt x="811979" y="1498209"/>
                  <a:pt x="741641" y="1547446"/>
                </a:cubicBezTo>
                <a:cubicBezTo>
                  <a:pt x="671303" y="1596683"/>
                  <a:pt x="565794" y="1671710"/>
                  <a:pt x="488422" y="1716258"/>
                </a:cubicBezTo>
                <a:cubicBezTo>
                  <a:pt x="411050" y="1760806"/>
                  <a:pt x="338367" y="1784252"/>
                  <a:pt x="277407" y="1814732"/>
                </a:cubicBezTo>
                <a:cubicBezTo>
                  <a:pt x="216447" y="1845212"/>
                  <a:pt x="174243" y="1882726"/>
                  <a:pt x="122662" y="1899138"/>
                </a:cubicBezTo>
                <a:cubicBezTo>
                  <a:pt x="71081" y="1915550"/>
                  <a:pt x="51581" y="1930420"/>
                  <a:pt x="0" y="1929248"/>
                </a:cubicBezTo>
              </a:path>
            </a:pathLst>
          </a:custGeom>
          <a:noFill/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273FD3BD-840E-4173-95E4-B8B92C80E953}"/>
              </a:ext>
            </a:extLst>
          </p:cNvPr>
          <p:cNvSpPr/>
          <p:nvPr/>
        </p:nvSpPr>
        <p:spPr>
          <a:xfrm>
            <a:off x="3319975" y="2869809"/>
            <a:ext cx="1392702" cy="1266093"/>
          </a:xfrm>
          <a:custGeom>
            <a:avLst/>
            <a:gdLst>
              <a:gd name="connsiteX0" fmla="*/ 0 w 1392702"/>
              <a:gd name="connsiteY0" fmla="*/ 0 h 1266093"/>
              <a:gd name="connsiteX1" fmla="*/ 253219 w 1392702"/>
              <a:gd name="connsiteY1" fmla="*/ 436099 h 1266093"/>
              <a:gd name="connsiteX2" fmla="*/ 590843 w 1392702"/>
              <a:gd name="connsiteY2" fmla="*/ 787791 h 1266093"/>
              <a:gd name="connsiteX3" fmla="*/ 787791 w 1392702"/>
              <a:gd name="connsiteY3" fmla="*/ 942536 h 1266093"/>
              <a:gd name="connsiteX4" fmla="*/ 1153551 w 1392702"/>
              <a:gd name="connsiteY4" fmla="*/ 1181686 h 1266093"/>
              <a:gd name="connsiteX5" fmla="*/ 1392702 w 1392702"/>
              <a:gd name="connsiteY5" fmla="*/ 1266093 h 1266093"/>
              <a:gd name="connsiteX0" fmla="*/ 0 w 1392702"/>
              <a:gd name="connsiteY0" fmla="*/ 0 h 1266093"/>
              <a:gd name="connsiteX1" fmla="*/ 253219 w 1392702"/>
              <a:gd name="connsiteY1" fmla="*/ 436099 h 1266093"/>
              <a:gd name="connsiteX2" fmla="*/ 590843 w 1392702"/>
              <a:gd name="connsiteY2" fmla="*/ 771749 h 1266093"/>
              <a:gd name="connsiteX3" fmla="*/ 787791 w 1392702"/>
              <a:gd name="connsiteY3" fmla="*/ 942536 h 1266093"/>
              <a:gd name="connsiteX4" fmla="*/ 1153551 w 1392702"/>
              <a:gd name="connsiteY4" fmla="*/ 1181686 h 1266093"/>
              <a:gd name="connsiteX5" fmla="*/ 1392702 w 1392702"/>
              <a:gd name="connsiteY5" fmla="*/ 1266093 h 1266093"/>
              <a:gd name="connsiteX0" fmla="*/ 0 w 1392702"/>
              <a:gd name="connsiteY0" fmla="*/ 0 h 1266093"/>
              <a:gd name="connsiteX1" fmla="*/ 253219 w 1392702"/>
              <a:gd name="connsiteY1" fmla="*/ 436099 h 1266093"/>
              <a:gd name="connsiteX2" fmla="*/ 542716 w 1392702"/>
              <a:gd name="connsiteY2" fmla="*/ 755707 h 1266093"/>
              <a:gd name="connsiteX3" fmla="*/ 787791 w 1392702"/>
              <a:gd name="connsiteY3" fmla="*/ 942536 h 1266093"/>
              <a:gd name="connsiteX4" fmla="*/ 1153551 w 1392702"/>
              <a:gd name="connsiteY4" fmla="*/ 1181686 h 1266093"/>
              <a:gd name="connsiteX5" fmla="*/ 1392702 w 1392702"/>
              <a:gd name="connsiteY5" fmla="*/ 1266093 h 1266093"/>
              <a:gd name="connsiteX0" fmla="*/ 0 w 1392702"/>
              <a:gd name="connsiteY0" fmla="*/ 0 h 1266093"/>
              <a:gd name="connsiteX1" fmla="*/ 253219 w 1392702"/>
              <a:gd name="connsiteY1" fmla="*/ 436099 h 1266093"/>
              <a:gd name="connsiteX2" fmla="*/ 542716 w 1392702"/>
              <a:gd name="connsiteY2" fmla="*/ 755707 h 1266093"/>
              <a:gd name="connsiteX3" fmla="*/ 900086 w 1392702"/>
              <a:gd name="connsiteY3" fmla="*/ 1038789 h 1266093"/>
              <a:gd name="connsiteX4" fmla="*/ 1153551 w 1392702"/>
              <a:gd name="connsiteY4" fmla="*/ 1181686 h 1266093"/>
              <a:gd name="connsiteX5" fmla="*/ 1392702 w 1392702"/>
              <a:gd name="connsiteY5" fmla="*/ 1266093 h 126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2702" h="1266093">
                <a:moveTo>
                  <a:pt x="0" y="0"/>
                </a:moveTo>
                <a:cubicBezTo>
                  <a:pt x="77372" y="152400"/>
                  <a:pt x="162766" y="310148"/>
                  <a:pt x="253219" y="436099"/>
                </a:cubicBezTo>
                <a:cubicBezTo>
                  <a:pt x="343672" y="562050"/>
                  <a:pt x="434905" y="655259"/>
                  <a:pt x="542716" y="755707"/>
                </a:cubicBezTo>
                <a:cubicBezTo>
                  <a:pt x="650527" y="856155"/>
                  <a:pt x="798280" y="967792"/>
                  <a:pt x="900086" y="1038789"/>
                </a:cubicBezTo>
                <a:cubicBezTo>
                  <a:pt x="1001892" y="1109786"/>
                  <a:pt x="1052733" y="1127760"/>
                  <a:pt x="1153551" y="1181686"/>
                </a:cubicBezTo>
                <a:cubicBezTo>
                  <a:pt x="1254369" y="1235612"/>
                  <a:pt x="1323535" y="1250852"/>
                  <a:pt x="1392702" y="1266093"/>
                </a:cubicBezTo>
              </a:path>
            </a:pathLst>
          </a:custGeom>
          <a:noFill/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283CEC2-D7FB-442D-A1E6-9A1782C990C1}"/>
              </a:ext>
            </a:extLst>
          </p:cNvPr>
          <p:cNvSpPr/>
          <p:nvPr/>
        </p:nvSpPr>
        <p:spPr>
          <a:xfrm>
            <a:off x="1350763" y="3807588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35F5173E-9CD2-46F5-B0B5-7AA10E4507D6}"/>
              </a:ext>
            </a:extLst>
          </p:cNvPr>
          <p:cNvSpPr/>
          <p:nvPr/>
        </p:nvSpPr>
        <p:spPr>
          <a:xfrm>
            <a:off x="4848477" y="3843514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995991B2-BBB6-443D-839D-E525390A7A4F}"/>
              </a:ext>
            </a:extLst>
          </p:cNvPr>
          <p:cNvSpPr/>
          <p:nvPr/>
        </p:nvSpPr>
        <p:spPr>
          <a:xfrm>
            <a:off x="6975987" y="1740310"/>
            <a:ext cx="1113224" cy="2639961"/>
          </a:xfrm>
          <a:custGeom>
            <a:avLst/>
            <a:gdLst>
              <a:gd name="connsiteX0" fmla="*/ 1106129 w 1113224"/>
              <a:gd name="connsiteY0" fmla="*/ 0 h 2639961"/>
              <a:gd name="connsiteX1" fmla="*/ 1106129 w 1113224"/>
              <a:gd name="connsiteY1" fmla="*/ 796413 h 2639961"/>
              <a:gd name="connsiteX2" fmla="*/ 1032387 w 1113224"/>
              <a:gd name="connsiteY2" fmla="*/ 1283109 h 2639961"/>
              <a:gd name="connsiteX3" fmla="*/ 663678 w 1113224"/>
              <a:gd name="connsiteY3" fmla="*/ 1946787 h 2639961"/>
              <a:gd name="connsiteX4" fmla="*/ 353961 w 1113224"/>
              <a:gd name="connsiteY4" fmla="*/ 2330245 h 2639961"/>
              <a:gd name="connsiteX5" fmla="*/ 0 w 1113224"/>
              <a:gd name="connsiteY5" fmla="*/ 2639961 h 2639961"/>
              <a:gd name="connsiteX0" fmla="*/ 1106129 w 1113224"/>
              <a:gd name="connsiteY0" fmla="*/ 0 h 2639961"/>
              <a:gd name="connsiteX1" fmla="*/ 1106129 w 1113224"/>
              <a:gd name="connsiteY1" fmla="*/ 796413 h 2639961"/>
              <a:gd name="connsiteX2" fmla="*/ 1032387 w 1113224"/>
              <a:gd name="connsiteY2" fmla="*/ 1267067 h 2639961"/>
              <a:gd name="connsiteX3" fmla="*/ 663678 w 1113224"/>
              <a:gd name="connsiteY3" fmla="*/ 1946787 h 2639961"/>
              <a:gd name="connsiteX4" fmla="*/ 353961 w 1113224"/>
              <a:gd name="connsiteY4" fmla="*/ 2330245 h 2639961"/>
              <a:gd name="connsiteX5" fmla="*/ 0 w 1113224"/>
              <a:gd name="connsiteY5" fmla="*/ 2639961 h 2639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3224" h="2639961">
                <a:moveTo>
                  <a:pt x="1106129" y="0"/>
                </a:moveTo>
                <a:cubicBezTo>
                  <a:pt x="1112274" y="291281"/>
                  <a:pt x="1118419" y="585235"/>
                  <a:pt x="1106129" y="796413"/>
                </a:cubicBezTo>
                <a:cubicBezTo>
                  <a:pt x="1093839" y="1007591"/>
                  <a:pt x="1106129" y="1075338"/>
                  <a:pt x="1032387" y="1267067"/>
                </a:cubicBezTo>
                <a:cubicBezTo>
                  <a:pt x="958645" y="1458796"/>
                  <a:pt x="776749" y="1769591"/>
                  <a:pt x="663678" y="1946787"/>
                </a:cubicBezTo>
                <a:cubicBezTo>
                  <a:pt x="550607" y="2123983"/>
                  <a:pt x="464574" y="2214716"/>
                  <a:pt x="353961" y="2330245"/>
                </a:cubicBezTo>
                <a:cubicBezTo>
                  <a:pt x="243348" y="2445774"/>
                  <a:pt x="121674" y="2542867"/>
                  <a:pt x="0" y="2639961"/>
                </a:cubicBezTo>
              </a:path>
            </a:pathLst>
          </a:custGeom>
          <a:noFill/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46AAC844-46B8-485B-B7FC-6210957F18AD}"/>
              </a:ext>
            </a:extLst>
          </p:cNvPr>
          <p:cNvSpPr/>
          <p:nvPr/>
        </p:nvSpPr>
        <p:spPr>
          <a:xfrm>
            <a:off x="8068661" y="2790032"/>
            <a:ext cx="1108298" cy="1527365"/>
          </a:xfrm>
          <a:custGeom>
            <a:avLst/>
            <a:gdLst>
              <a:gd name="connsiteX0" fmla="*/ 0 w 1124340"/>
              <a:gd name="connsiteY0" fmla="*/ 0 h 1607575"/>
              <a:gd name="connsiteX1" fmla="*/ 353962 w 1124340"/>
              <a:gd name="connsiteY1" fmla="*/ 737420 h 1607575"/>
              <a:gd name="connsiteX2" fmla="*/ 693175 w 1124340"/>
              <a:gd name="connsiteY2" fmla="*/ 1150375 h 1607575"/>
              <a:gd name="connsiteX3" fmla="*/ 1061884 w 1124340"/>
              <a:gd name="connsiteY3" fmla="*/ 1489587 h 1607575"/>
              <a:gd name="connsiteX4" fmla="*/ 1120878 w 1124340"/>
              <a:gd name="connsiteY4" fmla="*/ 1607575 h 1607575"/>
              <a:gd name="connsiteX0" fmla="*/ 0 w 1124340"/>
              <a:gd name="connsiteY0" fmla="*/ 0 h 1607575"/>
              <a:gd name="connsiteX1" fmla="*/ 370004 w 1124340"/>
              <a:gd name="connsiteY1" fmla="*/ 721378 h 1607575"/>
              <a:gd name="connsiteX2" fmla="*/ 693175 w 1124340"/>
              <a:gd name="connsiteY2" fmla="*/ 1150375 h 1607575"/>
              <a:gd name="connsiteX3" fmla="*/ 1061884 w 1124340"/>
              <a:gd name="connsiteY3" fmla="*/ 1489587 h 1607575"/>
              <a:gd name="connsiteX4" fmla="*/ 1120878 w 1124340"/>
              <a:gd name="connsiteY4" fmla="*/ 1607575 h 1607575"/>
              <a:gd name="connsiteX0" fmla="*/ 0 w 1076214"/>
              <a:gd name="connsiteY0" fmla="*/ 0 h 1671743"/>
              <a:gd name="connsiteX1" fmla="*/ 321878 w 1076214"/>
              <a:gd name="connsiteY1" fmla="*/ 785546 h 1671743"/>
              <a:gd name="connsiteX2" fmla="*/ 645049 w 1076214"/>
              <a:gd name="connsiteY2" fmla="*/ 1214543 h 1671743"/>
              <a:gd name="connsiteX3" fmla="*/ 1013758 w 1076214"/>
              <a:gd name="connsiteY3" fmla="*/ 1553755 h 1671743"/>
              <a:gd name="connsiteX4" fmla="*/ 1072752 w 1076214"/>
              <a:gd name="connsiteY4" fmla="*/ 1671743 h 1671743"/>
              <a:gd name="connsiteX0" fmla="*/ 0 w 1056397"/>
              <a:gd name="connsiteY0" fmla="*/ 0 h 1655701"/>
              <a:gd name="connsiteX1" fmla="*/ 321878 w 1056397"/>
              <a:gd name="connsiteY1" fmla="*/ 785546 h 1655701"/>
              <a:gd name="connsiteX2" fmla="*/ 645049 w 1056397"/>
              <a:gd name="connsiteY2" fmla="*/ 1214543 h 1655701"/>
              <a:gd name="connsiteX3" fmla="*/ 1013758 w 1056397"/>
              <a:gd name="connsiteY3" fmla="*/ 1553755 h 1655701"/>
              <a:gd name="connsiteX4" fmla="*/ 1040668 w 1056397"/>
              <a:gd name="connsiteY4" fmla="*/ 1655701 h 1655701"/>
              <a:gd name="connsiteX0" fmla="*/ 0 w 1076214"/>
              <a:gd name="connsiteY0" fmla="*/ 0 h 1623617"/>
              <a:gd name="connsiteX1" fmla="*/ 321878 w 1076214"/>
              <a:gd name="connsiteY1" fmla="*/ 785546 h 1623617"/>
              <a:gd name="connsiteX2" fmla="*/ 645049 w 1076214"/>
              <a:gd name="connsiteY2" fmla="*/ 1214543 h 1623617"/>
              <a:gd name="connsiteX3" fmla="*/ 1013758 w 1076214"/>
              <a:gd name="connsiteY3" fmla="*/ 1553755 h 1623617"/>
              <a:gd name="connsiteX4" fmla="*/ 1072752 w 1076214"/>
              <a:gd name="connsiteY4" fmla="*/ 1623617 h 1623617"/>
              <a:gd name="connsiteX0" fmla="*/ 0 w 1076214"/>
              <a:gd name="connsiteY0" fmla="*/ 0 h 1623617"/>
              <a:gd name="connsiteX1" fmla="*/ 321878 w 1076214"/>
              <a:gd name="connsiteY1" fmla="*/ 785546 h 1623617"/>
              <a:gd name="connsiteX2" fmla="*/ 645049 w 1076214"/>
              <a:gd name="connsiteY2" fmla="*/ 1214543 h 1623617"/>
              <a:gd name="connsiteX3" fmla="*/ 1013758 w 1076214"/>
              <a:gd name="connsiteY3" fmla="*/ 1553755 h 1623617"/>
              <a:gd name="connsiteX4" fmla="*/ 1072752 w 1076214"/>
              <a:gd name="connsiteY4" fmla="*/ 1623617 h 1623617"/>
              <a:gd name="connsiteX0" fmla="*/ 0 w 1140382"/>
              <a:gd name="connsiteY0" fmla="*/ 0 h 1591533"/>
              <a:gd name="connsiteX1" fmla="*/ 386046 w 1140382"/>
              <a:gd name="connsiteY1" fmla="*/ 753462 h 1591533"/>
              <a:gd name="connsiteX2" fmla="*/ 709217 w 1140382"/>
              <a:gd name="connsiteY2" fmla="*/ 1182459 h 1591533"/>
              <a:gd name="connsiteX3" fmla="*/ 1077926 w 1140382"/>
              <a:gd name="connsiteY3" fmla="*/ 1521671 h 1591533"/>
              <a:gd name="connsiteX4" fmla="*/ 1136920 w 1140382"/>
              <a:gd name="connsiteY4" fmla="*/ 1591533 h 1591533"/>
              <a:gd name="connsiteX0" fmla="*/ 0 w 1108298"/>
              <a:gd name="connsiteY0" fmla="*/ 0 h 1527365"/>
              <a:gd name="connsiteX1" fmla="*/ 353962 w 1108298"/>
              <a:gd name="connsiteY1" fmla="*/ 689294 h 1527365"/>
              <a:gd name="connsiteX2" fmla="*/ 677133 w 1108298"/>
              <a:gd name="connsiteY2" fmla="*/ 1118291 h 1527365"/>
              <a:gd name="connsiteX3" fmla="*/ 1045842 w 1108298"/>
              <a:gd name="connsiteY3" fmla="*/ 1457503 h 1527365"/>
              <a:gd name="connsiteX4" fmla="*/ 1104836 w 1108298"/>
              <a:gd name="connsiteY4" fmla="*/ 1527365 h 1527365"/>
              <a:gd name="connsiteX0" fmla="*/ 0 w 1108298"/>
              <a:gd name="connsiteY0" fmla="*/ 0 h 1527365"/>
              <a:gd name="connsiteX1" fmla="*/ 353962 w 1108298"/>
              <a:gd name="connsiteY1" fmla="*/ 689294 h 1527365"/>
              <a:gd name="connsiteX2" fmla="*/ 677133 w 1108298"/>
              <a:gd name="connsiteY2" fmla="*/ 1118291 h 1527365"/>
              <a:gd name="connsiteX3" fmla="*/ 1045842 w 1108298"/>
              <a:gd name="connsiteY3" fmla="*/ 1457503 h 1527365"/>
              <a:gd name="connsiteX4" fmla="*/ 1104836 w 1108298"/>
              <a:gd name="connsiteY4" fmla="*/ 1527365 h 1527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8298" h="1527365">
                <a:moveTo>
                  <a:pt x="0" y="0"/>
                </a:moveTo>
                <a:cubicBezTo>
                  <a:pt x="119216" y="272845"/>
                  <a:pt x="241107" y="502912"/>
                  <a:pt x="353962" y="689294"/>
                </a:cubicBezTo>
                <a:cubicBezTo>
                  <a:pt x="466818" y="875676"/>
                  <a:pt x="561820" y="990256"/>
                  <a:pt x="677133" y="1118291"/>
                </a:cubicBezTo>
                <a:cubicBezTo>
                  <a:pt x="792446" y="1246326"/>
                  <a:pt x="974558" y="1381303"/>
                  <a:pt x="1045842" y="1457503"/>
                </a:cubicBezTo>
                <a:cubicBezTo>
                  <a:pt x="1117126" y="1533703"/>
                  <a:pt x="1110981" y="1506471"/>
                  <a:pt x="1104836" y="1527365"/>
                </a:cubicBezTo>
              </a:path>
            </a:pathLst>
          </a:custGeom>
          <a:noFill/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6531D1E6-4BD4-45E1-BE1F-EA3E97F146D8}"/>
              </a:ext>
            </a:extLst>
          </p:cNvPr>
          <p:cNvSpPr/>
          <p:nvPr/>
        </p:nvSpPr>
        <p:spPr>
          <a:xfrm>
            <a:off x="6395581" y="4087883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E35D7F1F-DE1C-485D-A4A2-7BA3703BDB52}"/>
              </a:ext>
            </a:extLst>
          </p:cNvPr>
          <p:cNvSpPr/>
          <p:nvPr/>
        </p:nvSpPr>
        <p:spPr>
          <a:xfrm>
            <a:off x="9279549" y="4135901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8" name="직선 화살표 연결선 37">
            <a:extLst>
              <a:ext uri="{FF2B5EF4-FFF2-40B4-BE49-F238E27FC236}">
                <a16:creationId xmlns:a16="http://schemas.microsoft.com/office/drawing/2014/main" id="{63BFCB2B-9597-4567-935D-956F4093B4FD}"/>
              </a:ext>
            </a:extLst>
          </p:cNvPr>
          <p:cNvCxnSpPr>
            <a:cxnSpLocks/>
          </p:cNvCxnSpPr>
          <p:nvPr/>
        </p:nvCxnSpPr>
        <p:spPr>
          <a:xfrm>
            <a:off x="9830656" y="1488544"/>
            <a:ext cx="0" cy="3880911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화살표 연결선 38">
            <a:extLst>
              <a:ext uri="{FF2B5EF4-FFF2-40B4-BE49-F238E27FC236}">
                <a16:creationId xmlns:a16="http://schemas.microsoft.com/office/drawing/2014/main" id="{018F3213-42A0-4628-A6EF-C75E456C900F}"/>
              </a:ext>
            </a:extLst>
          </p:cNvPr>
          <p:cNvCxnSpPr>
            <a:cxnSpLocks/>
          </p:cNvCxnSpPr>
          <p:nvPr/>
        </p:nvCxnSpPr>
        <p:spPr>
          <a:xfrm>
            <a:off x="9812096" y="3225048"/>
            <a:ext cx="763561" cy="1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4D73944F-97F4-498A-AA36-E91DDDD7154D}"/>
              </a:ext>
            </a:extLst>
          </p:cNvPr>
          <p:cNvSpPr/>
          <p:nvPr/>
        </p:nvSpPr>
        <p:spPr>
          <a:xfrm>
            <a:off x="10076719" y="4961553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0D471FE4-A326-45DA-BA01-2945406EEA62}"/>
              </a:ext>
            </a:extLst>
          </p:cNvPr>
          <p:cNvSpPr/>
          <p:nvPr/>
        </p:nvSpPr>
        <p:spPr>
          <a:xfrm>
            <a:off x="10775129" y="2932660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 animBg="1"/>
      <p:bldP spid="31" grpId="0" animBg="1"/>
      <p:bldP spid="32" grpId="0"/>
      <p:bldP spid="33" grpId="0"/>
      <p:bldP spid="34" grpId="0" animBg="1"/>
      <p:bldP spid="35" grpId="0" animBg="1"/>
      <p:bldP spid="36" grpId="0"/>
      <p:bldP spid="37" grpId="0"/>
      <p:bldP spid="40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55129BCE-1BDF-4700-8336-62A3CA6EA33B}"/>
              </a:ext>
            </a:extLst>
          </p:cNvPr>
          <p:cNvSpPr/>
          <p:nvPr/>
        </p:nvSpPr>
        <p:spPr>
          <a:xfrm>
            <a:off x="1839075" y="2136338"/>
            <a:ext cx="851386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ㅅ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사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통글자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낱말을 배워보아요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8" name="Google Shape;107;p16">
            <a:extLst>
              <a:ext uri="{FF2B5EF4-FFF2-40B4-BE49-F238E27FC236}">
                <a16:creationId xmlns:a16="http://schemas.microsoft.com/office/drawing/2014/main" id="{60AF532B-F0C5-4671-B97A-154F89656954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550327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1014</Words>
  <Application>Microsoft Office PowerPoint</Application>
  <PresentationFormat>와이드스크린</PresentationFormat>
  <Paragraphs>301</Paragraphs>
  <Slides>24</Slides>
  <Notes>9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0" baseType="lpstr">
      <vt:lpstr>Aharoni</vt:lpstr>
      <vt:lpstr>Arial</vt:lpstr>
      <vt:lpstr>Calibri</vt:lpstr>
      <vt:lpstr>Impact</vt:lpstr>
      <vt:lpstr>Wingdings</vt:lpstr>
      <vt:lpstr>1_Office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재외동포를 위한 한국어(영어권)   유아유치반_7 </dc:title>
  <cp:lastModifiedBy>gojhchoi99@gmail.com</cp:lastModifiedBy>
  <cp:revision>2</cp:revision>
  <dcterms:modified xsi:type="dcterms:W3CDTF">2020-06-11T21:46:32Z</dcterms:modified>
</cp:coreProperties>
</file>