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0" r:id="rId1"/>
  </p:sldMasterIdLst>
  <p:notesMasterIdLst>
    <p:notesMasterId r:id="rId27"/>
  </p:notesMasterIdLst>
  <p:sldIdLst>
    <p:sldId id="256" r:id="rId2"/>
    <p:sldId id="269" r:id="rId3"/>
    <p:sldId id="270" r:id="rId4"/>
    <p:sldId id="271" r:id="rId5"/>
    <p:sldId id="272" r:id="rId6"/>
    <p:sldId id="273" r:id="rId7"/>
    <p:sldId id="274" r:id="rId8"/>
    <p:sldId id="257" r:id="rId9"/>
    <p:sldId id="286" r:id="rId10"/>
    <p:sldId id="287" r:id="rId11"/>
    <p:sldId id="288" r:id="rId12"/>
    <p:sldId id="289" r:id="rId13"/>
    <p:sldId id="290" r:id="rId14"/>
    <p:sldId id="291" r:id="rId15"/>
    <p:sldId id="292" r:id="rId16"/>
    <p:sldId id="260" r:id="rId17"/>
    <p:sldId id="266" r:id="rId18"/>
    <p:sldId id="293" r:id="rId19"/>
    <p:sldId id="283" r:id="rId20"/>
    <p:sldId id="284" r:id="rId21"/>
    <p:sldId id="264" r:id="rId22"/>
    <p:sldId id="267" r:id="rId23"/>
    <p:sldId id="261" r:id="rId24"/>
    <p:sldId id="262" r:id="rId25"/>
    <p:sldId id="265" r:id="rId26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4E76905-8BB1-474F-8FC8-F54FEF8A5081}" v="37" dt="2020-06-11T21:41:44.73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298" autoAdjust="0"/>
    <p:restoredTop sz="85502" autoAdjust="0"/>
  </p:normalViewPr>
  <p:slideViewPr>
    <p:cSldViewPr snapToGrid="0">
      <p:cViewPr varScale="1">
        <p:scale>
          <a:sx n="58" d="100"/>
          <a:sy n="58" d="100"/>
        </p:scale>
        <p:origin x="96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ojhchoi99@gmail.com" userId="7c3550ba10e1e361" providerId="LiveId" clId="{E4D46C2D-C515-44DB-86A8-F6DD8E9FA674}"/>
    <pc:docChg chg="modSld">
      <pc:chgData name="gojhchoi99@gmail.com" userId="7c3550ba10e1e361" providerId="LiveId" clId="{E4D46C2D-C515-44DB-86A8-F6DD8E9FA674}" dt="2020-04-23T05:41:14.861" v="18"/>
      <pc:docMkLst>
        <pc:docMk/>
      </pc:docMkLst>
      <pc:sldChg chg="addSp modSp modAnim">
        <pc:chgData name="gojhchoi99@gmail.com" userId="7c3550ba10e1e361" providerId="LiveId" clId="{E4D46C2D-C515-44DB-86A8-F6DD8E9FA674}" dt="2020-04-23T05:41:14.861" v="18"/>
        <pc:sldMkLst>
          <pc:docMk/>
          <pc:sldMk cId="0" sldId="264"/>
        </pc:sldMkLst>
        <pc:spChg chg="mod">
          <ac:chgData name="gojhchoi99@gmail.com" userId="7c3550ba10e1e361" providerId="LiveId" clId="{E4D46C2D-C515-44DB-86A8-F6DD8E9FA674}" dt="2020-04-23T05:38:25.691" v="0" actId="1076"/>
          <ac:spMkLst>
            <pc:docMk/>
            <pc:sldMk cId="0" sldId="264"/>
            <ac:spMk id="171" creationId="{00000000-0000-0000-0000-000000000000}"/>
          </ac:spMkLst>
        </pc:spChg>
        <pc:picChg chg="add mod">
          <ac:chgData name="gojhchoi99@gmail.com" userId="7c3550ba10e1e361" providerId="LiveId" clId="{E4D46C2D-C515-44DB-86A8-F6DD8E9FA674}" dt="2020-04-23T05:40:06.550" v="10" actId="571"/>
          <ac:picMkLst>
            <pc:docMk/>
            <pc:sldMk cId="0" sldId="264"/>
            <ac:picMk id="14" creationId="{2D44D29A-0593-4327-9A4D-E54FAB1462C0}"/>
          </ac:picMkLst>
        </pc:picChg>
        <pc:picChg chg="add mod">
          <ac:chgData name="gojhchoi99@gmail.com" userId="7c3550ba10e1e361" providerId="LiveId" clId="{E4D46C2D-C515-44DB-86A8-F6DD8E9FA674}" dt="2020-04-23T05:40:06.550" v="10" actId="571"/>
          <ac:picMkLst>
            <pc:docMk/>
            <pc:sldMk cId="0" sldId="264"/>
            <ac:picMk id="15" creationId="{527219C1-8777-4460-AE84-3653C3939E58}"/>
          </ac:picMkLst>
        </pc:picChg>
        <pc:picChg chg="add mod">
          <ac:chgData name="gojhchoi99@gmail.com" userId="7c3550ba10e1e361" providerId="LiveId" clId="{E4D46C2D-C515-44DB-86A8-F6DD8E9FA674}" dt="2020-04-23T05:40:06.550" v="10" actId="571"/>
          <ac:picMkLst>
            <pc:docMk/>
            <pc:sldMk cId="0" sldId="264"/>
            <ac:picMk id="16" creationId="{807934EB-10F1-4B8B-B7D1-6546FEEB7579}"/>
          </ac:picMkLst>
        </pc:picChg>
      </pc:sldChg>
    </pc:docChg>
  </pc:docChgLst>
  <pc:docChgLst>
    <pc:chgData name="gojhchoi99@gmail.com" userId="7c3550ba10e1e361" providerId="LiveId" clId="{39156B79-58DA-4A03-A24C-A8CF74D52499}"/>
    <pc:docChg chg="modSld">
      <pc:chgData name="gojhchoi99@gmail.com" userId="7c3550ba10e1e361" providerId="LiveId" clId="{39156B79-58DA-4A03-A24C-A8CF74D52499}" dt="2020-05-28T03:07:32.066" v="10" actId="1035"/>
      <pc:docMkLst>
        <pc:docMk/>
      </pc:docMkLst>
      <pc:sldChg chg="addSp modSp mod modAnim">
        <pc:chgData name="gojhchoi99@gmail.com" userId="7c3550ba10e1e361" providerId="LiveId" clId="{39156B79-58DA-4A03-A24C-A8CF74D52499}" dt="2020-05-28T03:07:24.183" v="6" actId="1036"/>
        <pc:sldMkLst>
          <pc:docMk/>
          <pc:sldMk cId="0" sldId="264"/>
        </pc:sldMkLst>
        <pc:spChg chg="mod">
          <ac:chgData name="gojhchoi99@gmail.com" userId="7c3550ba10e1e361" providerId="LiveId" clId="{39156B79-58DA-4A03-A24C-A8CF74D52499}" dt="2020-05-28T03:07:24.183" v="6" actId="1036"/>
          <ac:spMkLst>
            <pc:docMk/>
            <pc:sldMk cId="0" sldId="264"/>
            <ac:spMk id="170" creationId="{00000000-0000-0000-0000-000000000000}"/>
          </ac:spMkLst>
        </pc:spChg>
        <pc:picChg chg="add mod">
          <ac:chgData name="gojhchoi99@gmail.com" userId="7c3550ba10e1e361" providerId="LiveId" clId="{39156B79-58DA-4A03-A24C-A8CF74D52499}" dt="2020-05-28T02:42:47.727" v="3" actId="1076"/>
          <ac:picMkLst>
            <pc:docMk/>
            <pc:sldMk cId="0" sldId="264"/>
            <ac:picMk id="3" creationId="{6EC8A1DD-2F49-4A6C-A3AC-59898A7FBE2E}"/>
          </ac:picMkLst>
        </pc:picChg>
      </pc:sldChg>
      <pc:sldChg chg="modSp">
        <pc:chgData name="gojhchoi99@gmail.com" userId="7c3550ba10e1e361" providerId="LiveId" clId="{39156B79-58DA-4A03-A24C-A8CF74D52499}" dt="2020-05-02T01:43:22.558" v="0" actId="20577"/>
        <pc:sldMkLst>
          <pc:docMk/>
          <pc:sldMk cId="0" sldId="265"/>
        </pc:sldMkLst>
        <pc:spChg chg="mod">
          <ac:chgData name="gojhchoi99@gmail.com" userId="7c3550ba10e1e361" providerId="LiveId" clId="{39156B79-58DA-4A03-A24C-A8CF74D52499}" dt="2020-05-02T01:43:22.558" v="0" actId="20577"/>
          <ac:spMkLst>
            <pc:docMk/>
            <pc:sldMk cId="0" sldId="265"/>
            <ac:spMk id="6" creationId="{86C9CF34-CC49-4CF7-8C96-68CFA1B57DC0}"/>
          </ac:spMkLst>
        </pc:spChg>
      </pc:sldChg>
      <pc:sldChg chg="modSp mod">
        <pc:chgData name="gojhchoi99@gmail.com" userId="7c3550ba10e1e361" providerId="LiveId" clId="{39156B79-58DA-4A03-A24C-A8CF74D52499}" dt="2020-05-28T03:07:32.066" v="10" actId="1035"/>
        <pc:sldMkLst>
          <pc:docMk/>
          <pc:sldMk cId="628495431" sldId="267"/>
        </pc:sldMkLst>
        <pc:spChg chg="mod">
          <ac:chgData name="gojhchoi99@gmail.com" userId="7c3550ba10e1e361" providerId="LiveId" clId="{39156B79-58DA-4A03-A24C-A8CF74D52499}" dt="2020-05-28T03:07:32.066" v="10" actId="1035"/>
          <ac:spMkLst>
            <pc:docMk/>
            <pc:sldMk cId="628495431" sldId="267"/>
            <ac:spMk id="3" creationId="{A67B4F3A-16A5-4C03-9AA1-272844346053}"/>
          </ac:spMkLst>
        </pc:spChg>
      </pc:sldChg>
    </pc:docChg>
  </pc:docChgLst>
  <pc:docChgLst>
    <pc:chgData name="gojhchoi99@gmail.com" userId="7c3550ba10e1e361" providerId="LiveId" clId="{8D7D0516-1593-482F-9CBE-9F734B07B033}"/>
    <pc:docChg chg="undo redo custSel addSld delSld modSld sldOrd">
      <pc:chgData name="gojhchoi99@gmail.com" userId="7c3550ba10e1e361" providerId="LiveId" clId="{8D7D0516-1593-482F-9CBE-9F734B07B033}" dt="2020-04-28T23:14:57.676" v="1916" actId="20577"/>
      <pc:docMkLst>
        <pc:docMk/>
      </pc:docMkLst>
      <pc:sldChg chg="modSp add del">
        <pc:chgData name="gojhchoi99@gmail.com" userId="7c3550ba10e1e361" providerId="LiveId" clId="{8D7D0516-1593-482F-9CBE-9F734B07B033}" dt="2020-04-28T18:50:49.101" v="167" actId="20577"/>
        <pc:sldMkLst>
          <pc:docMk/>
          <pc:sldMk cId="0" sldId="256"/>
        </pc:sldMkLst>
        <pc:spChg chg="mod">
          <ac:chgData name="gojhchoi99@gmail.com" userId="7c3550ba10e1e361" providerId="LiveId" clId="{8D7D0516-1593-482F-9CBE-9F734B07B033}" dt="2020-04-28T18:50:49.101" v="167" actId="20577"/>
          <ac:spMkLst>
            <pc:docMk/>
            <pc:sldMk cId="0" sldId="256"/>
            <ac:spMk id="7" creationId="{3DFFE6CA-E090-4780-AF97-214857961AAD}"/>
          </ac:spMkLst>
        </pc:spChg>
      </pc:sldChg>
      <pc:sldChg chg="addSp delSp modSp addAnim delAnim modAnim">
        <pc:chgData name="gojhchoi99@gmail.com" userId="7c3550ba10e1e361" providerId="LiveId" clId="{8D7D0516-1593-482F-9CBE-9F734B07B033}" dt="2020-04-28T19:02:49.997" v="415"/>
        <pc:sldMkLst>
          <pc:docMk/>
          <pc:sldMk cId="0" sldId="257"/>
        </pc:sldMkLst>
        <pc:spChg chg="add del mod">
          <ac:chgData name="gojhchoi99@gmail.com" userId="7c3550ba10e1e361" providerId="LiveId" clId="{8D7D0516-1593-482F-9CBE-9F734B07B033}" dt="2020-04-25T14:15:03.805" v="14" actId="20577"/>
          <ac:spMkLst>
            <pc:docMk/>
            <pc:sldMk cId="0" sldId="257"/>
            <ac:spMk id="10" creationId="{C036B3FD-BED9-4AB6-89E4-FCA1ED0870CA}"/>
          </ac:spMkLst>
        </pc:spChg>
        <pc:spChg chg="add mod">
          <ac:chgData name="gojhchoi99@gmail.com" userId="7c3550ba10e1e361" providerId="LiveId" clId="{8D7D0516-1593-482F-9CBE-9F734B07B033}" dt="2020-04-28T19:02:05.826" v="409" actId="14100"/>
          <ac:spMkLst>
            <pc:docMk/>
            <pc:sldMk cId="0" sldId="257"/>
            <ac:spMk id="16" creationId="{B7903D8E-DD0D-4058-B70A-8076363D624E}"/>
          </ac:spMkLst>
        </pc:spChg>
        <pc:spChg chg="add mod">
          <ac:chgData name="gojhchoi99@gmail.com" userId="7c3550ba10e1e361" providerId="LiveId" clId="{8D7D0516-1593-482F-9CBE-9F734B07B033}" dt="2020-04-25T14:17:53.618" v="43" actId="20577"/>
          <ac:spMkLst>
            <pc:docMk/>
            <pc:sldMk cId="0" sldId="257"/>
            <ac:spMk id="20" creationId="{103B42EA-3B39-43B7-8169-04C435D388D7}"/>
          </ac:spMkLst>
        </pc:spChg>
        <pc:spChg chg="add">
          <ac:chgData name="gojhchoi99@gmail.com" userId="7c3550ba10e1e361" providerId="LiveId" clId="{8D7D0516-1593-482F-9CBE-9F734B07B033}" dt="2020-04-28T19:00:35.784" v="400"/>
          <ac:spMkLst>
            <pc:docMk/>
            <pc:sldMk cId="0" sldId="257"/>
            <ac:spMk id="21" creationId="{80CEED25-AA84-4990-9A55-E73D3A0E3652}"/>
          </ac:spMkLst>
        </pc:spChg>
        <pc:spChg chg="add mod">
          <ac:chgData name="gojhchoi99@gmail.com" userId="7c3550ba10e1e361" providerId="LiveId" clId="{8D7D0516-1593-482F-9CBE-9F734B07B033}" dt="2020-04-28T19:01:17.563" v="405" actId="1076"/>
          <ac:spMkLst>
            <pc:docMk/>
            <pc:sldMk cId="0" sldId="257"/>
            <ac:spMk id="26" creationId="{A365B43F-F745-4AE4-BE04-7CF4929F6652}"/>
          </ac:spMkLst>
        </pc:spChg>
        <pc:spChg chg="add mod">
          <ac:chgData name="gojhchoi99@gmail.com" userId="7c3550ba10e1e361" providerId="LiveId" clId="{8D7D0516-1593-482F-9CBE-9F734B07B033}" dt="2020-04-28T19:02:15.957" v="411" actId="1076"/>
          <ac:spMkLst>
            <pc:docMk/>
            <pc:sldMk cId="0" sldId="257"/>
            <ac:spMk id="27" creationId="{381C5951-36C4-485E-AF67-E75359EA8F8F}"/>
          </ac:spMkLst>
        </pc:spChg>
        <pc:spChg chg="add mod">
          <ac:chgData name="gojhchoi99@gmail.com" userId="7c3550ba10e1e361" providerId="LiveId" clId="{8D7D0516-1593-482F-9CBE-9F734B07B033}" dt="2020-04-28T19:02:44.386" v="414" actId="1076"/>
          <ac:spMkLst>
            <pc:docMk/>
            <pc:sldMk cId="0" sldId="257"/>
            <ac:spMk id="28" creationId="{E374AF52-71B4-40AE-90DE-2DE0526773BE}"/>
          </ac:spMkLst>
        </pc:spChg>
        <pc:spChg chg="add mod">
          <ac:chgData name="gojhchoi99@gmail.com" userId="7c3550ba10e1e361" providerId="LiveId" clId="{8D7D0516-1593-482F-9CBE-9F734B07B033}" dt="2020-04-25T14:21:52.187" v="144" actId="1037"/>
          <ac:spMkLst>
            <pc:docMk/>
            <pc:sldMk cId="0" sldId="257"/>
            <ac:spMk id="45" creationId="{E8DD2C3D-AE7D-48E4-A31F-D69922906536}"/>
          </ac:spMkLst>
        </pc:spChg>
        <pc:spChg chg="add mod">
          <ac:chgData name="gojhchoi99@gmail.com" userId="7c3550ba10e1e361" providerId="LiveId" clId="{8D7D0516-1593-482F-9CBE-9F734B07B033}" dt="2020-04-25T14:21:52.187" v="144" actId="1037"/>
          <ac:spMkLst>
            <pc:docMk/>
            <pc:sldMk cId="0" sldId="257"/>
            <ac:spMk id="47" creationId="{8E5A752F-2255-4FED-A751-48F34109339F}"/>
          </ac:spMkLst>
        </pc:spChg>
        <pc:cxnChg chg="add del mod">
          <ac:chgData name="gojhchoi99@gmail.com" userId="7c3550ba10e1e361" providerId="LiveId" clId="{8D7D0516-1593-482F-9CBE-9F734B07B033}" dt="2020-04-25T14:14:10.100" v="3" actId="478"/>
          <ac:cxnSpMkLst>
            <pc:docMk/>
            <pc:sldMk cId="0" sldId="257"/>
            <ac:cxnSpMk id="5" creationId="{06DAD3E4-AD0E-4335-A05E-F1250CFBB8DD}"/>
          </ac:cxnSpMkLst>
        </pc:cxnChg>
        <pc:cxnChg chg="add mod">
          <ac:chgData name="gojhchoi99@gmail.com" userId="7c3550ba10e1e361" providerId="LiveId" clId="{8D7D0516-1593-482F-9CBE-9F734B07B033}" dt="2020-04-25T14:14:28.321" v="6" actId="14100"/>
          <ac:cxnSpMkLst>
            <pc:docMk/>
            <pc:sldMk cId="0" sldId="257"/>
            <ac:cxnSpMk id="7" creationId="{FCA803F0-9686-4C89-AB16-B675F90DAB0D}"/>
          </ac:cxnSpMkLst>
        </pc:cxnChg>
        <pc:cxnChg chg="add del">
          <ac:chgData name="gojhchoi99@gmail.com" userId="7c3550ba10e1e361" providerId="LiveId" clId="{8D7D0516-1593-482F-9CBE-9F734B07B033}" dt="2020-04-25T14:14:41.376" v="8"/>
          <ac:cxnSpMkLst>
            <pc:docMk/>
            <pc:sldMk cId="0" sldId="257"/>
            <ac:cxnSpMk id="9" creationId="{DCC67326-11AD-4F8F-9EA4-0D5F3D3CCCF2}"/>
          </ac:cxnSpMkLst>
        </pc:cxnChg>
        <pc:cxnChg chg="add mod">
          <ac:chgData name="gojhchoi99@gmail.com" userId="7c3550ba10e1e361" providerId="LiveId" clId="{8D7D0516-1593-482F-9CBE-9F734B07B033}" dt="2020-04-25T14:15:46.449" v="24" actId="14100"/>
          <ac:cxnSpMkLst>
            <pc:docMk/>
            <pc:sldMk cId="0" sldId="257"/>
            <ac:cxnSpMk id="11" creationId="{5417062A-67A5-4155-80EB-EB6E1A00E71C}"/>
          </ac:cxnSpMkLst>
        </pc:cxnChg>
        <pc:cxnChg chg="add mod">
          <ac:chgData name="gojhchoi99@gmail.com" userId="7c3550ba10e1e361" providerId="LiveId" clId="{8D7D0516-1593-482F-9CBE-9F734B07B033}" dt="2020-04-25T14:18:20.152" v="49" actId="14100"/>
          <ac:cxnSpMkLst>
            <pc:docMk/>
            <pc:sldMk cId="0" sldId="257"/>
            <ac:cxnSpMk id="12" creationId="{577A4D42-A309-4687-B9F5-ABB51A8E7471}"/>
          </ac:cxnSpMkLst>
        </pc:cxnChg>
        <pc:cxnChg chg="add mod">
          <ac:chgData name="gojhchoi99@gmail.com" userId="7c3550ba10e1e361" providerId="LiveId" clId="{8D7D0516-1593-482F-9CBE-9F734B07B033}" dt="2020-04-25T14:18:25.025" v="56" actId="1038"/>
          <ac:cxnSpMkLst>
            <pc:docMk/>
            <pc:sldMk cId="0" sldId="257"/>
            <ac:cxnSpMk id="17" creationId="{9AB88D56-2663-4BFD-9A63-16BD17EBC549}"/>
          </ac:cxnSpMkLst>
        </pc:cxnChg>
        <pc:cxnChg chg="add mod">
          <ac:chgData name="gojhchoi99@gmail.com" userId="7c3550ba10e1e361" providerId="LiveId" clId="{8D7D0516-1593-482F-9CBE-9F734B07B033}" dt="2020-04-25T14:20:30.367" v="99" actId="1076"/>
          <ac:cxnSpMkLst>
            <pc:docMk/>
            <pc:sldMk cId="0" sldId="257"/>
            <ac:cxnSpMk id="22" creationId="{DB63005E-A1E6-4F20-B793-209962CA3B03}"/>
          </ac:cxnSpMkLst>
        </pc:cxnChg>
        <pc:cxnChg chg="add mod">
          <ac:chgData name="gojhchoi99@gmail.com" userId="7c3550ba10e1e361" providerId="LiveId" clId="{8D7D0516-1593-482F-9CBE-9F734B07B033}" dt="2020-04-25T14:20:42.322" v="133" actId="14100"/>
          <ac:cxnSpMkLst>
            <pc:docMk/>
            <pc:sldMk cId="0" sldId="257"/>
            <ac:cxnSpMk id="23" creationId="{5CB2A20A-DB66-42A7-83A9-01FD641489EA}"/>
          </ac:cxnSpMkLst>
        </pc:cxnChg>
        <pc:cxnChg chg="add mod">
          <ac:chgData name="gojhchoi99@gmail.com" userId="7c3550ba10e1e361" providerId="LiveId" clId="{8D7D0516-1593-482F-9CBE-9F734B07B033}" dt="2020-04-25T14:20:30.367" v="99" actId="1076"/>
          <ac:cxnSpMkLst>
            <pc:docMk/>
            <pc:sldMk cId="0" sldId="257"/>
            <ac:cxnSpMk id="24" creationId="{5864155A-6B8E-402A-9CA2-44973D6B001D}"/>
          </ac:cxnSpMkLst>
        </pc:cxnChg>
        <pc:cxnChg chg="add mod">
          <ac:chgData name="gojhchoi99@gmail.com" userId="7c3550ba10e1e361" providerId="LiveId" clId="{8D7D0516-1593-482F-9CBE-9F734B07B033}" dt="2020-04-25T14:20:49.758" v="136" actId="14100"/>
          <ac:cxnSpMkLst>
            <pc:docMk/>
            <pc:sldMk cId="0" sldId="257"/>
            <ac:cxnSpMk id="25" creationId="{A8939AC7-1B7B-4AEA-A94F-516F2DB9D3A3}"/>
          </ac:cxnSpMkLst>
        </pc:cxnChg>
        <pc:cxnChg chg="add mod">
          <ac:chgData name="gojhchoi99@gmail.com" userId="7c3550ba10e1e361" providerId="LiveId" clId="{8D7D0516-1593-482F-9CBE-9F734B07B033}" dt="2020-04-25T14:22:07.030" v="146" actId="14100"/>
          <ac:cxnSpMkLst>
            <pc:docMk/>
            <pc:sldMk cId="0" sldId="257"/>
            <ac:cxnSpMk id="44" creationId="{EADEEE43-BE50-44F6-9240-849D158C0D03}"/>
          </ac:cxnSpMkLst>
        </pc:cxnChg>
        <pc:cxnChg chg="add mod">
          <ac:chgData name="gojhchoi99@gmail.com" userId="7c3550ba10e1e361" providerId="LiveId" clId="{8D7D0516-1593-482F-9CBE-9F734B07B033}" dt="2020-04-25T14:21:52.187" v="144" actId="1037"/>
          <ac:cxnSpMkLst>
            <pc:docMk/>
            <pc:sldMk cId="0" sldId="257"/>
            <ac:cxnSpMk id="46" creationId="{8B09B503-CDDC-47C1-9507-63D1B8755DF0}"/>
          </ac:cxnSpMkLst>
        </pc:cxnChg>
      </pc:sldChg>
      <pc:sldChg chg="addSp delSp modSp del ord modAnim">
        <pc:chgData name="gojhchoi99@gmail.com" userId="7c3550ba10e1e361" providerId="LiveId" clId="{8D7D0516-1593-482F-9CBE-9F734B07B033}" dt="2020-04-28T19:12:31.138" v="656" actId="47"/>
        <pc:sldMkLst>
          <pc:docMk/>
          <pc:sldMk cId="0" sldId="258"/>
        </pc:sldMkLst>
        <pc:spChg chg="add del">
          <ac:chgData name="gojhchoi99@gmail.com" userId="7c3550ba10e1e361" providerId="LiveId" clId="{8D7D0516-1593-482F-9CBE-9F734B07B033}" dt="2020-04-28T19:07:47.931" v="532"/>
          <ac:spMkLst>
            <pc:docMk/>
            <pc:sldMk cId="0" sldId="258"/>
            <ac:spMk id="14" creationId="{DE6F8C43-7C5B-4B33-AC3F-6547BC4BD4C9}"/>
          </ac:spMkLst>
        </pc:spChg>
        <pc:spChg chg="add del">
          <ac:chgData name="gojhchoi99@gmail.com" userId="7c3550ba10e1e361" providerId="LiveId" clId="{8D7D0516-1593-482F-9CBE-9F734B07B033}" dt="2020-04-28T19:07:47.931" v="532"/>
          <ac:spMkLst>
            <pc:docMk/>
            <pc:sldMk cId="0" sldId="258"/>
            <ac:spMk id="15" creationId="{C28AF5B1-B6C6-44B2-85D3-F95000EFEBA0}"/>
          </ac:spMkLst>
        </pc:spChg>
        <pc:spChg chg="add del">
          <ac:chgData name="gojhchoi99@gmail.com" userId="7c3550ba10e1e361" providerId="LiveId" clId="{8D7D0516-1593-482F-9CBE-9F734B07B033}" dt="2020-04-28T19:07:47.931" v="532"/>
          <ac:spMkLst>
            <pc:docMk/>
            <pc:sldMk cId="0" sldId="258"/>
            <ac:spMk id="16" creationId="{E796B164-FFD2-437F-962E-D6614964967A}"/>
          </ac:spMkLst>
        </pc:spChg>
        <pc:spChg chg="add del">
          <ac:chgData name="gojhchoi99@gmail.com" userId="7c3550ba10e1e361" providerId="LiveId" clId="{8D7D0516-1593-482F-9CBE-9F734B07B033}" dt="2020-04-28T19:07:47.931" v="532"/>
          <ac:spMkLst>
            <pc:docMk/>
            <pc:sldMk cId="0" sldId="258"/>
            <ac:spMk id="17" creationId="{658D8112-FA34-41FA-A2D6-ECE92D2ABCC0}"/>
          </ac:spMkLst>
        </pc:spChg>
        <pc:spChg chg="add del">
          <ac:chgData name="gojhchoi99@gmail.com" userId="7c3550ba10e1e361" providerId="LiveId" clId="{8D7D0516-1593-482F-9CBE-9F734B07B033}" dt="2020-04-28T19:07:47.931" v="532"/>
          <ac:spMkLst>
            <pc:docMk/>
            <pc:sldMk cId="0" sldId="258"/>
            <ac:spMk id="18" creationId="{00839D1B-1672-4F18-91A8-40FDB2FCC8CF}"/>
          </ac:spMkLst>
        </pc:spChg>
        <pc:spChg chg="add del">
          <ac:chgData name="gojhchoi99@gmail.com" userId="7c3550ba10e1e361" providerId="LiveId" clId="{8D7D0516-1593-482F-9CBE-9F734B07B033}" dt="2020-04-28T19:07:47.931" v="532"/>
          <ac:spMkLst>
            <pc:docMk/>
            <pc:sldMk cId="0" sldId="258"/>
            <ac:spMk id="19" creationId="{446C3990-C6F9-45C8-96C4-F1C816961762}"/>
          </ac:spMkLst>
        </pc:spChg>
        <pc:spChg chg="add del">
          <ac:chgData name="gojhchoi99@gmail.com" userId="7c3550ba10e1e361" providerId="LiveId" clId="{8D7D0516-1593-482F-9CBE-9F734B07B033}" dt="2020-04-28T19:07:47.290" v="531"/>
          <ac:spMkLst>
            <pc:docMk/>
            <pc:sldMk cId="0" sldId="258"/>
            <ac:spMk id="22" creationId="{D445896A-7C86-42A3-8EB5-157FF57F2D96}"/>
          </ac:spMkLst>
        </pc:spChg>
        <pc:spChg chg="add del">
          <ac:chgData name="gojhchoi99@gmail.com" userId="7c3550ba10e1e361" providerId="LiveId" clId="{8D7D0516-1593-482F-9CBE-9F734B07B033}" dt="2020-04-28T19:07:47.290" v="531"/>
          <ac:spMkLst>
            <pc:docMk/>
            <pc:sldMk cId="0" sldId="258"/>
            <ac:spMk id="23" creationId="{D429C808-00EF-488B-901A-1E6FA13CF3D0}"/>
          </ac:spMkLst>
        </pc:spChg>
        <pc:spChg chg="add del">
          <ac:chgData name="gojhchoi99@gmail.com" userId="7c3550ba10e1e361" providerId="LiveId" clId="{8D7D0516-1593-482F-9CBE-9F734B07B033}" dt="2020-04-28T19:07:47.290" v="531"/>
          <ac:spMkLst>
            <pc:docMk/>
            <pc:sldMk cId="0" sldId="258"/>
            <ac:spMk id="24" creationId="{352758F6-6E07-43D7-8BBB-8DDCB2CAE905}"/>
          </ac:spMkLst>
        </pc:spChg>
        <pc:spChg chg="add del">
          <ac:chgData name="gojhchoi99@gmail.com" userId="7c3550ba10e1e361" providerId="LiveId" clId="{8D7D0516-1593-482F-9CBE-9F734B07B033}" dt="2020-04-28T19:07:47.290" v="531"/>
          <ac:spMkLst>
            <pc:docMk/>
            <pc:sldMk cId="0" sldId="258"/>
            <ac:spMk id="25" creationId="{44E857E7-5277-4F26-B2D1-7DB82562F48C}"/>
          </ac:spMkLst>
        </pc:spChg>
        <pc:spChg chg="add del">
          <ac:chgData name="gojhchoi99@gmail.com" userId="7c3550ba10e1e361" providerId="LiveId" clId="{8D7D0516-1593-482F-9CBE-9F734B07B033}" dt="2020-04-28T19:07:47.290" v="531"/>
          <ac:spMkLst>
            <pc:docMk/>
            <pc:sldMk cId="0" sldId="258"/>
            <ac:spMk id="26" creationId="{33D49FC2-3423-4C28-A3E5-565B367D41A5}"/>
          </ac:spMkLst>
        </pc:spChg>
        <pc:spChg chg="add del">
          <ac:chgData name="gojhchoi99@gmail.com" userId="7c3550ba10e1e361" providerId="LiveId" clId="{8D7D0516-1593-482F-9CBE-9F734B07B033}" dt="2020-04-28T19:07:47.290" v="531"/>
          <ac:spMkLst>
            <pc:docMk/>
            <pc:sldMk cId="0" sldId="258"/>
            <ac:spMk id="27" creationId="{55D19966-F8A2-4C62-A5F4-D9A0A544909E}"/>
          </ac:spMkLst>
        </pc:spChg>
        <pc:spChg chg="add del">
          <ac:chgData name="gojhchoi99@gmail.com" userId="7c3550ba10e1e361" providerId="LiveId" clId="{8D7D0516-1593-482F-9CBE-9F734B07B033}" dt="2020-04-28T19:07:46.842" v="530"/>
          <ac:spMkLst>
            <pc:docMk/>
            <pc:sldMk cId="0" sldId="258"/>
            <ac:spMk id="30" creationId="{7E487B98-7FB3-4C1C-B76D-06DCD8C93F2E}"/>
          </ac:spMkLst>
        </pc:spChg>
        <pc:spChg chg="add del">
          <ac:chgData name="gojhchoi99@gmail.com" userId="7c3550ba10e1e361" providerId="LiveId" clId="{8D7D0516-1593-482F-9CBE-9F734B07B033}" dt="2020-04-28T19:07:46.842" v="530"/>
          <ac:spMkLst>
            <pc:docMk/>
            <pc:sldMk cId="0" sldId="258"/>
            <ac:spMk id="31" creationId="{D9E006EA-9197-4608-9A62-FCE7E6DBB687}"/>
          </ac:spMkLst>
        </pc:spChg>
        <pc:spChg chg="add del">
          <ac:chgData name="gojhchoi99@gmail.com" userId="7c3550ba10e1e361" providerId="LiveId" clId="{8D7D0516-1593-482F-9CBE-9F734B07B033}" dt="2020-04-28T19:07:46.842" v="530"/>
          <ac:spMkLst>
            <pc:docMk/>
            <pc:sldMk cId="0" sldId="258"/>
            <ac:spMk id="32" creationId="{74B00CE4-A765-4494-B2CC-A63F596F79CD}"/>
          </ac:spMkLst>
        </pc:spChg>
        <pc:spChg chg="add del">
          <ac:chgData name="gojhchoi99@gmail.com" userId="7c3550ba10e1e361" providerId="LiveId" clId="{8D7D0516-1593-482F-9CBE-9F734B07B033}" dt="2020-04-28T19:07:46.842" v="530"/>
          <ac:spMkLst>
            <pc:docMk/>
            <pc:sldMk cId="0" sldId="258"/>
            <ac:spMk id="33" creationId="{FB2CE729-3040-482D-8BFE-922365DCAB32}"/>
          </ac:spMkLst>
        </pc:spChg>
        <pc:spChg chg="add del">
          <ac:chgData name="gojhchoi99@gmail.com" userId="7c3550ba10e1e361" providerId="LiveId" clId="{8D7D0516-1593-482F-9CBE-9F734B07B033}" dt="2020-04-28T19:07:46.842" v="530"/>
          <ac:spMkLst>
            <pc:docMk/>
            <pc:sldMk cId="0" sldId="258"/>
            <ac:spMk id="34" creationId="{4A55F6C2-0213-4394-9CA9-DE77060FC173}"/>
          </ac:spMkLst>
        </pc:spChg>
        <pc:spChg chg="add del">
          <ac:chgData name="gojhchoi99@gmail.com" userId="7c3550ba10e1e361" providerId="LiveId" clId="{8D7D0516-1593-482F-9CBE-9F734B07B033}" dt="2020-04-28T19:07:46.842" v="530"/>
          <ac:spMkLst>
            <pc:docMk/>
            <pc:sldMk cId="0" sldId="258"/>
            <ac:spMk id="35" creationId="{7749BEDE-4D48-4D70-B505-4EE1B9655D6B}"/>
          </ac:spMkLst>
        </pc:spChg>
        <pc:spChg chg="mod">
          <ac:chgData name="gojhchoi99@gmail.com" userId="7c3550ba10e1e361" providerId="LiveId" clId="{8D7D0516-1593-482F-9CBE-9F734B07B033}" dt="2020-04-28T19:08:33.676" v="546" actId="1076"/>
          <ac:spMkLst>
            <pc:docMk/>
            <pc:sldMk cId="0" sldId="258"/>
            <ac:spMk id="111" creationId="{00000000-0000-0000-0000-000000000000}"/>
          </ac:spMkLst>
        </pc:spChg>
        <pc:spChg chg="mod">
          <ac:chgData name="gojhchoi99@gmail.com" userId="7c3550ba10e1e361" providerId="LiveId" clId="{8D7D0516-1593-482F-9CBE-9F734B07B033}" dt="2020-04-28T19:08:41.920" v="547" actId="1076"/>
          <ac:spMkLst>
            <pc:docMk/>
            <pc:sldMk cId="0" sldId="258"/>
            <ac:spMk id="116" creationId="{00000000-0000-0000-0000-000000000000}"/>
          </ac:spMkLst>
        </pc:spChg>
        <pc:spChg chg="mod">
          <ac:chgData name="gojhchoi99@gmail.com" userId="7c3550ba10e1e361" providerId="LiveId" clId="{8D7D0516-1593-482F-9CBE-9F734B07B033}" dt="2020-04-28T19:10:51.204" v="607" actId="1076"/>
          <ac:spMkLst>
            <pc:docMk/>
            <pc:sldMk cId="0" sldId="258"/>
            <ac:spMk id="117" creationId="{00000000-0000-0000-0000-000000000000}"/>
          </ac:spMkLst>
        </pc:spChg>
        <pc:spChg chg="mod">
          <ac:chgData name="gojhchoi99@gmail.com" userId="7c3550ba10e1e361" providerId="LiveId" clId="{8D7D0516-1593-482F-9CBE-9F734B07B033}" dt="2020-04-28T19:10:36.063" v="603" actId="1076"/>
          <ac:spMkLst>
            <pc:docMk/>
            <pc:sldMk cId="0" sldId="258"/>
            <ac:spMk id="118" creationId="{00000000-0000-0000-0000-000000000000}"/>
          </ac:spMkLst>
        </pc:spChg>
        <pc:spChg chg="mod">
          <ac:chgData name="gojhchoi99@gmail.com" userId="7c3550ba10e1e361" providerId="LiveId" clId="{8D7D0516-1593-482F-9CBE-9F734B07B033}" dt="2020-04-28T19:08:44.284" v="548" actId="1076"/>
          <ac:spMkLst>
            <pc:docMk/>
            <pc:sldMk cId="0" sldId="258"/>
            <ac:spMk id="119" creationId="{00000000-0000-0000-0000-000000000000}"/>
          </ac:spMkLst>
        </pc:spChg>
        <pc:picChg chg="add del">
          <ac:chgData name="gojhchoi99@gmail.com" userId="7c3550ba10e1e361" providerId="LiveId" clId="{8D7D0516-1593-482F-9CBE-9F734B07B033}" dt="2020-04-28T19:07:47.931" v="532"/>
          <ac:picMkLst>
            <pc:docMk/>
            <pc:sldMk cId="0" sldId="258"/>
            <ac:picMk id="20" creationId="{1FED5954-CAE8-4A4B-97E6-B48CD522D657}"/>
          </ac:picMkLst>
        </pc:picChg>
        <pc:picChg chg="add del">
          <ac:chgData name="gojhchoi99@gmail.com" userId="7c3550ba10e1e361" providerId="LiveId" clId="{8D7D0516-1593-482F-9CBE-9F734B07B033}" dt="2020-04-28T19:07:47.931" v="532"/>
          <ac:picMkLst>
            <pc:docMk/>
            <pc:sldMk cId="0" sldId="258"/>
            <ac:picMk id="21" creationId="{EF284028-9C08-410A-8DB3-2BFE9260900D}"/>
          </ac:picMkLst>
        </pc:picChg>
        <pc:picChg chg="add del">
          <ac:chgData name="gojhchoi99@gmail.com" userId="7c3550ba10e1e361" providerId="LiveId" clId="{8D7D0516-1593-482F-9CBE-9F734B07B033}" dt="2020-04-28T19:07:47.290" v="531"/>
          <ac:picMkLst>
            <pc:docMk/>
            <pc:sldMk cId="0" sldId="258"/>
            <ac:picMk id="28" creationId="{5EF7E4F0-8028-4868-AE09-3C3F1439BB0B}"/>
          </ac:picMkLst>
        </pc:picChg>
        <pc:picChg chg="add del">
          <ac:chgData name="gojhchoi99@gmail.com" userId="7c3550ba10e1e361" providerId="LiveId" clId="{8D7D0516-1593-482F-9CBE-9F734B07B033}" dt="2020-04-28T19:07:47.290" v="531"/>
          <ac:picMkLst>
            <pc:docMk/>
            <pc:sldMk cId="0" sldId="258"/>
            <ac:picMk id="29" creationId="{C44326AC-0B33-4F71-A8FD-ED0BBC974946}"/>
          </ac:picMkLst>
        </pc:picChg>
        <pc:picChg chg="add del">
          <ac:chgData name="gojhchoi99@gmail.com" userId="7c3550ba10e1e361" providerId="LiveId" clId="{8D7D0516-1593-482F-9CBE-9F734B07B033}" dt="2020-04-28T19:07:46.842" v="530"/>
          <ac:picMkLst>
            <pc:docMk/>
            <pc:sldMk cId="0" sldId="258"/>
            <ac:picMk id="36" creationId="{433820AE-538B-45C5-AA85-7708ACFD6D30}"/>
          </ac:picMkLst>
        </pc:picChg>
        <pc:picChg chg="add del">
          <ac:chgData name="gojhchoi99@gmail.com" userId="7c3550ba10e1e361" providerId="LiveId" clId="{8D7D0516-1593-482F-9CBE-9F734B07B033}" dt="2020-04-28T19:07:46.842" v="530"/>
          <ac:picMkLst>
            <pc:docMk/>
            <pc:sldMk cId="0" sldId="258"/>
            <ac:picMk id="37" creationId="{983B75E4-70B1-42C4-853D-4B333C2F4671}"/>
          </ac:picMkLst>
        </pc:picChg>
      </pc:sldChg>
      <pc:sldChg chg="delSp modSp del ord">
        <pc:chgData name="gojhchoi99@gmail.com" userId="7c3550ba10e1e361" providerId="LiveId" clId="{8D7D0516-1593-482F-9CBE-9F734B07B033}" dt="2020-04-28T19:58:17.522" v="1901" actId="47"/>
        <pc:sldMkLst>
          <pc:docMk/>
          <pc:sldMk cId="0" sldId="259"/>
        </pc:sldMkLst>
        <pc:spChg chg="mod">
          <ac:chgData name="gojhchoi99@gmail.com" userId="7c3550ba10e1e361" providerId="LiveId" clId="{8D7D0516-1593-482F-9CBE-9F734B07B033}" dt="2020-04-28T19:04:08.635" v="427" actId="1076"/>
          <ac:spMkLst>
            <pc:docMk/>
            <pc:sldMk cId="0" sldId="259"/>
            <ac:spMk id="124" creationId="{00000000-0000-0000-0000-000000000000}"/>
          </ac:spMkLst>
        </pc:spChg>
        <pc:spChg chg="mod">
          <ac:chgData name="gojhchoi99@gmail.com" userId="7c3550ba10e1e361" providerId="LiveId" clId="{8D7D0516-1593-482F-9CBE-9F734B07B033}" dt="2020-04-28T19:04:19.456" v="436" actId="1076"/>
          <ac:spMkLst>
            <pc:docMk/>
            <pc:sldMk cId="0" sldId="259"/>
            <ac:spMk id="125" creationId="{00000000-0000-0000-0000-000000000000}"/>
          </ac:spMkLst>
        </pc:spChg>
        <pc:spChg chg="del mod">
          <ac:chgData name="gojhchoi99@gmail.com" userId="7c3550ba10e1e361" providerId="LiveId" clId="{8D7D0516-1593-482F-9CBE-9F734B07B033}" dt="2020-04-28T19:05:51.009" v="472" actId="478"/>
          <ac:spMkLst>
            <pc:docMk/>
            <pc:sldMk cId="0" sldId="259"/>
            <ac:spMk id="126" creationId="{00000000-0000-0000-0000-000000000000}"/>
          </ac:spMkLst>
        </pc:spChg>
        <pc:spChg chg="mod">
          <ac:chgData name="gojhchoi99@gmail.com" userId="7c3550ba10e1e361" providerId="LiveId" clId="{8D7D0516-1593-482F-9CBE-9F734B07B033}" dt="2020-04-28T19:05:57.453" v="474" actId="1076"/>
          <ac:spMkLst>
            <pc:docMk/>
            <pc:sldMk cId="0" sldId="259"/>
            <ac:spMk id="134" creationId="{00000000-0000-0000-0000-000000000000}"/>
          </ac:spMkLst>
        </pc:spChg>
        <pc:spChg chg="mod">
          <ac:chgData name="gojhchoi99@gmail.com" userId="7c3550ba10e1e361" providerId="LiveId" clId="{8D7D0516-1593-482F-9CBE-9F734B07B033}" dt="2020-04-28T19:05:54.650" v="473" actId="1076"/>
          <ac:spMkLst>
            <pc:docMk/>
            <pc:sldMk cId="0" sldId="259"/>
            <ac:spMk id="135" creationId="{00000000-0000-0000-0000-000000000000}"/>
          </ac:spMkLst>
        </pc:spChg>
      </pc:sldChg>
      <pc:sldChg chg="addSp delSp modSp modAnim">
        <pc:chgData name="gojhchoi99@gmail.com" userId="7c3550ba10e1e361" providerId="LiveId" clId="{8D7D0516-1593-482F-9CBE-9F734B07B033}" dt="2020-04-28T19:55:20.225" v="1808" actId="14100"/>
        <pc:sldMkLst>
          <pc:docMk/>
          <pc:sldMk cId="0" sldId="260"/>
        </pc:sldMkLst>
        <pc:spChg chg="add del">
          <ac:chgData name="gojhchoi99@gmail.com" userId="7c3550ba10e1e361" providerId="LiveId" clId="{8D7D0516-1593-482F-9CBE-9F734B07B033}" dt="2020-04-25T14:23:24.110" v="151" actId="478"/>
          <ac:spMkLst>
            <pc:docMk/>
            <pc:sldMk cId="0" sldId="260"/>
            <ac:spMk id="5" creationId="{0CA03545-C260-4981-AE6A-3EB3D93B104C}"/>
          </ac:spMkLst>
        </pc:spChg>
        <pc:spChg chg="add mod">
          <ac:chgData name="gojhchoi99@gmail.com" userId="7c3550ba10e1e361" providerId="LiveId" clId="{8D7D0516-1593-482F-9CBE-9F734B07B033}" dt="2020-04-28T19:55:20.225" v="1808" actId="14100"/>
          <ac:spMkLst>
            <pc:docMk/>
            <pc:sldMk cId="0" sldId="260"/>
            <ac:spMk id="5" creationId="{1A971338-E6F0-4F0B-AD5E-34960C976A00}"/>
          </ac:spMkLst>
        </pc:spChg>
        <pc:spChg chg="mod">
          <ac:chgData name="gojhchoi99@gmail.com" userId="7c3550ba10e1e361" providerId="LiveId" clId="{8D7D0516-1593-482F-9CBE-9F734B07B033}" dt="2020-04-28T19:28:07.380" v="954" actId="255"/>
          <ac:spMkLst>
            <pc:docMk/>
            <pc:sldMk cId="0" sldId="260"/>
            <ac:spMk id="140" creationId="{00000000-0000-0000-0000-000000000000}"/>
          </ac:spMkLst>
        </pc:spChg>
        <pc:picChg chg="add mod modCrop">
          <ac:chgData name="gojhchoi99@gmail.com" userId="7c3550ba10e1e361" providerId="LiveId" clId="{8D7D0516-1593-482F-9CBE-9F734B07B033}" dt="2020-04-28T19:28:21.210" v="955" actId="1076"/>
          <ac:picMkLst>
            <pc:docMk/>
            <pc:sldMk cId="0" sldId="260"/>
            <ac:picMk id="2" creationId="{8A035B35-9EA9-4AE3-8B55-3F2CD03E0734}"/>
          </ac:picMkLst>
        </pc:picChg>
        <pc:picChg chg="del">
          <ac:chgData name="gojhchoi99@gmail.com" userId="7c3550ba10e1e361" providerId="LiveId" clId="{8D7D0516-1593-482F-9CBE-9F734B07B033}" dt="2020-04-25T14:24:08.473" v="158" actId="478"/>
          <ac:picMkLst>
            <pc:docMk/>
            <pc:sldMk cId="0" sldId="260"/>
            <ac:picMk id="1028" creationId="{EFFCEA5B-B7C3-491F-9808-E3936F36B31A}"/>
          </ac:picMkLst>
        </pc:picChg>
      </pc:sldChg>
      <pc:sldChg chg="modSp modNotesTx">
        <pc:chgData name="gojhchoi99@gmail.com" userId="7c3550ba10e1e361" providerId="LiveId" clId="{8D7D0516-1593-482F-9CBE-9F734B07B033}" dt="2020-04-28T19:46:51.321" v="1699" actId="20577"/>
        <pc:sldMkLst>
          <pc:docMk/>
          <pc:sldMk cId="0" sldId="261"/>
        </pc:sldMkLst>
        <pc:spChg chg="mod">
          <ac:chgData name="gojhchoi99@gmail.com" userId="7c3550ba10e1e361" providerId="LiveId" clId="{8D7D0516-1593-482F-9CBE-9F734B07B033}" dt="2020-04-28T19:45:50.041" v="1431" actId="20577"/>
          <ac:spMkLst>
            <pc:docMk/>
            <pc:sldMk cId="0" sldId="261"/>
            <ac:spMk id="147" creationId="{00000000-0000-0000-0000-000000000000}"/>
          </ac:spMkLst>
        </pc:spChg>
      </pc:sldChg>
      <pc:sldChg chg="del">
        <pc:chgData name="gojhchoi99@gmail.com" userId="7c3550ba10e1e361" providerId="LiveId" clId="{8D7D0516-1593-482F-9CBE-9F734B07B033}" dt="2020-04-28T19:46:58.098" v="1700" actId="47"/>
        <pc:sldMkLst>
          <pc:docMk/>
          <pc:sldMk cId="0" sldId="263"/>
        </pc:sldMkLst>
      </pc:sldChg>
      <pc:sldChg chg="addSp modSp ord">
        <pc:chgData name="gojhchoi99@gmail.com" userId="7c3550ba10e1e361" providerId="LiveId" clId="{8D7D0516-1593-482F-9CBE-9F734B07B033}" dt="2020-04-28T19:51:47.961" v="1724" actId="1076"/>
        <pc:sldMkLst>
          <pc:docMk/>
          <pc:sldMk cId="0" sldId="264"/>
        </pc:sldMkLst>
        <pc:spChg chg="add mod">
          <ac:chgData name="gojhchoi99@gmail.com" userId="7c3550ba10e1e361" providerId="LiveId" clId="{8D7D0516-1593-482F-9CBE-9F734B07B033}" dt="2020-04-28T19:51:47.961" v="1724" actId="1076"/>
          <ac:spMkLst>
            <pc:docMk/>
            <pc:sldMk cId="0" sldId="264"/>
            <ac:spMk id="2" creationId="{5EE9B6FF-A16F-472B-8620-3C3FABA9CEA9}"/>
          </ac:spMkLst>
        </pc:spChg>
      </pc:sldChg>
      <pc:sldChg chg="addSp delSp modSp">
        <pc:chgData name="gojhchoi99@gmail.com" userId="7c3550ba10e1e361" providerId="LiveId" clId="{8D7D0516-1593-482F-9CBE-9F734B07B033}" dt="2020-04-28T20:02:19.237" v="1912" actId="255"/>
        <pc:sldMkLst>
          <pc:docMk/>
          <pc:sldMk cId="0" sldId="265"/>
        </pc:sldMkLst>
        <pc:spChg chg="add">
          <ac:chgData name="gojhchoi99@gmail.com" userId="7c3550ba10e1e361" providerId="LiveId" clId="{8D7D0516-1593-482F-9CBE-9F734B07B033}" dt="2020-04-28T19:47:26.903" v="1703"/>
          <ac:spMkLst>
            <pc:docMk/>
            <pc:sldMk cId="0" sldId="265"/>
            <ac:spMk id="5" creationId="{0840C11B-C76B-4358-8CC9-FB89C596CB6A}"/>
          </ac:spMkLst>
        </pc:spChg>
        <pc:spChg chg="add">
          <ac:chgData name="gojhchoi99@gmail.com" userId="7c3550ba10e1e361" providerId="LiveId" clId="{8D7D0516-1593-482F-9CBE-9F734B07B033}" dt="2020-04-28T19:47:26.903" v="1703"/>
          <ac:spMkLst>
            <pc:docMk/>
            <pc:sldMk cId="0" sldId="265"/>
            <ac:spMk id="6" creationId="{86C9CF34-CC49-4CF7-8C96-68CFA1B57DC0}"/>
          </ac:spMkLst>
        </pc:spChg>
        <pc:spChg chg="add mod">
          <ac:chgData name="gojhchoi99@gmail.com" userId="7c3550ba10e1e361" providerId="LiveId" clId="{8D7D0516-1593-482F-9CBE-9F734B07B033}" dt="2020-04-28T20:02:19.237" v="1912" actId="255"/>
          <ac:spMkLst>
            <pc:docMk/>
            <pc:sldMk cId="0" sldId="265"/>
            <ac:spMk id="7" creationId="{1AC4546C-FEDA-43E8-92A5-B44E32EFDA9A}"/>
          </ac:spMkLst>
        </pc:spChg>
        <pc:spChg chg="del">
          <ac:chgData name="gojhchoi99@gmail.com" userId="7c3550ba10e1e361" providerId="LiveId" clId="{8D7D0516-1593-482F-9CBE-9F734B07B033}" dt="2020-04-28T19:47:07.733" v="1701"/>
          <ac:spMkLst>
            <pc:docMk/>
            <pc:sldMk cId="0" sldId="265"/>
            <ac:spMk id="186" creationId="{00000000-0000-0000-0000-000000000000}"/>
          </ac:spMkLst>
        </pc:spChg>
        <pc:spChg chg="del">
          <ac:chgData name="gojhchoi99@gmail.com" userId="7c3550ba10e1e361" providerId="LiveId" clId="{8D7D0516-1593-482F-9CBE-9F734B07B033}" dt="2020-04-28T19:47:07.733" v="1701"/>
          <ac:spMkLst>
            <pc:docMk/>
            <pc:sldMk cId="0" sldId="265"/>
            <ac:spMk id="187" creationId="{00000000-0000-0000-0000-000000000000}"/>
          </ac:spMkLst>
        </pc:spChg>
        <pc:spChg chg="del">
          <ac:chgData name="gojhchoi99@gmail.com" userId="7c3550ba10e1e361" providerId="LiveId" clId="{8D7D0516-1593-482F-9CBE-9F734B07B033}" dt="2020-04-28T19:47:23.707" v="1702" actId="478"/>
          <ac:spMkLst>
            <pc:docMk/>
            <pc:sldMk cId="0" sldId="265"/>
            <ac:spMk id="188" creationId="{00000000-0000-0000-0000-000000000000}"/>
          </ac:spMkLst>
        </pc:spChg>
      </pc:sldChg>
      <pc:sldChg chg="addSp delSp modSp add modAnim">
        <pc:chgData name="gojhchoi99@gmail.com" userId="7c3550ba10e1e361" providerId="LiveId" clId="{8D7D0516-1593-482F-9CBE-9F734B07B033}" dt="2020-04-28T20:00:27.188" v="1910" actId="1076"/>
        <pc:sldMkLst>
          <pc:docMk/>
          <pc:sldMk cId="2804857565" sldId="266"/>
        </pc:sldMkLst>
        <pc:spChg chg="add mod">
          <ac:chgData name="gojhchoi99@gmail.com" userId="7c3550ba10e1e361" providerId="LiveId" clId="{8D7D0516-1593-482F-9CBE-9F734B07B033}" dt="2020-04-28T19:59:54.862" v="1907" actId="1076"/>
          <ac:spMkLst>
            <pc:docMk/>
            <pc:sldMk cId="2804857565" sldId="266"/>
            <ac:spMk id="2" creationId="{1E8085D6-1D09-4EED-A758-0071B062D76A}"/>
          </ac:spMkLst>
        </pc:spChg>
        <pc:spChg chg="del">
          <ac:chgData name="gojhchoi99@gmail.com" userId="7c3550ba10e1e361" providerId="LiveId" clId="{8D7D0516-1593-482F-9CBE-9F734B07B033}" dt="2020-04-25T14:23:12.284" v="149"/>
          <ac:spMkLst>
            <pc:docMk/>
            <pc:sldMk cId="2804857565" sldId="266"/>
            <ac:spMk id="2" creationId="{FB8964B0-CCC8-48BE-878A-52248E9CF439}"/>
          </ac:spMkLst>
        </pc:spChg>
        <pc:spChg chg="del">
          <ac:chgData name="gojhchoi99@gmail.com" userId="7c3550ba10e1e361" providerId="LiveId" clId="{8D7D0516-1593-482F-9CBE-9F734B07B033}" dt="2020-04-25T14:23:12.284" v="149"/>
          <ac:spMkLst>
            <pc:docMk/>
            <pc:sldMk cId="2804857565" sldId="266"/>
            <ac:spMk id="3" creationId="{0FD53B59-C98E-414A-9B3A-4A77A462DB9F}"/>
          </ac:spMkLst>
        </pc:spChg>
        <pc:spChg chg="add">
          <ac:chgData name="gojhchoi99@gmail.com" userId="7c3550ba10e1e361" providerId="LiveId" clId="{8D7D0516-1593-482F-9CBE-9F734B07B033}" dt="2020-04-28T19:29:17.202" v="960"/>
          <ac:spMkLst>
            <pc:docMk/>
            <pc:sldMk cId="2804857565" sldId="266"/>
            <ac:spMk id="4" creationId="{3FC69BE7-C813-49F7-9806-54D6494BE261}"/>
          </ac:spMkLst>
        </pc:spChg>
        <pc:spChg chg="del">
          <ac:chgData name="gojhchoi99@gmail.com" userId="7c3550ba10e1e361" providerId="LiveId" clId="{8D7D0516-1593-482F-9CBE-9F734B07B033}" dt="2020-04-25T14:23:12.284" v="149"/>
          <ac:spMkLst>
            <pc:docMk/>
            <pc:sldMk cId="2804857565" sldId="266"/>
            <ac:spMk id="4" creationId="{A6E89390-693A-4027-9E0D-F902778C1279}"/>
          </ac:spMkLst>
        </pc:spChg>
        <pc:spChg chg="add">
          <ac:chgData name="gojhchoi99@gmail.com" userId="7c3550ba10e1e361" providerId="LiveId" clId="{8D7D0516-1593-482F-9CBE-9F734B07B033}" dt="2020-04-25T14:23:26.454" v="152"/>
          <ac:spMkLst>
            <pc:docMk/>
            <pc:sldMk cId="2804857565" sldId="266"/>
            <ac:spMk id="5" creationId="{23E05BEC-7BA1-48DC-85DA-247455ACDD85}"/>
          </ac:spMkLst>
        </pc:spChg>
        <pc:spChg chg="add mod">
          <ac:chgData name="gojhchoi99@gmail.com" userId="7c3550ba10e1e361" providerId="LiveId" clId="{8D7D0516-1593-482F-9CBE-9F734B07B033}" dt="2020-04-28T19:29:27.210" v="985" actId="20577"/>
          <ac:spMkLst>
            <pc:docMk/>
            <pc:sldMk cId="2804857565" sldId="266"/>
            <ac:spMk id="7" creationId="{13E5C41B-B5D5-4FD7-9A42-2808DFE72A84}"/>
          </ac:spMkLst>
        </pc:spChg>
        <pc:spChg chg="add mod">
          <ac:chgData name="gojhchoi99@gmail.com" userId="7c3550ba10e1e361" providerId="LiveId" clId="{8D7D0516-1593-482F-9CBE-9F734B07B033}" dt="2020-04-28T20:00:10.738" v="1908" actId="1076"/>
          <ac:spMkLst>
            <pc:docMk/>
            <pc:sldMk cId="2804857565" sldId="266"/>
            <ac:spMk id="8" creationId="{F31252EE-771C-42D9-935E-E8F2E3738A5B}"/>
          </ac:spMkLst>
        </pc:spChg>
        <pc:spChg chg="add mod">
          <ac:chgData name="gojhchoi99@gmail.com" userId="7c3550ba10e1e361" providerId="LiveId" clId="{8D7D0516-1593-482F-9CBE-9F734B07B033}" dt="2020-04-28T20:00:10.738" v="1908" actId="1076"/>
          <ac:spMkLst>
            <pc:docMk/>
            <pc:sldMk cId="2804857565" sldId="266"/>
            <ac:spMk id="9" creationId="{F947F2DC-2930-4C4F-A0FB-101AD294AD1E}"/>
          </ac:spMkLst>
        </pc:spChg>
        <pc:spChg chg="add mod">
          <ac:chgData name="gojhchoi99@gmail.com" userId="7c3550ba10e1e361" providerId="LiveId" clId="{8D7D0516-1593-482F-9CBE-9F734B07B033}" dt="2020-04-28T20:00:10.738" v="1908" actId="1076"/>
          <ac:spMkLst>
            <pc:docMk/>
            <pc:sldMk cId="2804857565" sldId="266"/>
            <ac:spMk id="10" creationId="{2ED5AA02-8CFC-440C-9B64-7F0DAF8F8FC9}"/>
          </ac:spMkLst>
        </pc:spChg>
        <pc:spChg chg="add mod">
          <ac:chgData name="gojhchoi99@gmail.com" userId="7c3550ba10e1e361" providerId="LiveId" clId="{8D7D0516-1593-482F-9CBE-9F734B07B033}" dt="2020-04-28T20:00:27.188" v="1910" actId="1076"/>
          <ac:spMkLst>
            <pc:docMk/>
            <pc:sldMk cId="2804857565" sldId="266"/>
            <ac:spMk id="11" creationId="{E5BD25AF-16E3-4769-93D7-E442B30B1222}"/>
          </ac:spMkLst>
        </pc:spChg>
        <pc:spChg chg="add">
          <ac:chgData name="gojhchoi99@gmail.com" userId="7c3550ba10e1e361" providerId="LiveId" clId="{8D7D0516-1593-482F-9CBE-9F734B07B033}" dt="2020-04-28T19:29:17.202" v="960"/>
          <ac:spMkLst>
            <pc:docMk/>
            <pc:sldMk cId="2804857565" sldId="266"/>
            <ac:spMk id="12" creationId="{EA89D169-2BB4-4EE4-87E8-08FF71397FFA}"/>
          </ac:spMkLst>
        </pc:spChg>
        <pc:picChg chg="add del mod">
          <ac:chgData name="gojhchoi99@gmail.com" userId="7c3550ba10e1e361" providerId="LiveId" clId="{8D7D0516-1593-482F-9CBE-9F734B07B033}" dt="2020-04-28T19:59:50.216" v="1906" actId="1076"/>
          <ac:picMkLst>
            <pc:docMk/>
            <pc:sldMk cId="2804857565" sldId="266"/>
            <ac:picMk id="6" creationId="{3D618B0A-3563-4800-9C09-CE9023E02413}"/>
          </ac:picMkLst>
        </pc:picChg>
        <pc:picChg chg="add del">
          <ac:chgData name="gojhchoi99@gmail.com" userId="7c3550ba10e1e361" providerId="LiveId" clId="{8D7D0516-1593-482F-9CBE-9F734B07B033}" dt="2020-04-28T19:29:20.781" v="961" actId="478"/>
          <ac:picMkLst>
            <pc:docMk/>
            <pc:sldMk cId="2804857565" sldId="266"/>
            <ac:picMk id="13" creationId="{BD13C6CF-298D-4261-87FD-8B87F524F58C}"/>
          </ac:picMkLst>
        </pc:picChg>
      </pc:sldChg>
      <pc:sldChg chg="addSp modSp new ord">
        <pc:chgData name="gojhchoi99@gmail.com" userId="7c3550ba10e1e361" providerId="LiveId" clId="{8D7D0516-1593-482F-9CBE-9F734B07B033}" dt="2020-04-28T19:45:43.136" v="1429" actId="20577"/>
        <pc:sldMkLst>
          <pc:docMk/>
          <pc:sldMk cId="628495431" sldId="267"/>
        </pc:sldMkLst>
        <pc:spChg chg="add mod">
          <ac:chgData name="gojhchoi99@gmail.com" userId="7c3550ba10e1e361" providerId="LiveId" clId="{8D7D0516-1593-482F-9CBE-9F734B07B033}" dt="2020-04-28T19:45:43.136" v="1429" actId="20577"/>
          <ac:spMkLst>
            <pc:docMk/>
            <pc:sldMk cId="628495431" sldId="267"/>
            <ac:spMk id="2" creationId="{390AAF04-C691-4CBC-A967-77A14D3614CC}"/>
          </ac:spMkLst>
        </pc:spChg>
        <pc:spChg chg="add">
          <ac:chgData name="gojhchoi99@gmail.com" userId="7c3550ba10e1e361" providerId="LiveId" clId="{8D7D0516-1593-482F-9CBE-9F734B07B033}" dt="2020-04-28T18:12:13.831" v="160"/>
          <ac:spMkLst>
            <pc:docMk/>
            <pc:sldMk cId="628495431" sldId="267"/>
            <ac:spMk id="3" creationId="{A67B4F3A-16A5-4C03-9AA1-272844346053}"/>
          </ac:spMkLst>
        </pc:spChg>
        <pc:picChg chg="add">
          <ac:chgData name="gojhchoi99@gmail.com" userId="7c3550ba10e1e361" providerId="LiveId" clId="{8D7D0516-1593-482F-9CBE-9F734B07B033}" dt="2020-04-28T18:12:13.831" v="160"/>
          <ac:picMkLst>
            <pc:docMk/>
            <pc:sldMk cId="628495431" sldId="267"/>
            <ac:picMk id="4" creationId="{B96007E6-6E7B-4E25-B8C8-A1DED0FA2BBC}"/>
          </ac:picMkLst>
        </pc:picChg>
      </pc:sldChg>
      <pc:sldChg chg="new del ord">
        <pc:chgData name="gojhchoi99@gmail.com" userId="7c3550ba10e1e361" providerId="LiveId" clId="{8D7D0516-1593-482F-9CBE-9F734B07B033}" dt="2020-04-28T19:57:27.590" v="1900" actId="47"/>
        <pc:sldMkLst>
          <pc:docMk/>
          <pc:sldMk cId="165652631" sldId="268"/>
        </pc:sldMkLst>
      </pc:sldChg>
      <pc:sldChg chg="modSp add">
        <pc:chgData name="gojhchoi99@gmail.com" userId="7c3550ba10e1e361" providerId="LiveId" clId="{8D7D0516-1593-482F-9CBE-9F734B07B033}" dt="2020-04-28T23:14:57.676" v="1916" actId="20577"/>
        <pc:sldMkLst>
          <pc:docMk/>
          <pc:sldMk cId="1764398474" sldId="269"/>
        </pc:sldMkLst>
        <pc:spChg chg="mod">
          <ac:chgData name="gojhchoi99@gmail.com" userId="7c3550ba10e1e361" providerId="LiveId" clId="{8D7D0516-1593-482F-9CBE-9F734B07B033}" dt="2020-04-28T23:14:57.676" v="1916" actId="20577"/>
          <ac:spMkLst>
            <pc:docMk/>
            <pc:sldMk cId="1764398474" sldId="269"/>
            <ac:spMk id="4" creationId="{DC6C4B82-BB55-4C01-8E73-6CA1086D99E9}"/>
          </ac:spMkLst>
        </pc:spChg>
        <pc:spChg chg="mod">
          <ac:chgData name="gojhchoi99@gmail.com" userId="7c3550ba10e1e361" providerId="LiveId" clId="{8D7D0516-1593-482F-9CBE-9F734B07B033}" dt="2020-04-28T18:52:22.083" v="314"/>
          <ac:spMkLst>
            <pc:docMk/>
            <pc:sldMk cId="1764398474" sldId="269"/>
            <ac:spMk id="6" creationId="{C78C5008-2A67-4E82-95EB-7990D7427B47}"/>
          </ac:spMkLst>
        </pc:spChg>
      </pc:sldChg>
      <pc:sldChg chg="add">
        <pc:chgData name="gojhchoi99@gmail.com" userId="7c3550ba10e1e361" providerId="LiveId" clId="{8D7D0516-1593-482F-9CBE-9F734B07B033}" dt="2020-04-28T18:50:43.444" v="165"/>
        <pc:sldMkLst>
          <pc:docMk/>
          <pc:sldMk cId="0" sldId="270"/>
        </pc:sldMkLst>
      </pc:sldChg>
      <pc:sldChg chg="add">
        <pc:chgData name="gojhchoi99@gmail.com" userId="7c3550ba10e1e361" providerId="LiveId" clId="{8D7D0516-1593-482F-9CBE-9F734B07B033}" dt="2020-04-28T18:50:43.444" v="165"/>
        <pc:sldMkLst>
          <pc:docMk/>
          <pc:sldMk cId="3825491342" sldId="271"/>
        </pc:sldMkLst>
      </pc:sldChg>
      <pc:sldChg chg="addSp delSp modSp add delAnim modAnim">
        <pc:chgData name="gojhchoi99@gmail.com" userId="7c3550ba10e1e361" providerId="LiveId" clId="{8D7D0516-1593-482F-9CBE-9F734B07B033}" dt="2020-04-28T18:53:27.801" v="336" actId="1038"/>
        <pc:sldMkLst>
          <pc:docMk/>
          <pc:sldMk cId="3057154549" sldId="272"/>
        </pc:sldMkLst>
        <pc:spChg chg="del">
          <ac:chgData name="gojhchoi99@gmail.com" userId="7c3550ba10e1e361" providerId="LiveId" clId="{8D7D0516-1593-482F-9CBE-9F734B07B033}" dt="2020-04-28T18:52:40.906" v="315" actId="478"/>
          <ac:spMkLst>
            <pc:docMk/>
            <pc:sldMk cId="3057154549" sldId="272"/>
            <ac:spMk id="2" creationId="{13EBB249-3438-471D-9628-654220DC32E9}"/>
          </ac:spMkLst>
        </pc:spChg>
        <pc:spChg chg="del">
          <ac:chgData name="gojhchoi99@gmail.com" userId="7c3550ba10e1e361" providerId="LiveId" clId="{8D7D0516-1593-482F-9CBE-9F734B07B033}" dt="2020-04-28T18:52:40.906" v="315" actId="478"/>
          <ac:spMkLst>
            <pc:docMk/>
            <pc:sldMk cId="3057154549" sldId="272"/>
            <ac:spMk id="3" creationId="{7B326CF0-4E50-4E1B-862C-F2AF42515369}"/>
          </ac:spMkLst>
        </pc:spChg>
        <pc:spChg chg="del">
          <ac:chgData name="gojhchoi99@gmail.com" userId="7c3550ba10e1e361" providerId="LiveId" clId="{8D7D0516-1593-482F-9CBE-9F734B07B033}" dt="2020-04-28T18:52:40.906" v="315" actId="478"/>
          <ac:spMkLst>
            <pc:docMk/>
            <pc:sldMk cId="3057154549" sldId="272"/>
            <ac:spMk id="4" creationId="{ED0FB15E-8499-443B-85B0-785B26AD6BA7}"/>
          </ac:spMkLst>
        </pc:spChg>
        <pc:spChg chg="del">
          <ac:chgData name="gojhchoi99@gmail.com" userId="7c3550ba10e1e361" providerId="LiveId" clId="{8D7D0516-1593-482F-9CBE-9F734B07B033}" dt="2020-04-28T18:52:40.906" v="315" actId="478"/>
          <ac:spMkLst>
            <pc:docMk/>
            <pc:sldMk cId="3057154549" sldId="272"/>
            <ac:spMk id="5" creationId="{C0BE9AC2-B04E-4B95-85D2-12089C95FCDB}"/>
          </ac:spMkLst>
        </pc:spChg>
        <pc:spChg chg="del">
          <ac:chgData name="gojhchoi99@gmail.com" userId="7c3550ba10e1e361" providerId="LiveId" clId="{8D7D0516-1593-482F-9CBE-9F734B07B033}" dt="2020-04-28T18:52:40.906" v="315" actId="478"/>
          <ac:spMkLst>
            <pc:docMk/>
            <pc:sldMk cId="3057154549" sldId="272"/>
            <ac:spMk id="6" creationId="{1CCA9F5B-3162-497B-B7AE-7A0F3A3D112C}"/>
          </ac:spMkLst>
        </pc:spChg>
        <pc:spChg chg="del">
          <ac:chgData name="gojhchoi99@gmail.com" userId="7c3550ba10e1e361" providerId="LiveId" clId="{8D7D0516-1593-482F-9CBE-9F734B07B033}" dt="2020-04-28T18:52:40.906" v="315" actId="478"/>
          <ac:spMkLst>
            <pc:docMk/>
            <pc:sldMk cId="3057154549" sldId="272"/>
            <ac:spMk id="7" creationId="{948697D8-5D5D-4DE5-A3A5-5647BA97394F}"/>
          </ac:spMkLst>
        </pc:spChg>
        <pc:spChg chg="del">
          <ac:chgData name="gojhchoi99@gmail.com" userId="7c3550ba10e1e361" providerId="LiveId" clId="{8D7D0516-1593-482F-9CBE-9F734B07B033}" dt="2020-04-28T18:52:40.906" v="315" actId="478"/>
          <ac:spMkLst>
            <pc:docMk/>
            <pc:sldMk cId="3057154549" sldId="272"/>
            <ac:spMk id="8" creationId="{23A7B80F-4F53-4D98-BF2C-BC9EA4B36266}"/>
          </ac:spMkLst>
        </pc:spChg>
        <pc:spChg chg="del">
          <ac:chgData name="gojhchoi99@gmail.com" userId="7c3550ba10e1e361" providerId="LiveId" clId="{8D7D0516-1593-482F-9CBE-9F734B07B033}" dt="2020-04-28T18:52:40.906" v="315" actId="478"/>
          <ac:spMkLst>
            <pc:docMk/>
            <pc:sldMk cId="3057154549" sldId="272"/>
            <ac:spMk id="9" creationId="{23194BBA-5EF9-4D35-BD76-6C6E82FB57BD}"/>
          </ac:spMkLst>
        </pc:spChg>
        <pc:spChg chg="del">
          <ac:chgData name="gojhchoi99@gmail.com" userId="7c3550ba10e1e361" providerId="LiveId" clId="{8D7D0516-1593-482F-9CBE-9F734B07B033}" dt="2020-04-28T18:52:40.906" v="315" actId="478"/>
          <ac:spMkLst>
            <pc:docMk/>
            <pc:sldMk cId="3057154549" sldId="272"/>
            <ac:spMk id="10" creationId="{79B32F91-9A86-4640-A103-368111BE4E1D}"/>
          </ac:spMkLst>
        </pc:spChg>
        <pc:spChg chg="del">
          <ac:chgData name="gojhchoi99@gmail.com" userId="7c3550ba10e1e361" providerId="LiveId" clId="{8D7D0516-1593-482F-9CBE-9F734B07B033}" dt="2020-04-28T18:52:50.939" v="318" actId="478"/>
          <ac:spMkLst>
            <pc:docMk/>
            <pc:sldMk cId="3057154549" sldId="272"/>
            <ac:spMk id="11" creationId="{EEA07208-3185-4304-AE15-092B87931F33}"/>
          </ac:spMkLst>
        </pc:spChg>
        <pc:spChg chg="del">
          <ac:chgData name="gojhchoi99@gmail.com" userId="7c3550ba10e1e361" providerId="LiveId" clId="{8D7D0516-1593-482F-9CBE-9F734B07B033}" dt="2020-04-28T18:52:40.906" v="315" actId="478"/>
          <ac:spMkLst>
            <pc:docMk/>
            <pc:sldMk cId="3057154549" sldId="272"/>
            <ac:spMk id="12" creationId="{2E44C86F-4E58-4B8E-92D8-985FB19DF609}"/>
          </ac:spMkLst>
        </pc:spChg>
        <pc:spChg chg="del">
          <ac:chgData name="gojhchoi99@gmail.com" userId="7c3550ba10e1e361" providerId="LiveId" clId="{8D7D0516-1593-482F-9CBE-9F734B07B033}" dt="2020-04-28T18:52:50.939" v="318" actId="478"/>
          <ac:spMkLst>
            <pc:docMk/>
            <pc:sldMk cId="3057154549" sldId="272"/>
            <ac:spMk id="13" creationId="{4DBCE1A1-C397-457C-8E38-300123252C64}"/>
          </ac:spMkLst>
        </pc:spChg>
        <pc:spChg chg="del">
          <ac:chgData name="gojhchoi99@gmail.com" userId="7c3550ba10e1e361" providerId="LiveId" clId="{8D7D0516-1593-482F-9CBE-9F734B07B033}" dt="2020-04-28T18:52:50.939" v="318" actId="478"/>
          <ac:spMkLst>
            <pc:docMk/>
            <pc:sldMk cId="3057154549" sldId="272"/>
            <ac:spMk id="14" creationId="{4B071CFC-2550-4AF2-955E-07CA67DDC490}"/>
          </ac:spMkLst>
        </pc:spChg>
        <pc:spChg chg="del mod">
          <ac:chgData name="gojhchoi99@gmail.com" userId="7c3550ba10e1e361" providerId="LiveId" clId="{8D7D0516-1593-482F-9CBE-9F734B07B033}" dt="2020-04-28T18:52:45.356" v="317" actId="478"/>
          <ac:spMkLst>
            <pc:docMk/>
            <pc:sldMk cId="3057154549" sldId="272"/>
            <ac:spMk id="15" creationId="{DC8BB6BD-8ADE-46FC-B3B1-BA7B62563B7A}"/>
          </ac:spMkLst>
        </pc:spChg>
        <pc:spChg chg="add">
          <ac:chgData name="gojhchoi99@gmail.com" userId="7c3550ba10e1e361" providerId="LiveId" clId="{8D7D0516-1593-482F-9CBE-9F734B07B033}" dt="2020-04-28T18:53:12.868" v="319"/>
          <ac:spMkLst>
            <pc:docMk/>
            <pc:sldMk cId="3057154549" sldId="272"/>
            <ac:spMk id="16" creationId="{DBAF4E18-5D31-443F-9D7A-37703BF12B2E}"/>
          </ac:spMkLst>
        </pc:spChg>
        <pc:spChg chg="add mod">
          <ac:chgData name="gojhchoi99@gmail.com" userId="7c3550ba10e1e361" providerId="LiveId" clId="{8D7D0516-1593-482F-9CBE-9F734B07B033}" dt="2020-04-28T18:53:27.801" v="336" actId="1038"/>
          <ac:spMkLst>
            <pc:docMk/>
            <pc:sldMk cId="3057154549" sldId="272"/>
            <ac:spMk id="17" creationId="{4C3BF657-5BEE-43D9-8811-91B64CCFDAD8}"/>
          </ac:spMkLst>
        </pc:spChg>
        <pc:spChg chg="add">
          <ac:chgData name="gojhchoi99@gmail.com" userId="7c3550ba10e1e361" providerId="LiveId" clId="{8D7D0516-1593-482F-9CBE-9F734B07B033}" dt="2020-04-28T18:53:12.868" v="319"/>
          <ac:spMkLst>
            <pc:docMk/>
            <pc:sldMk cId="3057154549" sldId="272"/>
            <ac:spMk id="18" creationId="{7F8E3B27-EC63-4638-A1A5-098F506E82E3}"/>
          </ac:spMkLst>
        </pc:spChg>
        <pc:spChg chg="add">
          <ac:chgData name="gojhchoi99@gmail.com" userId="7c3550ba10e1e361" providerId="LiveId" clId="{8D7D0516-1593-482F-9CBE-9F734B07B033}" dt="2020-04-28T18:53:12.868" v="319"/>
          <ac:spMkLst>
            <pc:docMk/>
            <pc:sldMk cId="3057154549" sldId="272"/>
            <ac:spMk id="19" creationId="{62DD6A6B-A152-4C2D-8783-F1FC985E5B32}"/>
          </ac:spMkLst>
        </pc:spChg>
        <pc:spChg chg="add">
          <ac:chgData name="gojhchoi99@gmail.com" userId="7c3550ba10e1e361" providerId="LiveId" clId="{8D7D0516-1593-482F-9CBE-9F734B07B033}" dt="2020-04-28T18:53:12.868" v="319"/>
          <ac:spMkLst>
            <pc:docMk/>
            <pc:sldMk cId="3057154549" sldId="272"/>
            <ac:spMk id="20" creationId="{1E864986-CBCC-4B83-99C3-702B9E7C08B6}"/>
          </ac:spMkLst>
        </pc:spChg>
        <pc:spChg chg="add">
          <ac:chgData name="gojhchoi99@gmail.com" userId="7c3550ba10e1e361" providerId="LiveId" clId="{8D7D0516-1593-482F-9CBE-9F734B07B033}" dt="2020-04-28T18:53:12.868" v="319"/>
          <ac:spMkLst>
            <pc:docMk/>
            <pc:sldMk cId="3057154549" sldId="272"/>
            <ac:spMk id="21" creationId="{85F88573-2D89-4393-B9CE-7FE1416B95D9}"/>
          </ac:spMkLst>
        </pc:spChg>
        <pc:spChg chg="add">
          <ac:chgData name="gojhchoi99@gmail.com" userId="7c3550ba10e1e361" providerId="LiveId" clId="{8D7D0516-1593-482F-9CBE-9F734B07B033}" dt="2020-04-28T18:53:12.868" v="319"/>
          <ac:spMkLst>
            <pc:docMk/>
            <pc:sldMk cId="3057154549" sldId="272"/>
            <ac:spMk id="22" creationId="{5E1862AC-F3EE-4CE3-8C70-185D97C2AA24}"/>
          </ac:spMkLst>
        </pc:spChg>
        <pc:spChg chg="add">
          <ac:chgData name="gojhchoi99@gmail.com" userId="7c3550ba10e1e361" providerId="LiveId" clId="{8D7D0516-1593-482F-9CBE-9F734B07B033}" dt="2020-04-28T18:53:12.868" v="319"/>
          <ac:spMkLst>
            <pc:docMk/>
            <pc:sldMk cId="3057154549" sldId="272"/>
            <ac:spMk id="23" creationId="{4505E718-6C12-4FF2-BE2B-8E1958BE4CCB}"/>
          </ac:spMkLst>
        </pc:spChg>
        <pc:spChg chg="add">
          <ac:chgData name="gojhchoi99@gmail.com" userId="7c3550ba10e1e361" providerId="LiveId" clId="{8D7D0516-1593-482F-9CBE-9F734B07B033}" dt="2020-04-28T18:53:12.868" v="319"/>
          <ac:spMkLst>
            <pc:docMk/>
            <pc:sldMk cId="3057154549" sldId="272"/>
            <ac:spMk id="24" creationId="{9BFD071E-020C-4629-8F57-F2C40EDD93DB}"/>
          </ac:spMkLst>
        </pc:spChg>
        <pc:spChg chg="add">
          <ac:chgData name="gojhchoi99@gmail.com" userId="7c3550ba10e1e361" providerId="LiveId" clId="{8D7D0516-1593-482F-9CBE-9F734B07B033}" dt="2020-04-28T18:53:12.868" v="319"/>
          <ac:spMkLst>
            <pc:docMk/>
            <pc:sldMk cId="3057154549" sldId="272"/>
            <ac:spMk id="25" creationId="{1FA72E1A-E60C-4BB9-AFCB-17FB2A2C3AE0}"/>
          </ac:spMkLst>
        </pc:spChg>
        <pc:spChg chg="add">
          <ac:chgData name="gojhchoi99@gmail.com" userId="7c3550ba10e1e361" providerId="LiveId" clId="{8D7D0516-1593-482F-9CBE-9F734B07B033}" dt="2020-04-28T18:53:12.868" v="319"/>
          <ac:spMkLst>
            <pc:docMk/>
            <pc:sldMk cId="3057154549" sldId="272"/>
            <ac:spMk id="26" creationId="{79A61859-D0CE-40CC-A654-EB5FD97FED3A}"/>
          </ac:spMkLst>
        </pc:spChg>
        <pc:spChg chg="add">
          <ac:chgData name="gojhchoi99@gmail.com" userId="7c3550ba10e1e361" providerId="LiveId" clId="{8D7D0516-1593-482F-9CBE-9F734B07B033}" dt="2020-04-28T18:53:12.868" v="319"/>
          <ac:spMkLst>
            <pc:docMk/>
            <pc:sldMk cId="3057154549" sldId="272"/>
            <ac:spMk id="27" creationId="{DA416D60-5EC3-4255-B809-A88F9F671299}"/>
          </ac:spMkLst>
        </pc:spChg>
        <pc:spChg chg="add">
          <ac:chgData name="gojhchoi99@gmail.com" userId="7c3550ba10e1e361" providerId="LiveId" clId="{8D7D0516-1593-482F-9CBE-9F734B07B033}" dt="2020-04-28T18:53:12.868" v="319"/>
          <ac:spMkLst>
            <pc:docMk/>
            <pc:sldMk cId="3057154549" sldId="272"/>
            <ac:spMk id="28" creationId="{DA97BFF1-782E-4CD7-B1D6-43C39C01C426}"/>
          </ac:spMkLst>
        </pc:spChg>
        <pc:spChg chg="add">
          <ac:chgData name="gojhchoi99@gmail.com" userId="7c3550ba10e1e361" providerId="LiveId" clId="{8D7D0516-1593-482F-9CBE-9F734B07B033}" dt="2020-04-28T18:53:12.868" v="319"/>
          <ac:spMkLst>
            <pc:docMk/>
            <pc:sldMk cId="3057154549" sldId="272"/>
            <ac:spMk id="29" creationId="{411515D9-D435-4DB4-A815-D9874DC7165E}"/>
          </ac:spMkLst>
        </pc:spChg>
      </pc:sldChg>
      <pc:sldChg chg="modSp add modAnim">
        <pc:chgData name="gojhchoi99@gmail.com" userId="7c3550ba10e1e361" providerId="LiveId" clId="{8D7D0516-1593-482F-9CBE-9F734B07B033}" dt="2020-04-28T18:55:45.199" v="355"/>
        <pc:sldMkLst>
          <pc:docMk/>
          <pc:sldMk cId="4259710674" sldId="273"/>
        </pc:sldMkLst>
        <pc:spChg chg="mod">
          <ac:chgData name="gojhchoi99@gmail.com" userId="7c3550ba10e1e361" providerId="LiveId" clId="{8D7D0516-1593-482F-9CBE-9F734B07B033}" dt="2020-04-28T18:53:49.904" v="340" actId="1076"/>
          <ac:spMkLst>
            <pc:docMk/>
            <pc:sldMk cId="4259710674" sldId="273"/>
            <ac:spMk id="33" creationId="{76E0EFA8-0F21-4224-B918-1E3A821034AC}"/>
          </ac:spMkLst>
        </pc:spChg>
        <pc:spChg chg="mod">
          <ac:chgData name="gojhchoi99@gmail.com" userId="7c3550ba10e1e361" providerId="LiveId" clId="{8D7D0516-1593-482F-9CBE-9F734B07B033}" dt="2020-04-28T18:54:12.030" v="348"/>
          <ac:spMkLst>
            <pc:docMk/>
            <pc:sldMk cId="4259710674" sldId="273"/>
            <ac:spMk id="34" creationId="{29385643-5518-415F-B2F5-D448F4CCE8AF}"/>
          </ac:spMkLst>
        </pc:spChg>
      </pc:sldChg>
      <pc:sldChg chg="addSp modSp add modAnim">
        <pc:chgData name="gojhchoi99@gmail.com" userId="7c3550ba10e1e361" providerId="LiveId" clId="{8D7D0516-1593-482F-9CBE-9F734B07B033}" dt="2020-04-28T19:00:14.540" v="397" actId="20577"/>
        <pc:sldMkLst>
          <pc:docMk/>
          <pc:sldMk cId="3611636614" sldId="274"/>
        </pc:sldMkLst>
        <pc:spChg chg="mod">
          <ac:chgData name="gojhchoi99@gmail.com" userId="7c3550ba10e1e361" providerId="LiveId" clId="{8D7D0516-1593-482F-9CBE-9F734B07B033}" dt="2020-04-28T19:00:14.540" v="397" actId="20577"/>
          <ac:spMkLst>
            <pc:docMk/>
            <pc:sldMk cId="3611636614" sldId="274"/>
            <ac:spMk id="29" creationId="{99DF559F-0B50-4C64-8A1D-F41AC123448A}"/>
          </ac:spMkLst>
        </pc:spChg>
        <pc:spChg chg="add mod">
          <ac:chgData name="gojhchoi99@gmail.com" userId="7c3550ba10e1e361" providerId="LiveId" clId="{8D7D0516-1593-482F-9CBE-9F734B07B033}" dt="2020-04-28T18:58:53.814" v="383" actId="1076"/>
          <ac:spMkLst>
            <pc:docMk/>
            <pc:sldMk cId="3611636614" sldId="274"/>
            <ac:spMk id="35" creationId="{0C9EC5D7-87C0-43FC-B7AA-A4504BF7BAFA}"/>
          </ac:spMkLst>
        </pc:spChg>
      </pc:sldChg>
      <pc:sldChg chg="add del">
        <pc:chgData name="gojhchoi99@gmail.com" userId="7c3550ba10e1e361" providerId="LiveId" clId="{8D7D0516-1593-482F-9CBE-9F734B07B033}" dt="2020-04-28T18:56:06.399" v="356" actId="47"/>
        <pc:sldMkLst>
          <pc:docMk/>
          <pc:sldMk cId="0" sldId="275"/>
        </pc:sldMkLst>
      </pc:sldChg>
      <pc:sldChg chg="add del">
        <pc:chgData name="gojhchoi99@gmail.com" userId="7c3550ba10e1e361" providerId="LiveId" clId="{8D7D0516-1593-482F-9CBE-9F734B07B033}" dt="2020-04-28T19:38:51.674" v="1331" actId="47"/>
        <pc:sldMkLst>
          <pc:docMk/>
          <pc:sldMk cId="2304693423" sldId="282"/>
        </pc:sldMkLst>
      </pc:sldChg>
      <pc:sldChg chg="addSp delSp modSp add">
        <pc:chgData name="gojhchoi99@gmail.com" userId="7c3550ba10e1e361" providerId="LiveId" clId="{8D7D0516-1593-482F-9CBE-9F734B07B033}" dt="2020-04-28T19:41:32.078" v="1390" actId="14100"/>
        <pc:sldMkLst>
          <pc:docMk/>
          <pc:sldMk cId="2811026327" sldId="283"/>
        </pc:sldMkLst>
        <pc:graphicFrameChg chg="mod modGraphic">
          <ac:chgData name="gojhchoi99@gmail.com" userId="7c3550ba10e1e361" providerId="LiveId" clId="{8D7D0516-1593-482F-9CBE-9F734B07B033}" dt="2020-04-28T19:39:10.464" v="1348"/>
          <ac:graphicFrameMkLst>
            <pc:docMk/>
            <pc:sldMk cId="2811026327" sldId="283"/>
            <ac:graphicFrameMk id="20" creationId="{C273D152-430A-4FB2-83FF-CC8A51317E5D}"/>
          </ac:graphicFrameMkLst>
        </pc:graphicFrameChg>
        <pc:graphicFrameChg chg="mod modGraphic">
          <ac:chgData name="gojhchoi99@gmail.com" userId="7c3550ba10e1e361" providerId="LiveId" clId="{8D7D0516-1593-482F-9CBE-9F734B07B033}" dt="2020-04-28T19:39:07.454" v="1339"/>
          <ac:graphicFrameMkLst>
            <pc:docMk/>
            <pc:sldMk cId="2811026327" sldId="283"/>
            <ac:graphicFrameMk id="37" creationId="{9BA2D158-CB09-4223-92A6-2E9A71C63A0D}"/>
          </ac:graphicFrameMkLst>
        </pc:graphicFrameChg>
        <pc:graphicFrameChg chg="mod modGraphic">
          <ac:chgData name="gojhchoi99@gmail.com" userId="7c3550ba10e1e361" providerId="LiveId" clId="{8D7D0516-1593-482F-9CBE-9F734B07B033}" dt="2020-04-28T19:39:15.691" v="1364"/>
          <ac:graphicFrameMkLst>
            <pc:docMk/>
            <pc:sldMk cId="2811026327" sldId="283"/>
            <ac:graphicFrameMk id="38" creationId="{5103B3E0-54C8-4F9A-B4D0-F354F21C5972}"/>
          </ac:graphicFrameMkLst>
        </pc:graphicFrameChg>
        <pc:picChg chg="del">
          <ac:chgData name="gojhchoi99@gmail.com" userId="7c3550ba10e1e361" providerId="LiveId" clId="{8D7D0516-1593-482F-9CBE-9F734B07B033}" dt="2020-04-28T19:39:17.100" v="1365" actId="478"/>
          <ac:picMkLst>
            <pc:docMk/>
            <pc:sldMk cId="2811026327" sldId="283"/>
            <ac:picMk id="5" creationId="{840FF3FF-34E3-4F78-A3B5-B56456891F24}"/>
          </ac:picMkLst>
        </pc:picChg>
        <pc:picChg chg="del">
          <ac:chgData name="gojhchoi99@gmail.com" userId="7c3550ba10e1e361" providerId="LiveId" clId="{8D7D0516-1593-482F-9CBE-9F734B07B033}" dt="2020-04-28T19:39:18.701" v="1366" actId="478"/>
          <ac:picMkLst>
            <pc:docMk/>
            <pc:sldMk cId="2811026327" sldId="283"/>
            <ac:picMk id="6" creationId="{C7E7DF34-D2BD-41E8-A605-BE5421C2B4A3}"/>
          </ac:picMkLst>
        </pc:picChg>
        <pc:picChg chg="del">
          <ac:chgData name="gojhchoi99@gmail.com" userId="7c3550ba10e1e361" providerId="LiveId" clId="{8D7D0516-1593-482F-9CBE-9F734B07B033}" dt="2020-04-28T19:39:20.111" v="1367" actId="478"/>
          <ac:picMkLst>
            <pc:docMk/>
            <pc:sldMk cId="2811026327" sldId="283"/>
            <ac:picMk id="7" creationId="{A8013D74-513E-401B-BF7D-B72F87CA1ACB}"/>
          </ac:picMkLst>
        </pc:picChg>
        <pc:picChg chg="add mod modCrop">
          <ac:chgData name="gojhchoi99@gmail.com" userId="7c3550ba10e1e361" providerId="LiveId" clId="{8D7D0516-1593-482F-9CBE-9F734B07B033}" dt="2020-04-28T19:40:47.633" v="1383" actId="14100"/>
          <ac:picMkLst>
            <pc:docMk/>
            <pc:sldMk cId="2811026327" sldId="283"/>
            <ac:picMk id="22" creationId="{0CDB9EAA-182B-40D9-9B16-F4D838DDD7C2}"/>
          </ac:picMkLst>
        </pc:picChg>
        <pc:picChg chg="add mod">
          <ac:chgData name="gojhchoi99@gmail.com" userId="7c3550ba10e1e361" providerId="LiveId" clId="{8D7D0516-1593-482F-9CBE-9F734B07B033}" dt="2020-04-28T19:40:35.081" v="1380" actId="1076"/>
          <ac:picMkLst>
            <pc:docMk/>
            <pc:sldMk cId="2811026327" sldId="283"/>
            <ac:picMk id="29" creationId="{AC30DC07-64A8-43CD-994C-2DCC71866D87}"/>
          </ac:picMkLst>
        </pc:picChg>
        <pc:picChg chg="add mod">
          <ac:chgData name="gojhchoi99@gmail.com" userId="7c3550ba10e1e361" providerId="LiveId" clId="{8D7D0516-1593-482F-9CBE-9F734B07B033}" dt="2020-04-28T19:40:42.761" v="1381" actId="1076"/>
          <ac:picMkLst>
            <pc:docMk/>
            <pc:sldMk cId="2811026327" sldId="283"/>
            <ac:picMk id="30" creationId="{AEEEC2DD-1E51-4228-A905-B2D933D8411E}"/>
          </ac:picMkLst>
        </pc:picChg>
        <pc:cxnChg chg="mod">
          <ac:chgData name="gojhchoi99@gmail.com" userId="7c3550ba10e1e361" providerId="LiveId" clId="{8D7D0516-1593-482F-9CBE-9F734B07B033}" dt="2020-04-28T19:41:20.871" v="1388" actId="14100"/>
          <ac:cxnSpMkLst>
            <pc:docMk/>
            <pc:sldMk cId="2811026327" sldId="283"/>
            <ac:cxnSpMk id="26" creationId="{2792B97E-949C-4E35-9061-047C72C9CB79}"/>
          </ac:cxnSpMkLst>
        </pc:cxnChg>
        <pc:cxnChg chg="mod">
          <ac:chgData name="gojhchoi99@gmail.com" userId="7c3550ba10e1e361" providerId="LiveId" clId="{8D7D0516-1593-482F-9CBE-9F734B07B033}" dt="2020-04-28T19:41:32.078" v="1390" actId="14100"/>
          <ac:cxnSpMkLst>
            <pc:docMk/>
            <pc:sldMk cId="2811026327" sldId="283"/>
            <ac:cxnSpMk id="27" creationId="{799DD6CE-879A-4D4E-9748-9E9220B60C7C}"/>
          </ac:cxnSpMkLst>
        </pc:cxnChg>
        <pc:cxnChg chg="mod">
          <ac:chgData name="gojhchoi99@gmail.com" userId="7c3550ba10e1e361" providerId="LiveId" clId="{8D7D0516-1593-482F-9CBE-9F734B07B033}" dt="2020-04-28T19:41:26.438" v="1389" actId="14100"/>
          <ac:cxnSpMkLst>
            <pc:docMk/>
            <pc:sldMk cId="2811026327" sldId="283"/>
            <ac:cxnSpMk id="28" creationId="{CC7C85A4-B0F3-4F68-A3EB-A70054D2FC72}"/>
          </ac:cxnSpMkLst>
        </pc:cxnChg>
      </pc:sldChg>
      <pc:sldChg chg="modSp add">
        <pc:chgData name="gojhchoi99@gmail.com" userId="7c3550ba10e1e361" providerId="LiveId" clId="{8D7D0516-1593-482F-9CBE-9F734B07B033}" dt="2020-04-28T19:43:05.824" v="1419" actId="1076"/>
        <pc:sldMkLst>
          <pc:docMk/>
          <pc:sldMk cId="3062492365" sldId="284"/>
        </pc:sldMkLst>
        <pc:spChg chg="mod">
          <ac:chgData name="gojhchoi99@gmail.com" userId="7c3550ba10e1e361" providerId="LiveId" clId="{8D7D0516-1593-482F-9CBE-9F734B07B033}" dt="2020-04-28T19:43:05.824" v="1419" actId="1076"/>
          <ac:spMkLst>
            <pc:docMk/>
            <pc:sldMk cId="3062492365" sldId="284"/>
            <ac:spMk id="3" creationId="{D9CA110E-76C3-4F35-8D2B-63283EBF07D2}"/>
          </ac:spMkLst>
        </pc:spChg>
        <pc:spChg chg="mod">
          <ac:chgData name="gojhchoi99@gmail.com" userId="7c3550ba10e1e361" providerId="LiveId" clId="{8D7D0516-1593-482F-9CBE-9F734B07B033}" dt="2020-04-28T19:42:59.264" v="1418"/>
          <ac:spMkLst>
            <pc:docMk/>
            <pc:sldMk cId="3062492365" sldId="284"/>
            <ac:spMk id="7" creationId="{BA7E92F8-A7EA-4D6B-B539-C6FE59E35D6F}"/>
          </ac:spMkLst>
        </pc:spChg>
        <pc:graphicFrameChg chg="mod modGraphic">
          <ac:chgData name="gojhchoi99@gmail.com" userId="7c3550ba10e1e361" providerId="LiveId" clId="{8D7D0516-1593-482F-9CBE-9F734B07B033}" dt="2020-04-28T19:42:43.411" v="1409" actId="20577"/>
          <ac:graphicFrameMkLst>
            <pc:docMk/>
            <pc:sldMk cId="3062492365" sldId="284"/>
            <ac:graphicFrameMk id="5" creationId="{45756379-CAE3-4ADA-8EC7-D7B5C0EFDFF5}"/>
          </ac:graphicFrameMkLst>
        </pc:graphicFrameChg>
        <pc:graphicFrameChg chg="mod modGraphic">
          <ac:chgData name="gojhchoi99@gmail.com" userId="7c3550ba10e1e361" providerId="LiveId" clId="{8D7D0516-1593-482F-9CBE-9F734B07B033}" dt="2020-04-28T19:42:51.868" v="1416"/>
          <ac:graphicFrameMkLst>
            <pc:docMk/>
            <pc:sldMk cId="3062492365" sldId="284"/>
            <ac:graphicFrameMk id="6" creationId="{7578C829-D8C3-40E0-B6D9-373E1B6D29EC}"/>
          </ac:graphicFrameMkLst>
        </pc:graphicFrameChg>
      </pc:sldChg>
      <pc:sldChg chg="modSp add ord">
        <pc:chgData name="gojhchoi99@gmail.com" userId="7c3550ba10e1e361" providerId="LiveId" clId="{8D7D0516-1593-482F-9CBE-9F734B07B033}" dt="2020-04-28T19:00:21.450" v="399"/>
        <pc:sldMkLst>
          <pc:docMk/>
          <pc:sldMk cId="1755503271" sldId="286"/>
        </pc:sldMkLst>
        <pc:spChg chg="mod">
          <ac:chgData name="gojhchoi99@gmail.com" userId="7c3550ba10e1e361" providerId="LiveId" clId="{8D7D0516-1593-482F-9CBE-9F734B07B033}" dt="2020-04-28T18:56:20.707" v="363"/>
          <ac:spMkLst>
            <pc:docMk/>
            <pc:sldMk cId="1755503271" sldId="286"/>
            <ac:spMk id="7" creationId="{55129BCE-1BDF-4700-8336-62A3CA6EA33B}"/>
          </ac:spMkLst>
        </pc:spChg>
      </pc:sldChg>
      <pc:sldChg chg="addSp delSp modSp new modAnim">
        <pc:chgData name="gojhchoi99@gmail.com" userId="7c3550ba10e1e361" providerId="LiveId" clId="{8D7D0516-1593-482F-9CBE-9F734B07B033}" dt="2020-04-28T19:05:11.885" v="469" actId="14100"/>
        <pc:sldMkLst>
          <pc:docMk/>
          <pc:sldMk cId="3470415242" sldId="287"/>
        </pc:sldMkLst>
        <pc:spChg chg="add mod">
          <ac:chgData name="gojhchoi99@gmail.com" userId="7c3550ba10e1e361" providerId="LiveId" clId="{8D7D0516-1593-482F-9CBE-9F734B07B033}" dt="2020-04-28T19:05:09.148" v="468" actId="14100"/>
          <ac:spMkLst>
            <pc:docMk/>
            <pc:sldMk cId="3470415242" sldId="287"/>
            <ac:spMk id="2" creationId="{4F74FAA3-B34B-462C-AA07-01F7688A2C25}"/>
          </ac:spMkLst>
        </pc:spChg>
        <pc:spChg chg="add mod">
          <ac:chgData name="gojhchoi99@gmail.com" userId="7c3550ba10e1e361" providerId="LiveId" clId="{8D7D0516-1593-482F-9CBE-9F734B07B033}" dt="2020-04-28T19:05:11.885" v="469" actId="14100"/>
          <ac:spMkLst>
            <pc:docMk/>
            <pc:sldMk cId="3470415242" sldId="287"/>
            <ac:spMk id="3" creationId="{859021AF-4F8C-4675-BD32-95CB7004B59D}"/>
          </ac:spMkLst>
        </pc:spChg>
        <pc:spChg chg="add">
          <ac:chgData name="gojhchoi99@gmail.com" userId="7c3550ba10e1e361" providerId="LiveId" clId="{8D7D0516-1593-482F-9CBE-9F734B07B033}" dt="2020-04-28T19:03:32.847" v="420"/>
          <ac:spMkLst>
            <pc:docMk/>
            <pc:sldMk cId="3470415242" sldId="287"/>
            <ac:spMk id="4" creationId="{E96EF0FB-5777-4CDD-9E3D-F75238BFDF31}"/>
          </ac:spMkLst>
        </pc:spChg>
        <pc:spChg chg="add">
          <ac:chgData name="gojhchoi99@gmail.com" userId="7c3550ba10e1e361" providerId="LiveId" clId="{8D7D0516-1593-482F-9CBE-9F734B07B033}" dt="2020-04-28T19:03:32.847" v="420"/>
          <ac:spMkLst>
            <pc:docMk/>
            <pc:sldMk cId="3470415242" sldId="287"/>
            <ac:spMk id="5" creationId="{04A1E55C-DD8C-46B9-83D9-D99D48E1E988}"/>
          </ac:spMkLst>
        </pc:spChg>
        <pc:spChg chg="add mod">
          <ac:chgData name="gojhchoi99@gmail.com" userId="7c3550ba10e1e361" providerId="LiveId" clId="{8D7D0516-1593-482F-9CBE-9F734B07B033}" dt="2020-04-28T19:04:55.562" v="465" actId="1038"/>
          <ac:spMkLst>
            <pc:docMk/>
            <pc:sldMk cId="3470415242" sldId="287"/>
            <ac:spMk id="8" creationId="{71A8162F-BE43-4C7D-8297-9EAB7FEFFCA9}"/>
          </ac:spMkLst>
        </pc:spChg>
        <pc:spChg chg="add mod">
          <ac:chgData name="gojhchoi99@gmail.com" userId="7c3550ba10e1e361" providerId="LiveId" clId="{8D7D0516-1593-482F-9CBE-9F734B07B033}" dt="2020-04-28T19:04:47.279" v="455" actId="1076"/>
          <ac:spMkLst>
            <pc:docMk/>
            <pc:sldMk cId="3470415242" sldId="287"/>
            <ac:spMk id="9" creationId="{2CDFCC71-9178-43B9-9280-6F2EF1825B5C}"/>
          </ac:spMkLst>
        </pc:spChg>
        <pc:picChg chg="add del">
          <ac:chgData name="gojhchoi99@gmail.com" userId="7c3550ba10e1e361" providerId="LiveId" clId="{8D7D0516-1593-482F-9CBE-9F734B07B033}" dt="2020-04-28T19:03:37.895" v="421" actId="478"/>
          <ac:picMkLst>
            <pc:docMk/>
            <pc:sldMk cId="3470415242" sldId="287"/>
            <ac:picMk id="6" creationId="{4DF2785B-4E4A-49EE-BA8E-B5513A3905C6}"/>
          </ac:picMkLst>
        </pc:picChg>
        <pc:picChg chg="add del">
          <ac:chgData name="gojhchoi99@gmail.com" userId="7c3550ba10e1e361" providerId="LiveId" clId="{8D7D0516-1593-482F-9CBE-9F734B07B033}" dt="2020-04-28T19:03:39.487" v="422" actId="478"/>
          <ac:picMkLst>
            <pc:docMk/>
            <pc:sldMk cId="3470415242" sldId="287"/>
            <ac:picMk id="7" creationId="{7DFB4F52-FB6A-4626-9344-7614D8895FF2}"/>
          </ac:picMkLst>
        </pc:picChg>
        <pc:picChg chg="add">
          <ac:chgData name="gojhchoi99@gmail.com" userId="7c3550ba10e1e361" providerId="LiveId" clId="{8D7D0516-1593-482F-9CBE-9F734B07B033}" dt="2020-04-28T19:04:11.936" v="428"/>
          <ac:picMkLst>
            <pc:docMk/>
            <pc:sldMk cId="3470415242" sldId="287"/>
            <ac:picMk id="10" creationId="{B563EB5C-1C8B-488D-B625-17E040F454EE}"/>
          </ac:picMkLst>
        </pc:picChg>
        <pc:picChg chg="add mod">
          <ac:chgData name="gojhchoi99@gmail.com" userId="7c3550ba10e1e361" providerId="LiveId" clId="{8D7D0516-1593-482F-9CBE-9F734B07B033}" dt="2020-04-28T19:04:26.544" v="438" actId="1076"/>
          <ac:picMkLst>
            <pc:docMk/>
            <pc:sldMk cId="3470415242" sldId="287"/>
            <ac:picMk id="11" creationId="{A7101206-7F67-4284-9B08-6A412FD2EE6E}"/>
          </ac:picMkLst>
        </pc:picChg>
      </pc:sldChg>
      <pc:sldChg chg="addSp delSp modSp new modAnim">
        <pc:chgData name="gojhchoi99@gmail.com" userId="7c3550ba10e1e361" providerId="LiveId" clId="{8D7D0516-1593-482F-9CBE-9F734B07B033}" dt="2020-04-28T19:58:50.206" v="1902"/>
        <pc:sldMkLst>
          <pc:docMk/>
          <pc:sldMk cId="2261926428" sldId="288"/>
        </pc:sldMkLst>
        <pc:spChg chg="add mod">
          <ac:chgData name="gojhchoi99@gmail.com" userId="7c3550ba10e1e361" providerId="LiveId" clId="{8D7D0516-1593-482F-9CBE-9F734B07B033}" dt="2020-04-28T19:06:43.653" v="494"/>
          <ac:spMkLst>
            <pc:docMk/>
            <pc:sldMk cId="2261926428" sldId="288"/>
            <ac:spMk id="2" creationId="{F11F09FB-131A-493D-BB6F-D7B30F2FAF4D}"/>
          </ac:spMkLst>
        </pc:spChg>
        <pc:spChg chg="add mod">
          <ac:chgData name="gojhchoi99@gmail.com" userId="7c3550ba10e1e361" providerId="LiveId" clId="{8D7D0516-1593-482F-9CBE-9F734B07B033}" dt="2020-04-28T19:06:53.546" v="514"/>
          <ac:spMkLst>
            <pc:docMk/>
            <pc:sldMk cId="2261926428" sldId="288"/>
            <ac:spMk id="3" creationId="{4EEF0E47-E4A2-4C56-8230-73A9FA09A7F5}"/>
          </ac:spMkLst>
        </pc:spChg>
        <pc:spChg chg="add">
          <ac:chgData name="gojhchoi99@gmail.com" userId="7c3550ba10e1e361" providerId="LiveId" clId="{8D7D0516-1593-482F-9CBE-9F734B07B033}" dt="2020-04-28T19:06:06.103" v="475"/>
          <ac:spMkLst>
            <pc:docMk/>
            <pc:sldMk cId="2261926428" sldId="288"/>
            <ac:spMk id="4" creationId="{352652B0-70E6-430A-A4C3-BFB7FEC38549}"/>
          </ac:spMkLst>
        </pc:spChg>
        <pc:spChg chg="add">
          <ac:chgData name="gojhchoi99@gmail.com" userId="7c3550ba10e1e361" providerId="LiveId" clId="{8D7D0516-1593-482F-9CBE-9F734B07B033}" dt="2020-04-28T19:06:06.103" v="475"/>
          <ac:spMkLst>
            <pc:docMk/>
            <pc:sldMk cId="2261926428" sldId="288"/>
            <ac:spMk id="5" creationId="{CDB5DB7F-ED54-4406-809A-E48FBC6E9328}"/>
          </ac:spMkLst>
        </pc:spChg>
        <pc:spChg chg="add mod">
          <ac:chgData name="gojhchoi99@gmail.com" userId="7c3550ba10e1e361" providerId="LiveId" clId="{8D7D0516-1593-482F-9CBE-9F734B07B033}" dt="2020-04-28T19:07:01.051" v="516" actId="14100"/>
          <ac:spMkLst>
            <pc:docMk/>
            <pc:sldMk cId="2261926428" sldId="288"/>
            <ac:spMk id="6" creationId="{C8361173-B3C4-422D-A690-2D5AB907CC49}"/>
          </ac:spMkLst>
        </pc:spChg>
        <pc:spChg chg="add mod">
          <ac:chgData name="gojhchoi99@gmail.com" userId="7c3550ba10e1e361" providerId="LiveId" clId="{8D7D0516-1593-482F-9CBE-9F734B07B033}" dt="2020-04-28T19:07:12.735" v="523" actId="1038"/>
          <ac:spMkLst>
            <pc:docMk/>
            <pc:sldMk cId="2261926428" sldId="288"/>
            <ac:spMk id="7" creationId="{A7C64AB9-7A47-420F-8870-3171FE781759}"/>
          </ac:spMkLst>
        </pc:spChg>
        <pc:picChg chg="add del">
          <ac:chgData name="gojhchoi99@gmail.com" userId="7c3550ba10e1e361" providerId="LiveId" clId="{8D7D0516-1593-482F-9CBE-9F734B07B033}" dt="2020-04-28T19:06:14.139" v="476" actId="478"/>
          <ac:picMkLst>
            <pc:docMk/>
            <pc:sldMk cId="2261926428" sldId="288"/>
            <ac:picMk id="8" creationId="{C709C1C3-5E76-4E3A-967E-353BAE9E177B}"/>
          </ac:picMkLst>
        </pc:picChg>
        <pc:picChg chg="add del">
          <ac:chgData name="gojhchoi99@gmail.com" userId="7c3550ba10e1e361" providerId="LiveId" clId="{8D7D0516-1593-482F-9CBE-9F734B07B033}" dt="2020-04-28T19:06:15.508" v="477" actId="478"/>
          <ac:picMkLst>
            <pc:docMk/>
            <pc:sldMk cId="2261926428" sldId="288"/>
            <ac:picMk id="9" creationId="{9072783C-07EA-4BF0-9B2D-3BE0698B3507}"/>
          </ac:picMkLst>
        </pc:picChg>
        <pc:picChg chg="add mod">
          <ac:chgData name="gojhchoi99@gmail.com" userId="7c3550ba10e1e361" providerId="LiveId" clId="{8D7D0516-1593-482F-9CBE-9F734B07B033}" dt="2020-04-28T19:06:24.695" v="479" actId="1076"/>
          <ac:picMkLst>
            <pc:docMk/>
            <pc:sldMk cId="2261926428" sldId="288"/>
            <ac:picMk id="10" creationId="{8D69BEBF-2501-4FBE-94D0-932E22380DE7}"/>
          </ac:picMkLst>
        </pc:picChg>
        <pc:picChg chg="add mod">
          <ac:chgData name="gojhchoi99@gmail.com" userId="7c3550ba10e1e361" providerId="LiveId" clId="{8D7D0516-1593-482F-9CBE-9F734B07B033}" dt="2020-04-28T19:06:38.063" v="483" actId="1076"/>
          <ac:picMkLst>
            <pc:docMk/>
            <pc:sldMk cId="2261926428" sldId="288"/>
            <ac:picMk id="11" creationId="{579CF4EB-C5F3-4BFD-ABED-E8356852C62E}"/>
          </ac:picMkLst>
        </pc:picChg>
      </pc:sldChg>
      <pc:sldChg chg="addSp delSp modSp new addAnim delAnim modAnim">
        <pc:chgData name="gojhchoi99@gmail.com" userId="7c3550ba10e1e361" providerId="LiveId" clId="{8D7D0516-1593-482F-9CBE-9F734B07B033}" dt="2020-04-28T19:10:00.984" v="597" actId="14100"/>
        <pc:sldMkLst>
          <pc:docMk/>
          <pc:sldMk cId="557331473" sldId="289"/>
        </pc:sldMkLst>
        <pc:spChg chg="add del mod">
          <ac:chgData name="gojhchoi99@gmail.com" userId="7c3550ba10e1e361" providerId="LiveId" clId="{8D7D0516-1593-482F-9CBE-9F734B07B033}" dt="2020-04-28T19:09:06.774" v="565" actId="255"/>
          <ac:spMkLst>
            <pc:docMk/>
            <pc:sldMk cId="557331473" sldId="289"/>
            <ac:spMk id="2" creationId="{24E215C6-0BDF-41E5-AF10-C9BAD527279C}"/>
          </ac:spMkLst>
        </pc:spChg>
        <pc:spChg chg="add del mod">
          <ac:chgData name="gojhchoi99@gmail.com" userId="7c3550ba10e1e361" providerId="LiveId" clId="{8D7D0516-1593-482F-9CBE-9F734B07B033}" dt="2020-04-28T19:09:14.040" v="577" actId="20577"/>
          <ac:spMkLst>
            <pc:docMk/>
            <pc:sldMk cId="557331473" sldId="289"/>
            <ac:spMk id="3" creationId="{CF536396-DC30-43B5-A393-65052DEA7162}"/>
          </ac:spMkLst>
        </pc:spChg>
        <pc:spChg chg="add del mod">
          <ac:chgData name="gojhchoi99@gmail.com" userId="7c3550ba10e1e361" providerId="LiveId" clId="{8D7D0516-1593-482F-9CBE-9F734B07B033}" dt="2020-04-28T19:08:12.633" v="540" actId="1076"/>
          <ac:spMkLst>
            <pc:docMk/>
            <pc:sldMk cId="557331473" sldId="289"/>
            <ac:spMk id="4" creationId="{94802D6A-0DB3-4CB7-B615-A8CE5DD1EC8C}"/>
          </ac:spMkLst>
        </pc:spChg>
        <pc:spChg chg="add del mod">
          <ac:chgData name="gojhchoi99@gmail.com" userId="7c3550ba10e1e361" providerId="LiveId" clId="{8D7D0516-1593-482F-9CBE-9F734B07B033}" dt="2020-04-28T19:08:03.215" v="536" actId="478"/>
          <ac:spMkLst>
            <pc:docMk/>
            <pc:sldMk cId="557331473" sldId="289"/>
            <ac:spMk id="5" creationId="{BA49B83B-A2A3-42DE-97E5-E4049E187D51}"/>
          </ac:spMkLst>
        </pc:spChg>
        <pc:spChg chg="add del mod">
          <ac:chgData name="gojhchoi99@gmail.com" userId="7c3550ba10e1e361" providerId="LiveId" clId="{8D7D0516-1593-482F-9CBE-9F734B07B033}" dt="2020-04-28T19:09:23.958" v="581" actId="1076"/>
          <ac:spMkLst>
            <pc:docMk/>
            <pc:sldMk cId="557331473" sldId="289"/>
            <ac:spMk id="6" creationId="{2F5720EF-E635-4B80-B960-1AFBA68984A1}"/>
          </ac:spMkLst>
        </pc:spChg>
        <pc:spChg chg="add del mod">
          <ac:chgData name="gojhchoi99@gmail.com" userId="7c3550ba10e1e361" providerId="LiveId" clId="{8D7D0516-1593-482F-9CBE-9F734B07B033}" dt="2020-04-28T19:09:48.597" v="592" actId="1038"/>
          <ac:spMkLst>
            <pc:docMk/>
            <pc:sldMk cId="557331473" sldId="289"/>
            <ac:spMk id="7" creationId="{5E8F182C-442F-4989-97C1-6C82D750EF0E}"/>
          </ac:spMkLst>
        </pc:spChg>
        <pc:picChg chg="add del mod">
          <ac:chgData name="gojhchoi99@gmail.com" userId="7c3550ba10e1e361" providerId="LiveId" clId="{8D7D0516-1593-482F-9CBE-9F734B07B033}" dt="2020-04-28T19:08:05.284" v="538" actId="478"/>
          <ac:picMkLst>
            <pc:docMk/>
            <pc:sldMk cId="557331473" sldId="289"/>
            <ac:picMk id="8" creationId="{AC06B55C-1D8F-4B86-8FF1-0737B2DC14DB}"/>
          </ac:picMkLst>
        </pc:picChg>
        <pc:picChg chg="add del mod">
          <ac:chgData name="gojhchoi99@gmail.com" userId="7c3550ba10e1e361" providerId="LiveId" clId="{8D7D0516-1593-482F-9CBE-9F734B07B033}" dt="2020-04-28T19:08:06.813" v="539" actId="478"/>
          <ac:picMkLst>
            <pc:docMk/>
            <pc:sldMk cId="557331473" sldId="289"/>
            <ac:picMk id="9" creationId="{54F3F7D2-B9E4-4E95-9345-7049CAA3D408}"/>
          </ac:picMkLst>
        </pc:picChg>
        <pc:picChg chg="add mod">
          <ac:chgData name="gojhchoi99@gmail.com" userId="7c3550ba10e1e361" providerId="LiveId" clId="{8D7D0516-1593-482F-9CBE-9F734B07B033}" dt="2020-04-28T19:08:29.337" v="545" actId="1076"/>
          <ac:picMkLst>
            <pc:docMk/>
            <pc:sldMk cId="557331473" sldId="289"/>
            <ac:picMk id="10" creationId="{BA4D9075-3693-4F93-80A3-F18773F18E07}"/>
          </ac:picMkLst>
        </pc:picChg>
        <pc:picChg chg="add mod">
          <ac:chgData name="gojhchoi99@gmail.com" userId="7c3550ba10e1e361" providerId="LiveId" clId="{8D7D0516-1593-482F-9CBE-9F734B07B033}" dt="2020-04-28T19:10:00.984" v="597" actId="14100"/>
          <ac:picMkLst>
            <pc:docMk/>
            <pc:sldMk cId="557331473" sldId="289"/>
            <ac:picMk id="11" creationId="{F7D09C37-4B94-4D68-853D-51CEF230795F}"/>
          </ac:picMkLst>
        </pc:picChg>
      </pc:sldChg>
      <pc:sldChg chg="addSp delSp modSp new modAnim">
        <pc:chgData name="gojhchoi99@gmail.com" userId="7c3550ba10e1e361" providerId="LiveId" clId="{8D7D0516-1593-482F-9CBE-9F734B07B033}" dt="2020-04-28T19:12:26.800" v="655" actId="1076"/>
        <pc:sldMkLst>
          <pc:docMk/>
          <pc:sldMk cId="1860736822" sldId="290"/>
        </pc:sldMkLst>
        <pc:spChg chg="add mod">
          <ac:chgData name="gojhchoi99@gmail.com" userId="7c3550ba10e1e361" providerId="LiveId" clId="{8D7D0516-1593-482F-9CBE-9F734B07B033}" dt="2020-04-28T19:11:35.199" v="635" actId="255"/>
          <ac:spMkLst>
            <pc:docMk/>
            <pc:sldMk cId="1860736822" sldId="290"/>
            <ac:spMk id="3" creationId="{7B6A7688-21AE-40CC-A77A-1A05ACEB427B}"/>
          </ac:spMkLst>
        </pc:spChg>
        <pc:spChg chg="add mod">
          <ac:chgData name="gojhchoi99@gmail.com" userId="7c3550ba10e1e361" providerId="LiveId" clId="{8D7D0516-1593-482F-9CBE-9F734B07B033}" dt="2020-04-28T19:11:09.681" v="629"/>
          <ac:spMkLst>
            <pc:docMk/>
            <pc:sldMk cId="1860736822" sldId="290"/>
            <ac:spMk id="4" creationId="{10D1C930-3539-4B2C-A012-97339FB6981F}"/>
          </ac:spMkLst>
        </pc:spChg>
        <pc:spChg chg="add">
          <ac:chgData name="gojhchoi99@gmail.com" userId="7c3550ba10e1e361" providerId="LiveId" clId="{8D7D0516-1593-482F-9CBE-9F734B07B033}" dt="2020-04-28T19:10:23.869" v="600"/>
          <ac:spMkLst>
            <pc:docMk/>
            <pc:sldMk cId="1860736822" sldId="290"/>
            <ac:spMk id="5" creationId="{16302EA5-FF48-4BD2-9E37-0FFF6551ED89}"/>
          </ac:spMkLst>
        </pc:spChg>
        <pc:spChg chg="add">
          <ac:chgData name="gojhchoi99@gmail.com" userId="7c3550ba10e1e361" providerId="LiveId" clId="{8D7D0516-1593-482F-9CBE-9F734B07B033}" dt="2020-04-28T19:10:23.869" v="600"/>
          <ac:spMkLst>
            <pc:docMk/>
            <pc:sldMk cId="1860736822" sldId="290"/>
            <ac:spMk id="6" creationId="{274D021E-D65B-49A1-86F5-7D836750D6CC}"/>
          </ac:spMkLst>
        </pc:spChg>
        <pc:spChg chg="add mod">
          <ac:chgData name="gojhchoi99@gmail.com" userId="7c3550ba10e1e361" providerId="LiveId" clId="{8D7D0516-1593-482F-9CBE-9F734B07B033}" dt="2020-04-28T19:11:12.634" v="633"/>
          <ac:spMkLst>
            <pc:docMk/>
            <pc:sldMk cId="1860736822" sldId="290"/>
            <ac:spMk id="7" creationId="{678E82F6-E837-4A78-851C-7FE94B4E6670}"/>
          </ac:spMkLst>
        </pc:spChg>
        <pc:spChg chg="add mod">
          <ac:chgData name="gojhchoi99@gmail.com" userId="7c3550ba10e1e361" providerId="LiveId" clId="{8D7D0516-1593-482F-9CBE-9F734B07B033}" dt="2020-04-28T19:11:47.341" v="645" actId="1037"/>
          <ac:spMkLst>
            <pc:docMk/>
            <pc:sldMk cId="1860736822" sldId="290"/>
            <ac:spMk id="8" creationId="{61760457-9CB4-44B1-A85F-2B4F6FCE857D}"/>
          </ac:spMkLst>
        </pc:spChg>
        <pc:picChg chg="add del">
          <ac:chgData name="gojhchoi99@gmail.com" userId="7c3550ba10e1e361" providerId="LiveId" clId="{8D7D0516-1593-482F-9CBE-9F734B07B033}" dt="2020-04-28T19:10:17.668" v="599"/>
          <ac:picMkLst>
            <pc:docMk/>
            <pc:sldMk cId="1860736822" sldId="290"/>
            <ac:picMk id="2" creationId="{62EC4809-777B-4078-B7B2-214819C567EB}"/>
          </ac:picMkLst>
        </pc:picChg>
        <pc:picChg chg="add del">
          <ac:chgData name="gojhchoi99@gmail.com" userId="7c3550ba10e1e361" providerId="LiveId" clId="{8D7D0516-1593-482F-9CBE-9F734B07B033}" dt="2020-04-28T19:10:28.559" v="601" actId="478"/>
          <ac:picMkLst>
            <pc:docMk/>
            <pc:sldMk cId="1860736822" sldId="290"/>
            <ac:picMk id="9" creationId="{E417AB27-9A13-4C87-A846-6E9B5D4B03DA}"/>
          </ac:picMkLst>
        </pc:picChg>
        <pc:picChg chg="add del">
          <ac:chgData name="gojhchoi99@gmail.com" userId="7c3550ba10e1e361" providerId="LiveId" clId="{8D7D0516-1593-482F-9CBE-9F734B07B033}" dt="2020-04-28T19:10:30.981" v="602" actId="478"/>
          <ac:picMkLst>
            <pc:docMk/>
            <pc:sldMk cId="1860736822" sldId="290"/>
            <ac:picMk id="10" creationId="{2D9F2EA2-12F8-4F46-AE08-87CFB0A14689}"/>
          </ac:picMkLst>
        </pc:picChg>
        <pc:picChg chg="add mod modCrop">
          <ac:chgData name="gojhchoi99@gmail.com" userId="7c3550ba10e1e361" providerId="LiveId" clId="{8D7D0516-1593-482F-9CBE-9F734B07B033}" dt="2020-04-28T19:12:26.800" v="655" actId="1076"/>
          <ac:picMkLst>
            <pc:docMk/>
            <pc:sldMk cId="1860736822" sldId="290"/>
            <ac:picMk id="11" creationId="{FC887DE4-18FF-467D-B5EC-1586D060C51F}"/>
          </ac:picMkLst>
        </pc:picChg>
        <pc:picChg chg="add mod">
          <ac:chgData name="gojhchoi99@gmail.com" userId="7c3550ba10e1e361" providerId="LiveId" clId="{8D7D0516-1593-482F-9CBE-9F734B07B033}" dt="2020-04-28T19:11:58.821" v="648" actId="1076"/>
          <ac:picMkLst>
            <pc:docMk/>
            <pc:sldMk cId="1860736822" sldId="290"/>
            <ac:picMk id="12" creationId="{85244834-5550-4027-BA03-43E697DDE576}"/>
          </ac:picMkLst>
        </pc:picChg>
      </pc:sldChg>
      <pc:sldChg chg="addSp delSp modSp new addAnim delAnim modAnim">
        <pc:chgData name="gojhchoi99@gmail.com" userId="7c3550ba10e1e361" providerId="LiveId" clId="{8D7D0516-1593-482F-9CBE-9F734B07B033}" dt="2020-04-28T19:19:28.713" v="765" actId="1037"/>
        <pc:sldMkLst>
          <pc:docMk/>
          <pc:sldMk cId="858732833" sldId="291"/>
        </pc:sldMkLst>
        <pc:spChg chg="add mod">
          <ac:chgData name="gojhchoi99@gmail.com" userId="7c3550ba10e1e361" providerId="LiveId" clId="{8D7D0516-1593-482F-9CBE-9F734B07B033}" dt="2020-04-28T19:16:21.430" v="730"/>
          <ac:spMkLst>
            <pc:docMk/>
            <pc:sldMk cId="858732833" sldId="291"/>
            <ac:spMk id="2" creationId="{80B9D5BA-3C6A-47C1-8402-FAB95F645F3D}"/>
          </ac:spMkLst>
        </pc:spChg>
        <pc:spChg chg="add mod">
          <ac:chgData name="gojhchoi99@gmail.com" userId="7c3550ba10e1e361" providerId="LiveId" clId="{8D7D0516-1593-482F-9CBE-9F734B07B033}" dt="2020-04-28T19:13:29.491" v="671" actId="1076"/>
          <ac:spMkLst>
            <pc:docMk/>
            <pc:sldMk cId="858732833" sldId="291"/>
            <ac:spMk id="3" creationId="{5F5A5690-0DA6-4115-8B3A-57D96D778918}"/>
          </ac:spMkLst>
        </pc:spChg>
        <pc:spChg chg="add del mod">
          <ac:chgData name="gojhchoi99@gmail.com" userId="7c3550ba10e1e361" providerId="LiveId" clId="{8D7D0516-1593-482F-9CBE-9F734B07B033}" dt="2020-04-28T19:18:55.813" v="758" actId="1036"/>
          <ac:spMkLst>
            <pc:docMk/>
            <pc:sldMk cId="858732833" sldId="291"/>
            <ac:spMk id="4" creationId="{24526062-CD63-492A-A538-623037FCED2C}"/>
          </ac:spMkLst>
        </pc:spChg>
        <pc:spChg chg="add mod">
          <ac:chgData name="gojhchoi99@gmail.com" userId="7c3550ba10e1e361" providerId="LiveId" clId="{8D7D0516-1593-482F-9CBE-9F734B07B033}" dt="2020-04-28T19:18:55.813" v="758" actId="1036"/>
          <ac:spMkLst>
            <pc:docMk/>
            <pc:sldMk cId="858732833" sldId="291"/>
            <ac:spMk id="5" creationId="{67B930BC-AD60-4385-BBC3-1B0F244A2FC0}"/>
          </ac:spMkLst>
        </pc:spChg>
        <pc:spChg chg="add mod">
          <ac:chgData name="gojhchoi99@gmail.com" userId="7c3550ba10e1e361" providerId="LiveId" clId="{8D7D0516-1593-482F-9CBE-9F734B07B033}" dt="2020-04-28T19:13:12.292" v="665" actId="20577"/>
          <ac:spMkLst>
            <pc:docMk/>
            <pc:sldMk cId="858732833" sldId="291"/>
            <ac:spMk id="6" creationId="{AF13269C-585E-405B-803B-F54835C9424D}"/>
          </ac:spMkLst>
        </pc:spChg>
        <pc:spChg chg="add">
          <ac:chgData name="gojhchoi99@gmail.com" userId="7c3550ba10e1e361" providerId="LiveId" clId="{8D7D0516-1593-482F-9CBE-9F734B07B033}" dt="2020-04-28T19:13:05.475" v="658"/>
          <ac:spMkLst>
            <pc:docMk/>
            <pc:sldMk cId="858732833" sldId="291"/>
            <ac:spMk id="7" creationId="{8CD73057-52E8-4FE8-A32D-BE92DDAC5C7F}"/>
          </ac:spMkLst>
        </pc:spChg>
        <pc:spChg chg="add mod">
          <ac:chgData name="gojhchoi99@gmail.com" userId="7c3550ba10e1e361" providerId="LiveId" clId="{8D7D0516-1593-482F-9CBE-9F734B07B033}" dt="2020-04-28T19:19:28.713" v="765" actId="1037"/>
          <ac:spMkLst>
            <pc:docMk/>
            <pc:sldMk cId="858732833" sldId="291"/>
            <ac:spMk id="8" creationId="{785D098B-707B-48E7-8F81-D680BC21D06E}"/>
          </ac:spMkLst>
        </pc:spChg>
        <pc:spChg chg="add mod">
          <ac:chgData name="gojhchoi99@gmail.com" userId="7c3550ba10e1e361" providerId="LiveId" clId="{8D7D0516-1593-482F-9CBE-9F734B07B033}" dt="2020-04-28T19:18:55.813" v="758" actId="1036"/>
          <ac:spMkLst>
            <pc:docMk/>
            <pc:sldMk cId="858732833" sldId="291"/>
            <ac:spMk id="9" creationId="{1D20DDF9-5A0B-416B-AA70-141B970799B1}"/>
          </ac:spMkLst>
        </pc:spChg>
        <pc:spChg chg="add del mod">
          <ac:chgData name="gojhchoi99@gmail.com" userId="7c3550ba10e1e361" providerId="LiveId" clId="{8D7D0516-1593-482F-9CBE-9F734B07B033}" dt="2020-04-28T19:18:55.813" v="758" actId="1036"/>
          <ac:spMkLst>
            <pc:docMk/>
            <pc:sldMk cId="858732833" sldId="291"/>
            <ac:spMk id="10" creationId="{EBE12415-BAE6-4C94-8D98-CAC770891916}"/>
          </ac:spMkLst>
        </pc:spChg>
        <pc:spChg chg="add mod">
          <ac:chgData name="gojhchoi99@gmail.com" userId="7c3550ba10e1e361" providerId="LiveId" clId="{8D7D0516-1593-482F-9CBE-9F734B07B033}" dt="2020-04-28T19:19:28.713" v="765" actId="1037"/>
          <ac:spMkLst>
            <pc:docMk/>
            <pc:sldMk cId="858732833" sldId="291"/>
            <ac:spMk id="11" creationId="{116B2991-CABF-4D0A-8C92-69DED40C7744}"/>
          </ac:spMkLst>
        </pc:spChg>
      </pc:sldChg>
      <pc:sldChg chg="addSp modSp new">
        <pc:chgData name="gojhchoi99@gmail.com" userId="7c3550ba10e1e361" providerId="LiveId" clId="{8D7D0516-1593-482F-9CBE-9F734B07B033}" dt="2020-04-28T19:20:47.936" v="819" actId="207"/>
        <pc:sldMkLst>
          <pc:docMk/>
          <pc:sldMk cId="3482674346" sldId="292"/>
        </pc:sldMkLst>
        <pc:spChg chg="add mod">
          <ac:chgData name="gojhchoi99@gmail.com" userId="7c3550ba10e1e361" providerId="LiveId" clId="{8D7D0516-1593-482F-9CBE-9F734B07B033}" dt="2020-04-28T19:20:47.936" v="819" actId="207"/>
          <ac:spMkLst>
            <pc:docMk/>
            <pc:sldMk cId="3482674346" sldId="292"/>
            <ac:spMk id="2" creationId="{C15756C2-0DB1-42AB-A43C-9DD31A781232}"/>
          </ac:spMkLst>
        </pc:spChg>
        <pc:spChg chg="add">
          <ac:chgData name="gojhchoi99@gmail.com" userId="7c3550ba10e1e361" providerId="LiveId" clId="{8D7D0516-1593-482F-9CBE-9F734B07B033}" dt="2020-04-28T19:20:10.874" v="767"/>
          <ac:spMkLst>
            <pc:docMk/>
            <pc:sldMk cId="3482674346" sldId="292"/>
            <ac:spMk id="3" creationId="{17E05559-1FAE-4EE1-B304-D792D1B858FB}"/>
          </ac:spMkLst>
        </pc:spChg>
      </pc:sldChg>
      <pc:sldChg chg="addSp modSp new modAnim">
        <pc:chgData name="gojhchoi99@gmail.com" userId="7c3550ba10e1e361" providerId="LiveId" clId="{8D7D0516-1593-482F-9CBE-9F734B07B033}" dt="2020-04-28T19:42:04.820" v="1392"/>
        <pc:sldMkLst>
          <pc:docMk/>
          <pc:sldMk cId="1018387219" sldId="293"/>
        </pc:sldMkLst>
        <pc:spChg chg="add mod">
          <ac:chgData name="gojhchoi99@gmail.com" userId="7c3550ba10e1e361" providerId="LiveId" clId="{8D7D0516-1593-482F-9CBE-9F734B07B033}" dt="2020-04-28T19:36:40.972" v="1287"/>
          <ac:spMkLst>
            <pc:docMk/>
            <pc:sldMk cId="1018387219" sldId="293"/>
            <ac:spMk id="2" creationId="{AA17F326-FA4A-4801-A2B2-465864D4BEAF}"/>
          </ac:spMkLst>
        </pc:spChg>
        <pc:spChg chg="add mod">
          <ac:chgData name="gojhchoi99@gmail.com" userId="7c3550ba10e1e361" providerId="LiveId" clId="{8D7D0516-1593-482F-9CBE-9F734B07B033}" dt="2020-04-28T19:36:53.683" v="1297"/>
          <ac:spMkLst>
            <pc:docMk/>
            <pc:sldMk cId="1018387219" sldId="293"/>
            <ac:spMk id="3" creationId="{B83AD749-2298-4801-983A-FE54D4F962A7}"/>
          </ac:spMkLst>
        </pc:spChg>
        <pc:spChg chg="add mod">
          <ac:chgData name="gojhchoi99@gmail.com" userId="7c3550ba10e1e361" providerId="LiveId" clId="{8D7D0516-1593-482F-9CBE-9F734B07B033}" dt="2020-04-28T19:36:55.809" v="1300"/>
          <ac:spMkLst>
            <pc:docMk/>
            <pc:sldMk cId="1018387219" sldId="293"/>
            <ac:spMk id="4" creationId="{C93DED0E-6413-4928-9674-11510F8264FF}"/>
          </ac:spMkLst>
        </pc:spChg>
        <pc:spChg chg="add mod">
          <ac:chgData name="gojhchoi99@gmail.com" userId="7c3550ba10e1e361" providerId="LiveId" clId="{8D7D0516-1593-482F-9CBE-9F734B07B033}" dt="2020-04-28T19:36:58.018" v="1303"/>
          <ac:spMkLst>
            <pc:docMk/>
            <pc:sldMk cId="1018387219" sldId="293"/>
            <ac:spMk id="5" creationId="{635C612A-AE4F-41B5-B31C-2130063E453A}"/>
          </ac:spMkLst>
        </pc:spChg>
        <pc:spChg chg="add mod">
          <ac:chgData name="gojhchoi99@gmail.com" userId="7c3550ba10e1e361" providerId="LiveId" clId="{8D7D0516-1593-482F-9CBE-9F734B07B033}" dt="2020-04-28T19:37:00.317" v="1306"/>
          <ac:spMkLst>
            <pc:docMk/>
            <pc:sldMk cId="1018387219" sldId="293"/>
            <ac:spMk id="6" creationId="{EDD9CF4B-C31A-4707-AEBC-BCCC6C0F415E}"/>
          </ac:spMkLst>
        </pc:spChg>
        <pc:spChg chg="add mod">
          <ac:chgData name="gojhchoi99@gmail.com" userId="7c3550ba10e1e361" providerId="LiveId" clId="{8D7D0516-1593-482F-9CBE-9F734B07B033}" dt="2020-04-28T19:37:43.776" v="1325" actId="20577"/>
          <ac:spMkLst>
            <pc:docMk/>
            <pc:sldMk cId="1018387219" sldId="293"/>
            <ac:spMk id="7" creationId="{70125CF9-28BB-4490-B7B2-AC4D154542B4}"/>
          </ac:spMkLst>
        </pc:spChg>
        <pc:spChg chg="add">
          <ac:chgData name="gojhchoi99@gmail.com" userId="7c3550ba10e1e361" providerId="LiveId" clId="{8D7D0516-1593-482F-9CBE-9F734B07B033}" dt="2020-04-28T19:35:45.713" v="1281"/>
          <ac:spMkLst>
            <pc:docMk/>
            <pc:sldMk cId="1018387219" sldId="293"/>
            <ac:spMk id="8" creationId="{99DDF416-3816-473F-A7AC-0519E22AE0F6}"/>
          </ac:spMkLst>
        </pc:spChg>
        <pc:spChg chg="add mod">
          <ac:chgData name="gojhchoi99@gmail.com" userId="7c3550ba10e1e361" providerId="LiveId" clId="{8D7D0516-1593-482F-9CBE-9F734B07B033}" dt="2020-04-28T19:37:02.550" v="1309"/>
          <ac:spMkLst>
            <pc:docMk/>
            <pc:sldMk cId="1018387219" sldId="293"/>
            <ac:spMk id="9" creationId="{AAED0BA8-EAD1-4E87-B3DD-FEC66F835D11}"/>
          </ac:spMkLst>
        </pc:spChg>
        <pc:spChg chg="add mod">
          <ac:chgData name="gojhchoi99@gmail.com" userId="7c3550ba10e1e361" providerId="LiveId" clId="{8D7D0516-1593-482F-9CBE-9F734B07B033}" dt="2020-04-28T19:37:05.437" v="1312"/>
          <ac:spMkLst>
            <pc:docMk/>
            <pc:sldMk cId="1018387219" sldId="293"/>
            <ac:spMk id="10" creationId="{9A8C8CF7-96E0-4915-A238-B00C6E17B00A}"/>
          </ac:spMkLst>
        </pc:spChg>
        <pc:spChg chg="add mod">
          <ac:chgData name="gojhchoi99@gmail.com" userId="7c3550ba10e1e361" providerId="LiveId" clId="{8D7D0516-1593-482F-9CBE-9F734B07B033}" dt="2020-04-28T19:37:07.807" v="1315"/>
          <ac:spMkLst>
            <pc:docMk/>
            <pc:sldMk cId="1018387219" sldId="293"/>
            <ac:spMk id="11" creationId="{646D9840-6802-4129-86BE-27ADF856F348}"/>
          </ac:spMkLst>
        </pc:spChg>
        <pc:spChg chg="add mod">
          <ac:chgData name="gojhchoi99@gmail.com" userId="7c3550ba10e1e361" providerId="LiveId" clId="{8D7D0516-1593-482F-9CBE-9F734B07B033}" dt="2020-04-28T19:37:09.833" v="1318"/>
          <ac:spMkLst>
            <pc:docMk/>
            <pc:sldMk cId="1018387219" sldId="293"/>
            <ac:spMk id="12" creationId="{E9582D18-FD57-4890-ACAD-602F4DE898F3}"/>
          </ac:spMkLst>
        </pc:spChg>
        <pc:spChg chg="add mod">
          <ac:chgData name="gojhchoi99@gmail.com" userId="7c3550ba10e1e361" providerId="LiveId" clId="{8D7D0516-1593-482F-9CBE-9F734B07B033}" dt="2020-04-28T19:37:12.063" v="1321"/>
          <ac:spMkLst>
            <pc:docMk/>
            <pc:sldMk cId="1018387219" sldId="293"/>
            <ac:spMk id="13" creationId="{1BFDE3AA-9B11-4DF1-A693-B642CECD12F8}"/>
          </ac:spMkLst>
        </pc:spChg>
      </pc:sldChg>
      <pc:sldChg chg="add del">
        <pc:chgData name="gojhchoi99@gmail.com" userId="7c3550ba10e1e361" providerId="LiveId" clId="{8D7D0516-1593-482F-9CBE-9F734B07B033}" dt="2020-04-28T19:54:52.239" v="1789"/>
        <pc:sldMkLst>
          <pc:docMk/>
          <pc:sldMk cId="1399526638" sldId="294"/>
        </pc:sldMkLst>
      </pc:sldChg>
      <pc:sldChg chg="new del">
        <pc:chgData name="gojhchoi99@gmail.com" userId="7c3550ba10e1e361" providerId="LiveId" clId="{8D7D0516-1593-482F-9CBE-9F734B07B033}" dt="2020-04-28T19:38:44.228" v="1330" actId="47"/>
        <pc:sldMkLst>
          <pc:docMk/>
          <pc:sldMk cId="4090876403" sldId="294"/>
        </pc:sldMkLst>
      </pc:sldChg>
      <pc:sldChg chg="new del">
        <pc:chgData name="gojhchoi99@gmail.com" userId="7c3550ba10e1e361" providerId="LiveId" clId="{8D7D0516-1593-482F-9CBE-9F734B07B033}" dt="2020-04-28T19:44:58.427" v="1422" actId="47"/>
        <pc:sldMkLst>
          <pc:docMk/>
          <pc:sldMk cId="3972565470" sldId="295"/>
        </pc:sldMkLst>
      </pc:sldChg>
      <pc:sldChg chg="new add del">
        <pc:chgData name="gojhchoi99@gmail.com" userId="7c3550ba10e1e361" providerId="LiveId" clId="{8D7D0516-1593-482F-9CBE-9F734B07B033}" dt="2020-04-28T19:45:34.445" v="1427" actId="47"/>
        <pc:sldMkLst>
          <pc:docMk/>
          <pc:sldMk cId="2898444275" sldId="296"/>
        </pc:sldMkLst>
      </pc:sldChg>
      <pc:sldMasterChg chg="delSldLayout">
        <pc:chgData name="gojhchoi99@gmail.com" userId="7c3550ba10e1e361" providerId="LiveId" clId="{8D7D0516-1593-482F-9CBE-9F734B07B033}" dt="2020-04-28T18:56:06.399" v="356" actId="47"/>
        <pc:sldMasterMkLst>
          <pc:docMk/>
          <pc:sldMasterMk cId="0" sldId="2147483660"/>
        </pc:sldMasterMkLst>
        <pc:sldLayoutChg chg="del">
          <pc:chgData name="gojhchoi99@gmail.com" userId="7c3550ba10e1e361" providerId="LiveId" clId="{8D7D0516-1593-482F-9CBE-9F734B07B033}" dt="2020-04-28T18:50:38.150" v="161" actId="47"/>
          <pc:sldLayoutMkLst>
            <pc:docMk/>
            <pc:sldMasterMk cId="0" sldId="2147483660"/>
            <pc:sldLayoutMk cId="0" sldId="2147483648"/>
          </pc:sldLayoutMkLst>
        </pc:sldLayoutChg>
        <pc:sldLayoutChg chg="del">
          <pc:chgData name="gojhchoi99@gmail.com" userId="7c3550ba10e1e361" providerId="LiveId" clId="{8D7D0516-1593-482F-9CBE-9F734B07B033}" dt="2020-04-28T18:56:06.399" v="356" actId="47"/>
          <pc:sldLayoutMkLst>
            <pc:docMk/>
            <pc:sldMasterMk cId="0" sldId="2147483660"/>
            <pc:sldLayoutMk cId="4038651425" sldId="2147483662"/>
          </pc:sldLayoutMkLst>
        </pc:sldLayoutChg>
      </pc:sldMasterChg>
    </pc:docChg>
  </pc:docChgLst>
  <pc:docChgLst>
    <pc:chgData name="gojhchoi99@gmail.com" userId="7c3550ba10e1e361" providerId="LiveId" clId="{64E76905-8BB1-474F-8FC8-F54FEF8A5081}"/>
    <pc:docChg chg="modSld">
      <pc:chgData name="gojhchoi99@gmail.com" userId="7c3550ba10e1e361" providerId="LiveId" clId="{64E76905-8BB1-474F-8FC8-F54FEF8A5081}" dt="2020-06-11T21:41:44.810" v="294" actId="20577"/>
      <pc:docMkLst>
        <pc:docMk/>
      </pc:docMkLst>
      <pc:sldChg chg="modSp mod">
        <pc:chgData name="gojhchoi99@gmail.com" userId="7c3550ba10e1e361" providerId="LiveId" clId="{64E76905-8BB1-474F-8FC8-F54FEF8A5081}" dt="2020-06-11T04:23:18.961" v="3"/>
        <pc:sldMkLst>
          <pc:docMk/>
          <pc:sldMk cId="0" sldId="264"/>
        </pc:sldMkLst>
        <pc:spChg chg="mod">
          <ac:chgData name="gojhchoi99@gmail.com" userId="7c3550ba10e1e361" providerId="LiveId" clId="{64E76905-8BB1-474F-8FC8-F54FEF8A5081}" dt="2020-06-11T04:23:18.961" v="3"/>
          <ac:spMkLst>
            <pc:docMk/>
            <pc:sldMk cId="0" sldId="264"/>
            <ac:spMk id="172" creationId="{00000000-0000-0000-0000-000000000000}"/>
          </ac:spMkLst>
        </pc:spChg>
      </pc:sldChg>
      <pc:sldChg chg="modNotesTx">
        <pc:chgData name="gojhchoi99@gmail.com" userId="7c3550ba10e1e361" providerId="LiveId" clId="{64E76905-8BB1-474F-8FC8-F54FEF8A5081}" dt="2020-06-11T04:25:26.358" v="133" actId="20577"/>
        <pc:sldMkLst>
          <pc:docMk/>
          <pc:sldMk cId="628495431" sldId="267"/>
        </pc:sldMkLst>
      </pc:sldChg>
      <pc:sldChg chg="modSp mod">
        <pc:chgData name="gojhchoi99@gmail.com" userId="7c3550ba10e1e361" providerId="LiveId" clId="{64E76905-8BB1-474F-8FC8-F54FEF8A5081}" dt="2020-06-11T04:27:00.947" v="141" actId="1076"/>
        <pc:sldMkLst>
          <pc:docMk/>
          <pc:sldMk cId="1764398474" sldId="269"/>
        </pc:sldMkLst>
        <pc:spChg chg="mod">
          <ac:chgData name="gojhchoi99@gmail.com" userId="7c3550ba10e1e361" providerId="LiveId" clId="{64E76905-8BB1-474F-8FC8-F54FEF8A5081}" dt="2020-06-11T04:26:14.138" v="134" actId="1076"/>
          <ac:spMkLst>
            <pc:docMk/>
            <pc:sldMk cId="1764398474" sldId="269"/>
            <ac:spMk id="4" creationId="{DC6C4B82-BB55-4C01-8E73-6CA1086D99E9}"/>
          </ac:spMkLst>
        </pc:spChg>
        <pc:spChg chg="mod">
          <ac:chgData name="gojhchoi99@gmail.com" userId="7c3550ba10e1e361" providerId="LiveId" clId="{64E76905-8BB1-474F-8FC8-F54FEF8A5081}" dt="2020-06-11T04:27:00.947" v="141" actId="1076"/>
          <ac:spMkLst>
            <pc:docMk/>
            <pc:sldMk cId="1764398474" sldId="269"/>
            <ac:spMk id="6" creationId="{C78C5008-2A67-4E82-95EB-7990D7427B47}"/>
          </ac:spMkLst>
        </pc:spChg>
      </pc:sldChg>
      <pc:sldChg chg="addSp modSp mod modAnim modNotesTx">
        <pc:chgData name="gojhchoi99@gmail.com" userId="7c3550ba10e1e361" providerId="LiveId" clId="{64E76905-8BB1-474F-8FC8-F54FEF8A5081}" dt="2020-06-11T05:18:43.872" v="166"/>
        <pc:sldMkLst>
          <pc:docMk/>
          <pc:sldMk cId="3611636614" sldId="274"/>
        </pc:sldMkLst>
        <pc:picChg chg="add mod">
          <ac:chgData name="gojhchoi99@gmail.com" userId="7c3550ba10e1e361" providerId="LiveId" clId="{64E76905-8BB1-474F-8FC8-F54FEF8A5081}" dt="2020-06-11T05:18:25.628" v="165" actId="1076"/>
          <ac:picMkLst>
            <pc:docMk/>
            <pc:sldMk cId="3611636614" sldId="274"/>
            <ac:picMk id="36" creationId="{8BE7CC3B-B197-42AD-BC29-EA11DB46849E}"/>
          </ac:picMkLst>
        </pc:picChg>
      </pc:sldChg>
      <pc:sldChg chg="modNotesTx">
        <pc:chgData name="gojhchoi99@gmail.com" userId="7c3550ba10e1e361" providerId="LiveId" clId="{64E76905-8BB1-474F-8FC8-F54FEF8A5081}" dt="2020-06-11T21:41:44.810" v="294" actId="20577"/>
        <pc:sldMkLst>
          <pc:docMk/>
          <pc:sldMk cId="858732833" sldId="291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/>
          </a:p>
        </p:txBody>
      </p:sp>
      <p:sp>
        <p:nvSpPr>
          <p:cNvPr id="96" name="Google Shape;9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83edddb058_1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83edddb058_1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‘무궁화 꽃이 피었습니다’ 놀이를 하며 무궁화가 어떤 꽃인지 어떻게 생겼는지 알려주세요.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/>
          </a:p>
        </p:txBody>
      </p:sp>
      <p:sp>
        <p:nvSpPr>
          <p:cNvPr id="184" name="Google Shape;18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74be4f92b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74be4f92b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ko-KR" altLang="en-US" dirty="0"/>
              <a:t>아침마다 아이들과 인사하는 노래입니다</a:t>
            </a:r>
            <a:r>
              <a:rPr lang="en-US" altLang="ko-KR" dirty="0"/>
              <a:t>. </a:t>
            </a: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ko-KR" altLang="en-US" dirty="0"/>
              <a:t>화면을 클릭하시면 음악과 애니메이션 효과가 재생됩니다</a:t>
            </a:r>
            <a:r>
              <a:rPr lang="en-US" altLang="ko-KR" dirty="0"/>
              <a:t>. </a:t>
            </a: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하마 입니다</a:t>
            </a:r>
            <a:r>
              <a:rPr lang="en-US" altLang="ko-KR" dirty="0"/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lang="en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470513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83edddb058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83edddb058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마 </a:t>
            </a:r>
            <a:r>
              <a:rPr lang="ko-KR" altLang="en-US" dirty="0" err="1"/>
              <a:t>를</a:t>
            </a:r>
            <a:r>
              <a:rPr lang="ko-KR" altLang="en-US" dirty="0"/>
              <a:t> 가장 기본형으로 알려주시고 </a:t>
            </a:r>
            <a:r>
              <a:rPr lang="ko-KR" altLang="en-US" dirty="0" err="1"/>
              <a:t>ㅁ</a:t>
            </a:r>
            <a:r>
              <a:rPr lang="ko-KR" altLang="en-US" dirty="0"/>
              <a:t> 에 각 모음이 붙어 다른 글자가 됨을 알려주세요</a:t>
            </a:r>
            <a:r>
              <a:rPr lang="en-US" altLang="ko-KR" dirty="0"/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14</a:t>
            </a:fld>
            <a:endParaRPr lang="en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418506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83edddb058_1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83edddb058_1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신체활동을 위한 노래 입니다</a:t>
            </a:r>
            <a:r>
              <a:rPr lang="en-US" altLang="ko-KR" dirty="0"/>
              <a:t>. </a:t>
            </a:r>
          </a:p>
          <a:p>
            <a:r>
              <a:rPr lang="ko-KR" altLang="en-US" dirty="0"/>
              <a:t>율동과 더불어 각 신체부위의 명칭과 단어를 알려줘 보세요</a:t>
            </a:r>
            <a:r>
              <a:rPr lang="en-US" altLang="ko-KR" dirty="0"/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22</a:t>
            </a:fld>
            <a:endParaRPr lang="en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361393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83edddb058_1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83edddb058_1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dirty="0"/>
              <a:t>온라인 수업때는 위의 율동을 이용하시고</a:t>
            </a:r>
            <a:r>
              <a:rPr lang="en-US" altLang="ko-KR" dirty="0"/>
              <a:t>,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dirty="0"/>
              <a:t>신체놀이는 대면수업 특별활동으로 이용하시길 바랍니다</a:t>
            </a:r>
            <a:r>
              <a:rPr lang="en-US" altLang="ko-KR" dirty="0"/>
              <a:t>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3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700" cy="19764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9pPr>
          </a:lstStyle>
          <a:p>
            <a:endParaRPr/>
          </a:p>
        </p:txBody>
      </p:sp>
      <p:sp>
        <p:nvSpPr>
          <p:cNvPr id="87" name="Google Shape;87;p13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700" cy="16467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88" name="Google Shape;88;p13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5900" cy="49269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406400" rtl="0"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381000" rtl="0"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rtl="0"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3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3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rtl="0"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381000" rtl="0"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rtl="0"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3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736982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Google Shape;68;p1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rZu8atF-rBs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5" Type="http://schemas.microsoft.com/office/2007/relationships/hdphoto" Target="../media/hdphoto1.wdp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xR5XEJcVZZ0?list=PL0Xce52AoWX5VMxw_T5UYkH_T-qFyczkf" TargetMode="Externa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7" Type="http://schemas.openxmlformats.org/officeDocument/2006/relationships/image" Target="../media/image16.jpeg"/><Relationship Id="rId2" Type="http://schemas.openxmlformats.org/officeDocument/2006/relationships/slideLayout" Target="../slideLayouts/slideLayout3.xml"/><Relationship Id="rId1" Type="http://schemas.openxmlformats.org/officeDocument/2006/relationships/video" Target="https://www.youtube.com/embed/E5HM4twfrH8?feature=oembed" TargetMode="External"/><Relationship Id="rId6" Type="http://schemas.openxmlformats.org/officeDocument/2006/relationships/hyperlink" Target="https://youtu.be/E5HM4twfrH8" TargetMode="Externa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rMxSWkHFZlo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ITMrZnePXDk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png"/><Relationship Id="rId4" Type="http://schemas.openxmlformats.org/officeDocument/2006/relationships/hyperlink" Target="https://youtu.be/FmQlZS49IFM?list=PLtaPX3TiDImWEhkgqV6gTyXRWWXS6GSn2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hyperlink" Target="https://youtu.be/xR5XEJcVZZ0?list=PL0Xce52AoWX5VMxw_T5UYkH_T-qFyczkf" TargetMode="External"/><Relationship Id="rId3" Type="http://schemas.openxmlformats.org/officeDocument/2006/relationships/hyperlink" Target="https://youtu.be/7JnWRyxz-rM" TargetMode="External"/><Relationship Id="rId7" Type="http://schemas.openxmlformats.org/officeDocument/2006/relationships/hyperlink" Target="https://youtu.be/rZu8atF-rBs" TargetMode="External"/><Relationship Id="rId12" Type="http://schemas.openxmlformats.org/officeDocument/2006/relationships/hyperlink" Target="https://youtu.be/FmQlZS49IFM?list=PLtaPX3TiDImWEhkgqV6gTyXRWWXS6GSn2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youtu.be/A7JczAgrmII?list=PLvGNX68W6qsd96SkJBk5dJuXNZgMNYW06" TargetMode="External"/><Relationship Id="rId11" Type="http://schemas.openxmlformats.org/officeDocument/2006/relationships/hyperlink" Target="https://youtu.be/ITMrZnePXDk" TargetMode="External"/><Relationship Id="rId5" Type="http://schemas.openxmlformats.org/officeDocument/2006/relationships/hyperlink" Target="https://youtu.be/a0ybUSnMQew?list=PLvGNX68W6qsd96SkJBk5dJuXNZgMNYW06" TargetMode="External"/><Relationship Id="rId10" Type="http://schemas.openxmlformats.org/officeDocument/2006/relationships/hyperlink" Target="https://youtu.be/rMxSWkHFZlo" TargetMode="External"/><Relationship Id="rId4" Type="http://schemas.openxmlformats.org/officeDocument/2006/relationships/hyperlink" Target="https://youtu.be/sI8bk7vqys0" TargetMode="External"/><Relationship Id="rId9" Type="http://schemas.openxmlformats.org/officeDocument/2006/relationships/hyperlink" Target="https://youtu.be/E5HM4twfrH8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2.xml"/><Relationship Id="rId1" Type="http://schemas.openxmlformats.org/officeDocument/2006/relationships/video" Target="https://www.youtube.com/embed/7JnWRyxz-rM?feature=oembed" TargetMode="External"/><Relationship Id="rId5" Type="http://schemas.openxmlformats.org/officeDocument/2006/relationships/hyperlink" Target="https://youtu.be/7JnWRyxz-rM" TargetMode="Externa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sI8bk7vqys0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youtu.be/A7JczAgrmII?list=PLvGNX68W6qsd96SkJBk5dJuXNZgMNYW06" TargetMode="External"/><Relationship Id="rId4" Type="http://schemas.openxmlformats.org/officeDocument/2006/relationships/hyperlink" Target="https://youtu.be/a0ybUSnMQew?list=PLvGNX68W6qsd96SkJBk5dJuXNZgMNYW06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98;p15">
            <a:extLst>
              <a:ext uri="{FF2B5EF4-FFF2-40B4-BE49-F238E27FC236}">
                <a16:creationId xmlns:a16="http://schemas.microsoft.com/office/drawing/2014/main" id="{3DFFE6CA-E090-4780-AF97-214857961AAD}"/>
              </a:ext>
            </a:extLst>
          </p:cNvPr>
          <p:cNvSpPr txBox="1">
            <a:spLocks/>
          </p:cNvSpPr>
          <p:nvPr/>
        </p:nvSpPr>
        <p:spPr>
          <a:xfrm>
            <a:off x="1004776" y="2769598"/>
            <a:ext cx="10182447" cy="3625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ko-KR" altLang="en-US" sz="5400" dirty="0"/>
              <a:t> </a:t>
            </a:r>
            <a:br>
              <a:rPr lang="ko-KR" altLang="en-US" sz="5400" dirty="0"/>
            </a:br>
            <a:br>
              <a:rPr lang="ko-KR" altLang="en-US" sz="5400" dirty="0"/>
            </a:br>
            <a:br>
              <a:rPr lang="ko-KR" altLang="en-US" sz="5400" dirty="0"/>
            </a:br>
            <a:r>
              <a:rPr lang="ko-KR" altLang="en-US" sz="5400" dirty="0"/>
              <a:t>재미동포를 위한 한국어</a:t>
            </a:r>
            <a:r>
              <a:rPr lang="en-US" altLang="ko-KR" sz="5400" dirty="0"/>
              <a:t>(</a:t>
            </a:r>
            <a:r>
              <a:rPr lang="ko-KR" altLang="en-US" sz="5400" dirty="0"/>
              <a:t>영어권</a:t>
            </a:r>
            <a:r>
              <a:rPr lang="en-US" altLang="ko-KR" sz="5400" dirty="0"/>
              <a:t>)</a:t>
            </a:r>
            <a:br>
              <a:rPr lang="en-US" altLang="ko-KR" sz="5400" dirty="0"/>
            </a:br>
            <a:r>
              <a:rPr lang="en-US" altLang="ko-KR" sz="5400" dirty="0"/>
              <a:t> </a:t>
            </a:r>
            <a:br>
              <a:rPr lang="en-US" altLang="ko-KR" sz="5400" dirty="0"/>
            </a:br>
            <a:r>
              <a:rPr lang="ko-KR" altLang="en-US" sz="5400" dirty="0"/>
              <a:t>유아유치반</a:t>
            </a:r>
            <a:r>
              <a:rPr lang="en-US" altLang="ko-KR" sz="5400" dirty="0"/>
              <a:t>_5 </a:t>
            </a:r>
            <a:br>
              <a:rPr lang="en-US" altLang="ko-KR" sz="5400" dirty="0"/>
            </a:br>
            <a:endParaRPr lang="ko-KR" altLang="en-US" sz="5400" dirty="0"/>
          </a:p>
        </p:txBody>
      </p:sp>
      <p:sp>
        <p:nvSpPr>
          <p:cNvPr id="8" name="Google Shape;100;p15">
            <a:extLst>
              <a:ext uri="{FF2B5EF4-FFF2-40B4-BE49-F238E27FC236}">
                <a16:creationId xmlns:a16="http://schemas.microsoft.com/office/drawing/2014/main" id="{B12F857D-BD4F-4EDC-9CEB-A0C637E408E4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id="{A2087B3B-6EF6-4BF6-A019-E626DBC060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3977" y="289733"/>
            <a:ext cx="2144046" cy="214404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2;p17">
            <a:extLst>
              <a:ext uri="{FF2B5EF4-FFF2-40B4-BE49-F238E27FC236}">
                <a16:creationId xmlns:a16="http://schemas.microsoft.com/office/drawing/2014/main" id="{4F74FAA3-B34B-462C-AA07-01F7688A2C25}"/>
              </a:ext>
            </a:extLst>
          </p:cNvPr>
          <p:cNvSpPr txBox="1"/>
          <p:nvPr/>
        </p:nvSpPr>
        <p:spPr>
          <a:xfrm>
            <a:off x="6068766" y="100"/>
            <a:ext cx="6123233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2800" dirty="0">
                <a:solidFill>
                  <a:srgbClr val="000000"/>
                </a:solidFill>
              </a:rPr>
              <a:t>마늘</a:t>
            </a:r>
            <a:endParaRPr sz="12800" dirty="0">
              <a:solidFill>
                <a:srgbClr val="000000"/>
              </a:solidFill>
            </a:endParaRPr>
          </a:p>
        </p:txBody>
      </p:sp>
      <p:sp>
        <p:nvSpPr>
          <p:cNvPr id="3" name="Google Shape;113;p17">
            <a:extLst>
              <a:ext uri="{FF2B5EF4-FFF2-40B4-BE49-F238E27FC236}">
                <a16:creationId xmlns:a16="http://schemas.microsoft.com/office/drawing/2014/main" id="{859021AF-4F8C-4675-BD32-95CB7004B59D}"/>
              </a:ext>
            </a:extLst>
          </p:cNvPr>
          <p:cNvSpPr txBox="1"/>
          <p:nvPr/>
        </p:nvSpPr>
        <p:spPr>
          <a:xfrm>
            <a:off x="6068766" y="3429096"/>
            <a:ext cx="6123233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2800"/>
              <a:t>하마</a:t>
            </a:r>
            <a:endParaRPr sz="12800" dirty="0">
              <a:solidFill>
                <a:srgbClr val="000000"/>
              </a:solidFill>
            </a:endParaRPr>
          </a:p>
        </p:txBody>
      </p:sp>
      <p:sp>
        <p:nvSpPr>
          <p:cNvPr id="4" name="Google Shape;114;p17">
            <a:extLst>
              <a:ext uri="{FF2B5EF4-FFF2-40B4-BE49-F238E27FC236}">
                <a16:creationId xmlns:a16="http://schemas.microsoft.com/office/drawing/2014/main" id="{E96EF0FB-5777-4CDD-9E3D-F75238BFDF31}"/>
              </a:ext>
            </a:extLst>
          </p:cNvPr>
          <p:cNvSpPr txBox="1"/>
          <p:nvPr/>
        </p:nvSpPr>
        <p:spPr>
          <a:xfrm flipH="1">
            <a:off x="-27233" y="1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800">
              <a:solidFill>
                <a:srgbClr val="000000"/>
              </a:solidFill>
            </a:endParaRPr>
          </a:p>
        </p:txBody>
      </p:sp>
      <p:sp>
        <p:nvSpPr>
          <p:cNvPr id="5" name="Google Shape;115;p17">
            <a:extLst>
              <a:ext uri="{FF2B5EF4-FFF2-40B4-BE49-F238E27FC236}">
                <a16:creationId xmlns:a16="http://schemas.microsoft.com/office/drawing/2014/main" id="{04A1E55C-DD8C-46B9-83D9-D99D48E1E988}"/>
              </a:ext>
            </a:extLst>
          </p:cNvPr>
          <p:cNvSpPr txBox="1"/>
          <p:nvPr/>
        </p:nvSpPr>
        <p:spPr>
          <a:xfrm flipH="1">
            <a:off x="-27233" y="34291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800">
              <a:solidFill>
                <a:srgbClr val="00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1A8162F-BE43-4C7D-8297-9EAB7FEFFCA9}"/>
              </a:ext>
            </a:extLst>
          </p:cNvPr>
          <p:cNvSpPr txBox="1"/>
          <p:nvPr/>
        </p:nvSpPr>
        <p:spPr>
          <a:xfrm>
            <a:off x="8963217" y="4112499"/>
            <a:ext cx="183586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800" dirty="0">
                <a:solidFill>
                  <a:srgbClr val="FF0000"/>
                </a:solidFill>
              </a:rPr>
              <a:t>마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CDFCC71-9178-43B9-9280-6F2EF1825B5C}"/>
              </a:ext>
            </a:extLst>
          </p:cNvPr>
          <p:cNvSpPr txBox="1"/>
          <p:nvPr/>
        </p:nvSpPr>
        <p:spPr>
          <a:xfrm>
            <a:off x="7338631" y="683799"/>
            <a:ext cx="183586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800" dirty="0">
                <a:solidFill>
                  <a:srgbClr val="FF0000"/>
                </a:solidFill>
              </a:rPr>
              <a:t>마</a:t>
            </a:r>
          </a:p>
        </p:txBody>
      </p:sp>
      <p:pic>
        <p:nvPicPr>
          <p:cNvPr id="10" name="Google Shape;129;p17">
            <a:extLst>
              <a:ext uri="{FF2B5EF4-FFF2-40B4-BE49-F238E27FC236}">
                <a16:creationId xmlns:a16="http://schemas.microsoft.com/office/drawing/2014/main" id="{B563EB5C-1C8B-488D-B625-17E040F454EE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568328" y="285505"/>
            <a:ext cx="2959334" cy="28577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28;p17">
            <a:extLst>
              <a:ext uri="{FF2B5EF4-FFF2-40B4-BE49-F238E27FC236}">
                <a16:creationId xmlns:a16="http://schemas.microsoft.com/office/drawing/2014/main" id="{A7101206-7F67-4284-9B08-6A412FD2EE6E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03382" y="3891512"/>
            <a:ext cx="2959334" cy="25038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70415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2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32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9" grpId="0"/>
      <p:bldP spid="9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2;p17">
            <a:extLst>
              <a:ext uri="{FF2B5EF4-FFF2-40B4-BE49-F238E27FC236}">
                <a16:creationId xmlns:a16="http://schemas.microsoft.com/office/drawing/2014/main" id="{F11F09FB-131A-493D-BB6F-D7B30F2FAF4D}"/>
              </a:ext>
            </a:extLst>
          </p:cNvPr>
          <p:cNvSpPr txBox="1"/>
          <p:nvPr/>
        </p:nvSpPr>
        <p:spPr>
          <a:xfrm>
            <a:off x="6068766" y="100"/>
            <a:ext cx="6123233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2800" dirty="0"/>
              <a:t>토마토</a:t>
            </a:r>
            <a:endParaRPr sz="12800" dirty="0">
              <a:solidFill>
                <a:srgbClr val="000000"/>
              </a:solidFill>
            </a:endParaRPr>
          </a:p>
        </p:txBody>
      </p:sp>
      <p:sp>
        <p:nvSpPr>
          <p:cNvPr id="3" name="Google Shape;113;p17">
            <a:extLst>
              <a:ext uri="{FF2B5EF4-FFF2-40B4-BE49-F238E27FC236}">
                <a16:creationId xmlns:a16="http://schemas.microsoft.com/office/drawing/2014/main" id="{4EEF0E47-E4A2-4C56-8230-73A9FA09A7F5}"/>
              </a:ext>
            </a:extLst>
          </p:cNvPr>
          <p:cNvSpPr txBox="1"/>
          <p:nvPr/>
        </p:nvSpPr>
        <p:spPr>
          <a:xfrm>
            <a:off x="6068766" y="3429096"/>
            <a:ext cx="6123233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2800" dirty="0"/>
              <a:t>고구마</a:t>
            </a:r>
            <a:endParaRPr sz="12800" dirty="0">
              <a:solidFill>
                <a:srgbClr val="000000"/>
              </a:solidFill>
            </a:endParaRPr>
          </a:p>
        </p:txBody>
      </p:sp>
      <p:sp>
        <p:nvSpPr>
          <p:cNvPr id="4" name="Google Shape;114;p17">
            <a:extLst>
              <a:ext uri="{FF2B5EF4-FFF2-40B4-BE49-F238E27FC236}">
                <a16:creationId xmlns:a16="http://schemas.microsoft.com/office/drawing/2014/main" id="{352652B0-70E6-430A-A4C3-BFB7FEC38549}"/>
              </a:ext>
            </a:extLst>
          </p:cNvPr>
          <p:cNvSpPr txBox="1"/>
          <p:nvPr/>
        </p:nvSpPr>
        <p:spPr>
          <a:xfrm flipH="1">
            <a:off x="-27233" y="1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800">
              <a:solidFill>
                <a:srgbClr val="000000"/>
              </a:solidFill>
            </a:endParaRPr>
          </a:p>
        </p:txBody>
      </p:sp>
      <p:sp>
        <p:nvSpPr>
          <p:cNvPr id="5" name="Google Shape;115;p17">
            <a:extLst>
              <a:ext uri="{FF2B5EF4-FFF2-40B4-BE49-F238E27FC236}">
                <a16:creationId xmlns:a16="http://schemas.microsoft.com/office/drawing/2014/main" id="{CDB5DB7F-ED54-4406-809A-E48FBC6E9328}"/>
              </a:ext>
            </a:extLst>
          </p:cNvPr>
          <p:cNvSpPr txBox="1"/>
          <p:nvPr/>
        </p:nvSpPr>
        <p:spPr>
          <a:xfrm flipH="1">
            <a:off x="-27233" y="34291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800">
              <a:solidFill>
                <a:srgbClr val="00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361173-B3C4-422D-A690-2D5AB907CC49}"/>
              </a:ext>
            </a:extLst>
          </p:cNvPr>
          <p:cNvSpPr txBox="1"/>
          <p:nvPr/>
        </p:nvSpPr>
        <p:spPr>
          <a:xfrm>
            <a:off x="9792929" y="4112098"/>
            <a:ext cx="218602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800" dirty="0">
                <a:solidFill>
                  <a:srgbClr val="FF0000"/>
                </a:solidFill>
              </a:rPr>
              <a:t>마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7C64AB9-7A47-420F-8870-3171FE781759}"/>
              </a:ext>
            </a:extLst>
          </p:cNvPr>
          <p:cNvSpPr txBox="1"/>
          <p:nvPr/>
        </p:nvSpPr>
        <p:spPr>
          <a:xfrm>
            <a:off x="8168207" y="683799"/>
            <a:ext cx="183586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800" dirty="0">
                <a:solidFill>
                  <a:srgbClr val="FF0000"/>
                </a:solidFill>
              </a:rPr>
              <a:t>마</a:t>
            </a:r>
          </a:p>
        </p:txBody>
      </p:sp>
      <p:pic>
        <p:nvPicPr>
          <p:cNvPr id="10" name="Google Shape;130;p17">
            <a:extLst>
              <a:ext uri="{FF2B5EF4-FFF2-40B4-BE49-F238E27FC236}">
                <a16:creationId xmlns:a16="http://schemas.microsoft.com/office/drawing/2014/main" id="{8D69BEBF-2501-4FBE-94D0-932E22380DE7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25118" t="13017" r="18600" b="22541"/>
          <a:stretch/>
        </p:blipFill>
        <p:spPr>
          <a:xfrm>
            <a:off x="1588057" y="259274"/>
            <a:ext cx="2858900" cy="25944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31;p17">
            <a:extLst>
              <a:ext uri="{FF2B5EF4-FFF2-40B4-BE49-F238E27FC236}">
                <a16:creationId xmlns:a16="http://schemas.microsoft.com/office/drawing/2014/main" id="{579CF4EB-C5F3-4BFD-ABED-E8356852C62E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11082" y="3687974"/>
            <a:ext cx="3337904" cy="316982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61926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2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32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7" grpId="0"/>
      <p:bldP spid="7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2;p17">
            <a:extLst>
              <a:ext uri="{FF2B5EF4-FFF2-40B4-BE49-F238E27FC236}">
                <a16:creationId xmlns:a16="http://schemas.microsoft.com/office/drawing/2014/main" id="{24E215C6-0BDF-41E5-AF10-C9BAD527279C}"/>
              </a:ext>
            </a:extLst>
          </p:cNvPr>
          <p:cNvSpPr txBox="1"/>
          <p:nvPr/>
        </p:nvSpPr>
        <p:spPr>
          <a:xfrm>
            <a:off x="6095999" y="300"/>
            <a:ext cx="6123233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1000" dirty="0">
                <a:solidFill>
                  <a:srgbClr val="000000"/>
                </a:solidFill>
              </a:rPr>
              <a:t>무당벌레</a:t>
            </a:r>
            <a:endParaRPr sz="11000" dirty="0">
              <a:solidFill>
                <a:srgbClr val="000000"/>
              </a:solidFill>
            </a:endParaRPr>
          </a:p>
        </p:txBody>
      </p:sp>
      <p:sp>
        <p:nvSpPr>
          <p:cNvPr id="3" name="Google Shape;113;p17">
            <a:extLst>
              <a:ext uri="{FF2B5EF4-FFF2-40B4-BE49-F238E27FC236}">
                <a16:creationId xmlns:a16="http://schemas.microsoft.com/office/drawing/2014/main" id="{CF536396-DC30-43B5-A393-65052DEA7162}"/>
              </a:ext>
            </a:extLst>
          </p:cNvPr>
          <p:cNvSpPr txBox="1"/>
          <p:nvPr/>
        </p:nvSpPr>
        <p:spPr>
          <a:xfrm>
            <a:off x="6095999" y="3429296"/>
            <a:ext cx="6123233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2800" dirty="0">
                <a:solidFill>
                  <a:srgbClr val="000000"/>
                </a:solidFill>
              </a:rPr>
              <a:t>무지개</a:t>
            </a:r>
            <a:endParaRPr lang="en-US" altLang="ko-KR" sz="12800" dirty="0">
              <a:solidFill>
                <a:srgbClr val="000000"/>
              </a:solidFill>
            </a:endParaRPr>
          </a:p>
        </p:txBody>
      </p:sp>
      <p:sp>
        <p:nvSpPr>
          <p:cNvPr id="4" name="Google Shape;114;p17">
            <a:extLst>
              <a:ext uri="{FF2B5EF4-FFF2-40B4-BE49-F238E27FC236}">
                <a16:creationId xmlns:a16="http://schemas.microsoft.com/office/drawing/2014/main" id="{94802D6A-0DB3-4CB7-B615-A8CE5DD1EC8C}"/>
              </a:ext>
            </a:extLst>
          </p:cNvPr>
          <p:cNvSpPr txBox="1"/>
          <p:nvPr/>
        </p:nvSpPr>
        <p:spPr>
          <a:xfrm flipH="1">
            <a:off x="0" y="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800">
              <a:solidFill>
                <a:srgbClr val="000000"/>
              </a:solidFill>
            </a:endParaRPr>
          </a:p>
        </p:txBody>
      </p:sp>
      <p:sp>
        <p:nvSpPr>
          <p:cNvPr id="5" name="Google Shape;115;p17">
            <a:extLst>
              <a:ext uri="{FF2B5EF4-FFF2-40B4-BE49-F238E27FC236}">
                <a16:creationId xmlns:a16="http://schemas.microsoft.com/office/drawing/2014/main" id="{BA49B83B-A2A3-42DE-97E5-E4049E187D51}"/>
              </a:ext>
            </a:extLst>
          </p:cNvPr>
          <p:cNvSpPr txBox="1"/>
          <p:nvPr/>
        </p:nvSpPr>
        <p:spPr>
          <a:xfrm flipH="1">
            <a:off x="0" y="34293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800">
              <a:solidFill>
                <a:srgbClr val="00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F5720EF-E635-4B80-B960-1AFBA68984A1}"/>
              </a:ext>
            </a:extLst>
          </p:cNvPr>
          <p:cNvSpPr txBox="1"/>
          <p:nvPr/>
        </p:nvSpPr>
        <p:spPr>
          <a:xfrm>
            <a:off x="6547573" y="4112699"/>
            <a:ext cx="218602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800">
                <a:solidFill>
                  <a:srgbClr val="FF0000"/>
                </a:solidFill>
              </a:rPr>
              <a:t>무</a:t>
            </a:r>
            <a:endParaRPr lang="ko-KR" altLang="en-US" sz="12800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E8F182C-442F-4989-97C1-6C82D750EF0E}"/>
              </a:ext>
            </a:extLst>
          </p:cNvPr>
          <p:cNvSpPr txBox="1"/>
          <p:nvPr/>
        </p:nvSpPr>
        <p:spPr>
          <a:xfrm>
            <a:off x="6204998" y="821798"/>
            <a:ext cx="1835862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000" dirty="0">
                <a:solidFill>
                  <a:srgbClr val="FF0000"/>
                </a:solidFill>
              </a:rPr>
              <a:t>무</a:t>
            </a:r>
          </a:p>
        </p:txBody>
      </p:sp>
      <p:pic>
        <p:nvPicPr>
          <p:cNvPr id="10" name="Google Shape;113;p16">
            <a:extLst>
              <a:ext uri="{FF2B5EF4-FFF2-40B4-BE49-F238E27FC236}">
                <a16:creationId xmlns:a16="http://schemas.microsoft.com/office/drawing/2014/main" id="{BA4D9075-3693-4F93-80A3-F18773F18E07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t="23043" r="50423" b="12227"/>
          <a:stretch/>
        </p:blipFill>
        <p:spPr>
          <a:xfrm rot="-5400000">
            <a:off x="1604897" y="465904"/>
            <a:ext cx="2873931" cy="24827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5;p16">
            <a:extLst>
              <a:ext uri="{FF2B5EF4-FFF2-40B4-BE49-F238E27FC236}">
                <a16:creationId xmlns:a16="http://schemas.microsoft.com/office/drawing/2014/main" id="{F7D09C37-4B94-4D68-853D-51CEF230795F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70368" y="3582928"/>
            <a:ext cx="4091443" cy="32750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57331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2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32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7" grpId="0"/>
      <p:bldP spid="7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12;p17">
            <a:extLst>
              <a:ext uri="{FF2B5EF4-FFF2-40B4-BE49-F238E27FC236}">
                <a16:creationId xmlns:a16="http://schemas.microsoft.com/office/drawing/2014/main" id="{7B6A7688-21AE-40CC-A77A-1A05ACEB427B}"/>
              </a:ext>
            </a:extLst>
          </p:cNvPr>
          <p:cNvSpPr txBox="1"/>
          <p:nvPr/>
        </p:nvSpPr>
        <p:spPr>
          <a:xfrm>
            <a:off x="6095999" y="300"/>
            <a:ext cx="6123233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2800" dirty="0">
                <a:solidFill>
                  <a:srgbClr val="000000"/>
                </a:solidFill>
              </a:rPr>
              <a:t>모자</a:t>
            </a:r>
            <a:endParaRPr sz="12800" dirty="0">
              <a:solidFill>
                <a:srgbClr val="000000"/>
              </a:solidFill>
            </a:endParaRPr>
          </a:p>
        </p:txBody>
      </p:sp>
      <p:sp>
        <p:nvSpPr>
          <p:cNvPr id="4" name="Google Shape;113;p17">
            <a:extLst>
              <a:ext uri="{FF2B5EF4-FFF2-40B4-BE49-F238E27FC236}">
                <a16:creationId xmlns:a16="http://schemas.microsoft.com/office/drawing/2014/main" id="{10D1C930-3539-4B2C-A012-97339FB6981F}"/>
              </a:ext>
            </a:extLst>
          </p:cNvPr>
          <p:cNvSpPr txBox="1"/>
          <p:nvPr/>
        </p:nvSpPr>
        <p:spPr>
          <a:xfrm>
            <a:off x="6095999" y="3429296"/>
            <a:ext cx="6123233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2800" dirty="0">
                <a:solidFill>
                  <a:srgbClr val="000000"/>
                </a:solidFill>
              </a:rPr>
              <a:t>미끄럼</a:t>
            </a:r>
            <a:endParaRPr lang="en-US" altLang="ko-KR" sz="12800" dirty="0">
              <a:solidFill>
                <a:srgbClr val="000000"/>
              </a:solidFill>
            </a:endParaRPr>
          </a:p>
        </p:txBody>
      </p:sp>
      <p:sp>
        <p:nvSpPr>
          <p:cNvPr id="5" name="Google Shape;114;p17">
            <a:extLst>
              <a:ext uri="{FF2B5EF4-FFF2-40B4-BE49-F238E27FC236}">
                <a16:creationId xmlns:a16="http://schemas.microsoft.com/office/drawing/2014/main" id="{16302EA5-FF48-4BD2-9E37-0FFF6551ED89}"/>
              </a:ext>
            </a:extLst>
          </p:cNvPr>
          <p:cNvSpPr txBox="1"/>
          <p:nvPr/>
        </p:nvSpPr>
        <p:spPr>
          <a:xfrm flipH="1">
            <a:off x="0" y="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800">
              <a:solidFill>
                <a:srgbClr val="000000"/>
              </a:solidFill>
            </a:endParaRPr>
          </a:p>
        </p:txBody>
      </p:sp>
      <p:sp>
        <p:nvSpPr>
          <p:cNvPr id="6" name="Google Shape;115;p17">
            <a:extLst>
              <a:ext uri="{FF2B5EF4-FFF2-40B4-BE49-F238E27FC236}">
                <a16:creationId xmlns:a16="http://schemas.microsoft.com/office/drawing/2014/main" id="{274D021E-D65B-49A1-86F5-7D836750D6CC}"/>
              </a:ext>
            </a:extLst>
          </p:cNvPr>
          <p:cNvSpPr txBox="1"/>
          <p:nvPr/>
        </p:nvSpPr>
        <p:spPr>
          <a:xfrm flipH="1">
            <a:off x="0" y="34293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800">
              <a:solidFill>
                <a:srgbClr val="00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78E82F6-E837-4A78-851C-7FE94B4E6670}"/>
              </a:ext>
            </a:extLst>
          </p:cNvPr>
          <p:cNvSpPr txBox="1"/>
          <p:nvPr/>
        </p:nvSpPr>
        <p:spPr>
          <a:xfrm>
            <a:off x="6547573" y="4112699"/>
            <a:ext cx="218602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800" dirty="0">
                <a:solidFill>
                  <a:srgbClr val="FF0000"/>
                </a:solidFill>
              </a:rPr>
              <a:t>미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1760457-9CB4-44B1-A85F-2B4F6FCE857D}"/>
              </a:ext>
            </a:extLst>
          </p:cNvPr>
          <p:cNvSpPr txBox="1"/>
          <p:nvPr/>
        </p:nvSpPr>
        <p:spPr>
          <a:xfrm>
            <a:off x="7376072" y="683999"/>
            <a:ext cx="183586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800" dirty="0">
                <a:solidFill>
                  <a:srgbClr val="FF0000"/>
                </a:solidFill>
              </a:rPr>
              <a:t>모</a:t>
            </a:r>
          </a:p>
        </p:txBody>
      </p:sp>
      <p:pic>
        <p:nvPicPr>
          <p:cNvPr id="11" name="Google Shape;114;p16">
            <a:extLst>
              <a:ext uri="{FF2B5EF4-FFF2-40B4-BE49-F238E27FC236}">
                <a16:creationId xmlns:a16="http://schemas.microsoft.com/office/drawing/2014/main" id="{FC887DE4-18FF-467D-B5EC-1586D060C51F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-3066" t="16399" r="3066" b="8191"/>
          <a:stretch/>
        </p:blipFill>
        <p:spPr>
          <a:xfrm>
            <a:off x="630339" y="424120"/>
            <a:ext cx="4185588" cy="25804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12;p16">
            <a:extLst>
              <a:ext uri="{FF2B5EF4-FFF2-40B4-BE49-F238E27FC236}">
                <a16:creationId xmlns:a16="http://schemas.microsoft.com/office/drawing/2014/main" id="{85244834-5550-4027-BA03-43E697DDE576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r="42650"/>
          <a:stretch/>
        </p:blipFill>
        <p:spPr>
          <a:xfrm>
            <a:off x="1770432" y="3768496"/>
            <a:ext cx="2733187" cy="2750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60736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2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32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8" grpId="0"/>
      <p:bldP spid="8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0B9D5BA-3C6A-47C1-8402-FAB95F645F3D}"/>
              </a:ext>
            </a:extLst>
          </p:cNvPr>
          <p:cNvSpPr txBox="1"/>
          <p:nvPr/>
        </p:nvSpPr>
        <p:spPr>
          <a:xfrm>
            <a:off x="426337" y="1435437"/>
            <a:ext cx="181381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0" dirty="0" err="1"/>
              <a:t>ㅁ</a:t>
            </a:r>
            <a:endParaRPr lang="ko-KR" altLang="en-US" sz="20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F5A5690-0DA6-4115-8B3A-57D96D778918}"/>
              </a:ext>
            </a:extLst>
          </p:cNvPr>
          <p:cNvSpPr txBox="1"/>
          <p:nvPr/>
        </p:nvSpPr>
        <p:spPr>
          <a:xfrm>
            <a:off x="2117550" y="1637572"/>
            <a:ext cx="181381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0" dirty="0"/>
              <a:t>ㅏ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4526062-CD63-492A-A538-623037FCED2C}"/>
              </a:ext>
            </a:extLst>
          </p:cNvPr>
          <p:cNvSpPr txBox="1"/>
          <p:nvPr/>
        </p:nvSpPr>
        <p:spPr>
          <a:xfrm>
            <a:off x="5132422" y="-659595"/>
            <a:ext cx="181381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8000" dirty="0" err="1"/>
              <a:t>ㅁ</a:t>
            </a:r>
            <a:endParaRPr lang="ko-KR" altLang="en-US" sz="18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7B930BC-AD60-4385-BBC3-1B0F244A2FC0}"/>
              </a:ext>
            </a:extLst>
          </p:cNvPr>
          <p:cNvSpPr txBox="1"/>
          <p:nvPr/>
        </p:nvSpPr>
        <p:spPr>
          <a:xfrm>
            <a:off x="5132422" y="485837"/>
            <a:ext cx="181381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8000" dirty="0" err="1">
                <a:solidFill>
                  <a:srgbClr val="FF0000"/>
                </a:solidFill>
              </a:rPr>
              <a:t>ㅗ</a:t>
            </a:r>
            <a:endParaRPr lang="ko-KR" altLang="en-US" sz="18000" dirty="0">
              <a:solidFill>
                <a:srgbClr val="FF0000"/>
              </a:solidFill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AF13269C-585E-405B-803B-F54835C9424D}"/>
              </a:ext>
            </a:extLst>
          </p:cNvPr>
          <p:cNvSpPr/>
          <p:nvPr/>
        </p:nvSpPr>
        <p:spPr>
          <a:xfrm>
            <a:off x="216881" y="290632"/>
            <a:ext cx="371447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32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[ </a:t>
            </a:r>
            <a:r>
              <a:rPr lang="ko-KR" altLang="en-US" sz="32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ㅁ</a:t>
            </a:r>
            <a:r>
              <a:rPr lang="en-US" altLang="ko-KR" sz="32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,</a:t>
            </a:r>
            <a:r>
              <a:rPr lang="ko-KR" altLang="en-US" sz="32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마 활용 글자</a:t>
            </a:r>
            <a:r>
              <a:rPr lang="en-US" altLang="ko-KR" sz="32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! ]</a:t>
            </a:r>
            <a:endParaRPr lang="en-US" altLang="ko-KR" sz="3200" b="1" cap="none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sp>
        <p:nvSpPr>
          <p:cNvPr id="7" name="Google Shape;107;p16">
            <a:extLst>
              <a:ext uri="{FF2B5EF4-FFF2-40B4-BE49-F238E27FC236}">
                <a16:creationId xmlns:a16="http://schemas.microsoft.com/office/drawing/2014/main" id="{8CD73057-52E8-4FE8-A32D-BE92DDAC5C7F}"/>
              </a:ext>
            </a:extLst>
          </p:cNvPr>
          <p:cNvSpPr txBox="1"/>
          <p:nvPr/>
        </p:nvSpPr>
        <p:spPr>
          <a:xfrm>
            <a:off x="0" y="6197068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ko-KR" altLang="en-US" sz="12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ko-KR" alt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altLang="ko-KR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(NAKS)</a:t>
            </a:r>
            <a:endParaRPr lang="ko-KR" alt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85D098B-707B-48E7-8F81-D680BC21D06E}"/>
              </a:ext>
            </a:extLst>
          </p:cNvPr>
          <p:cNvSpPr txBox="1"/>
          <p:nvPr/>
        </p:nvSpPr>
        <p:spPr>
          <a:xfrm>
            <a:off x="9659689" y="1881537"/>
            <a:ext cx="181381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0" dirty="0" err="1">
                <a:solidFill>
                  <a:srgbClr val="0070C0"/>
                </a:solidFill>
              </a:rPr>
              <a:t>ㅣ</a:t>
            </a:r>
            <a:endParaRPr lang="ko-KR" altLang="en-US" sz="20000" dirty="0">
              <a:solidFill>
                <a:srgbClr val="0070C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D20DDF9-5A0B-416B-AA70-141B970799B1}"/>
              </a:ext>
            </a:extLst>
          </p:cNvPr>
          <p:cNvSpPr txBox="1"/>
          <p:nvPr/>
        </p:nvSpPr>
        <p:spPr>
          <a:xfrm>
            <a:off x="5189095" y="2510504"/>
            <a:ext cx="181381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8000" dirty="0" err="1"/>
              <a:t>ㅁ</a:t>
            </a:r>
            <a:endParaRPr lang="ko-KR" altLang="en-US" sz="18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BE12415-BAE6-4C94-8D98-CAC770891916}"/>
              </a:ext>
            </a:extLst>
          </p:cNvPr>
          <p:cNvSpPr txBox="1"/>
          <p:nvPr/>
        </p:nvSpPr>
        <p:spPr>
          <a:xfrm>
            <a:off x="5150806" y="3756900"/>
            <a:ext cx="181381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8000" dirty="0" err="1">
                <a:solidFill>
                  <a:srgbClr val="FF0000"/>
                </a:solidFill>
              </a:rPr>
              <a:t>ㅜ</a:t>
            </a:r>
            <a:endParaRPr lang="ko-KR" altLang="en-US" sz="18000" dirty="0">
              <a:solidFill>
                <a:srgbClr val="FF00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16B2991-CABF-4D0A-8C92-69DED40C7744}"/>
              </a:ext>
            </a:extLst>
          </p:cNvPr>
          <p:cNvSpPr txBox="1"/>
          <p:nvPr/>
        </p:nvSpPr>
        <p:spPr>
          <a:xfrm>
            <a:off x="8260640" y="1435437"/>
            <a:ext cx="181381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0" dirty="0" err="1"/>
              <a:t>ㅁ</a:t>
            </a:r>
            <a:endParaRPr lang="ko-KR" altLang="en-US" sz="20000" dirty="0"/>
          </a:p>
        </p:txBody>
      </p:sp>
    </p:spTree>
    <p:extLst>
      <p:ext uri="{BB962C8B-B14F-4D97-AF65-F5344CB8AC3E}">
        <p14:creationId xmlns:p14="http://schemas.microsoft.com/office/powerpoint/2010/main" val="858732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8" grpId="0"/>
      <p:bldP spid="9" grpId="0"/>
      <p:bldP spid="10" grpId="0"/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C15756C2-0DB1-42AB-A43C-9DD31A781232}"/>
              </a:ext>
            </a:extLst>
          </p:cNvPr>
          <p:cNvSpPr/>
          <p:nvPr/>
        </p:nvSpPr>
        <p:spPr>
          <a:xfrm>
            <a:off x="797921" y="2088212"/>
            <a:ext cx="10596170" cy="224676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‘</a:t>
            </a:r>
            <a:r>
              <a:rPr lang="ko-KR" altLang="en-US" sz="44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ㅁ</a:t>
            </a:r>
            <a:r>
              <a:rPr lang="en-US" altLang="ko-KR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,</a:t>
            </a:r>
            <a:r>
              <a:rPr lang="ko-KR" altLang="en-US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마</a:t>
            </a:r>
            <a:r>
              <a:rPr lang="en-US" altLang="ko-KR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’</a:t>
            </a:r>
            <a:r>
              <a:rPr lang="ko-KR" altLang="en-US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글자에 해당하는</a:t>
            </a:r>
            <a:endParaRPr lang="en-US" altLang="ko-KR" sz="44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 algn="ctr"/>
            <a:endParaRPr lang="en-US" altLang="ko-KR" sz="48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 algn="ctr"/>
            <a:r>
              <a:rPr lang="ko-KR" altLang="en-US" sz="4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ko-KR" altLang="en-US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동화 </a:t>
            </a:r>
            <a:r>
              <a:rPr lang="en-US" altLang="ko-KR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『</a:t>
            </a:r>
            <a:r>
              <a:rPr lang="ko-KR" altLang="en-US" sz="44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미</a:t>
            </a:r>
            <a:r>
              <a:rPr lang="ko-KR" altLang="en-US" sz="44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운아기오리</a:t>
            </a:r>
            <a:r>
              <a:rPr lang="en-US" altLang="ko-KR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』</a:t>
            </a:r>
            <a:r>
              <a:rPr lang="ko-KR" altLang="en-US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를 함께 읽어보아요</a:t>
            </a:r>
            <a:r>
              <a:rPr lang="en-US" altLang="ko-KR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.</a:t>
            </a:r>
          </a:p>
        </p:txBody>
      </p:sp>
      <p:sp>
        <p:nvSpPr>
          <p:cNvPr id="3" name="Google Shape;107;p16">
            <a:extLst>
              <a:ext uri="{FF2B5EF4-FFF2-40B4-BE49-F238E27FC236}">
                <a16:creationId xmlns:a16="http://schemas.microsoft.com/office/drawing/2014/main" id="{17E05559-1FAE-4EE1-B304-D792D1B858FB}"/>
              </a:ext>
            </a:extLst>
          </p:cNvPr>
          <p:cNvSpPr txBox="1"/>
          <p:nvPr/>
        </p:nvSpPr>
        <p:spPr>
          <a:xfrm>
            <a:off x="0" y="6197068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ko-KR" altLang="en-US" sz="12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ko-KR" alt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altLang="ko-KR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(NAKS)</a:t>
            </a:r>
            <a:endParaRPr lang="ko-KR" alt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826743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8"/>
          <p:cNvSpPr txBox="1"/>
          <p:nvPr/>
        </p:nvSpPr>
        <p:spPr>
          <a:xfrm>
            <a:off x="497305" y="840966"/>
            <a:ext cx="5285921" cy="473491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dk1"/>
                </a:solidFill>
              </a:rPr>
              <a:t>[ 5 주차 동화책 읽기 ]</a:t>
            </a: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400" b="1" dirty="0">
                <a:solidFill>
                  <a:srgbClr val="FF00FF"/>
                </a:solidFill>
              </a:rPr>
              <a:t>미운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400" b="1" dirty="0">
                <a:solidFill>
                  <a:srgbClr val="FF00FF"/>
                </a:solidFill>
              </a:rPr>
              <a:t>아기오리</a:t>
            </a:r>
            <a:r>
              <a:rPr lang="en" sz="2400" b="1" dirty="0">
                <a:solidFill>
                  <a:schemeClr val="dk1"/>
                </a:solidFill>
              </a:rPr>
              <a:t>        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>
                <a:solidFill>
                  <a:schemeClr val="dk1"/>
                </a:solidFill>
              </a:rPr>
              <a:t>                          </a:t>
            </a:r>
            <a:endParaRPr sz="2400" b="1" dirty="0">
              <a:solidFill>
                <a:schemeClr val="dk1"/>
              </a:solidFill>
            </a:endParaRPr>
          </a:p>
          <a:p>
            <a:pPr lvl="0">
              <a:lnSpc>
                <a:spcPct val="115000"/>
              </a:lnSpc>
            </a:pPr>
            <a:r>
              <a:rPr lang="en-US" sz="2400" b="1" dirty="0">
                <a:solidFill>
                  <a:schemeClr val="dk1"/>
                </a:solidFill>
                <a:hlinkClick r:id="rId3"/>
              </a:rPr>
              <a:t>https://youtu.be/rZu8atF-rBs</a:t>
            </a:r>
            <a:r>
              <a:rPr lang="en-US" sz="2400" b="1" dirty="0">
                <a:solidFill>
                  <a:schemeClr val="dk1"/>
                </a:solidFill>
              </a:rPr>
              <a:t> </a:t>
            </a:r>
            <a:r>
              <a:rPr lang="en-US" sz="2000" b="1" dirty="0">
                <a:solidFill>
                  <a:schemeClr val="dk1"/>
                </a:solidFill>
              </a:rPr>
              <a:t>6:08</a:t>
            </a:r>
            <a:endParaRPr sz="2000" b="1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>
                <a:solidFill>
                  <a:schemeClr val="dk1"/>
                </a:solidFill>
              </a:rPr>
              <a:t> </a:t>
            </a:r>
            <a:endParaRPr sz="2400" b="1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>
                <a:solidFill>
                  <a:schemeClr val="dk1"/>
                </a:solidFill>
              </a:rPr>
              <a:t>         </a:t>
            </a:r>
            <a:endParaRPr sz="2400" b="1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>
                <a:solidFill>
                  <a:schemeClr val="dk1"/>
                </a:solidFill>
              </a:rPr>
              <a:t>                                   </a:t>
            </a:r>
            <a:endParaRPr sz="2400" b="1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>
                <a:solidFill>
                  <a:schemeClr val="dk1"/>
                </a:solidFill>
              </a:rPr>
              <a:t>             </a:t>
            </a:r>
            <a:endParaRPr sz="2400" b="1" dirty="0">
              <a:solidFill>
                <a:schemeClr val="dk1"/>
              </a:solidFill>
            </a:endParaRPr>
          </a:p>
        </p:txBody>
      </p:sp>
      <p:sp>
        <p:nvSpPr>
          <p:cNvPr id="142" name="Google Shape;142;p18"/>
          <p:cNvSpPr txBox="1"/>
          <p:nvPr/>
        </p:nvSpPr>
        <p:spPr>
          <a:xfrm>
            <a:off x="0" y="6182943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8A035B35-9EA9-4AE3-8B55-3F2CD03E073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3000"/>
                    </a14:imgEffect>
                  </a14:imgLayer>
                </a14:imgProps>
              </a:ext>
            </a:extLst>
          </a:blip>
          <a:srcRect l="4869" r="3158" b="2667"/>
          <a:stretch/>
        </p:blipFill>
        <p:spPr>
          <a:xfrm>
            <a:off x="5574679" y="840966"/>
            <a:ext cx="6331354" cy="452387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A971338-E6F0-4F0B-AD5E-34960C976A00}"/>
              </a:ext>
            </a:extLst>
          </p:cNvPr>
          <p:cNvSpPr txBox="1"/>
          <p:nvPr/>
        </p:nvSpPr>
        <p:spPr>
          <a:xfrm>
            <a:off x="10973669" y="5437377"/>
            <a:ext cx="12183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Youtube.com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42;p18">
            <a:extLst>
              <a:ext uri="{FF2B5EF4-FFF2-40B4-BE49-F238E27FC236}">
                <a16:creationId xmlns:a16="http://schemas.microsoft.com/office/drawing/2014/main" id="{23E05BEC-7BA1-48DC-85DA-247455ACDD85}"/>
              </a:ext>
            </a:extLst>
          </p:cNvPr>
          <p:cNvSpPr txBox="1"/>
          <p:nvPr/>
        </p:nvSpPr>
        <p:spPr>
          <a:xfrm>
            <a:off x="0" y="6182943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" name="Picture 4" descr="&amp;lt;'한지수'동화일러스트&amp;gt;미운 아기오리">
            <a:extLst>
              <a:ext uri="{FF2B5EF4-FFF2-40B4-BE49-F238E27FC236}">
                <a16:creationId xmlns:a16="http://schemas.microsoft.com/office/drawing/2014/main" id="{3D618B0A-3563-4800-9C09-CE9023E0241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162"/>
          <a:stretch/>
        </p:blipFill>
        <p:spPr bwMode="auto">
          <a:xfrm>
            <a:off x="1404429" y="1896857"/>
            <a:ext cx="4906183" cy="344114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두루마리 모양: 가로로 말림 3">
            <a:extLst>
              <a:ext uri="{FF2B5EF4-FFF2-40B4-BE49-F238E27FC236}">
                <a16:creationId xmlns:a16="http://schemas.microsoft.com/office/drawing/2014/main" id="{3FC69BE7-C813-49F7-9806-54D6494BE261}"/>
              </a:ext>
            </a:extLst>
          </p:cNvPr>
          <p:cNvSpPr/>
          <p:nvPr/>
        </p:nvSpPr>
        <p:spPr>
          <a:xfrm>
            <a:off x="1467729" y="272408"/>
            <a:ext cx="9256541" cy="1125415"/>
          </a:xfrm>
          <a:prstGeom prst="horizontalScroll">
            <a:avLst/>
          </a:prstGeom>
          <a:gradFill flip="none" rotWithShape="1">
            <a:gsLst>
              <a:gs pos="0">
                <a:srgbClr val="CCFF66">
                  <a:tint val="66000"/>
                  <a:satMod val="160000"/>
                </a:srgbClr>
              </a:gs>
              <a:gs pos="50000">
                <a:srgbClr val="CCFF66">
                  <a:tint val="44500"/>
                  <a:satMod val="160000"/>
                </a:srgbClr>
              </a:gs>
              <a:gs pos="100000">
                <a:srgbClr val="CCFF66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13E5C41B-B5D5-4FD7-9A42-2808DFE72A84}"/>
              </a:ext>
            </a:extLst>
          </p:cNvPr>
          <p:cNvSpPr/>
          <p:nvPr/>
        </p:nvSpPr>
        <p:spPr>
          <a:xfrm>
            <a:off x="1002298" y="524582"/>
            <a:ext cx="1018740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미운 아기오리에 대해 함께 알아봐요</a:t>
            </a:r>
            <a:r>
              <a:rPr lang="en-US" altLang="ko-KR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!</a:t>
            </a:r>
          </a:p>
        </p:txBody>
      </p:sp>
      <p:sp>
        <p:nvSpPr>
          <p:cNvPr id="8" name="사각형: 잘린 대각선 방향 모서리 7">
            <a:extLst>
              <a:ext uri="{FF2B5EF4-FFF2-40B4-BE49-F238E27FC236}">
                <a16:creationId xmlns:a16="http://schemas.microsoft.com/office/drawing/2014/main" id="{F31252EE-771C-42D9-935E-E8F2E3738A5B}"/>
              </a:ext>
            </a:extLst>
          </p:cNvPr>
          <p:cNvSpPr/>
          <p:nvPr/>
        </p:nvSpPr>
        <p:spPr>
          <a:xfrm>
            <a:off x="7277167" y="2172204"/>
            <a:ext cx="3912535" cy="584775"/>
          </a:xfrm>
          <a:prstGeom prst="snip2Diag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 err="1"/>
              <a:t>미운아기오리는</a:t>
            </a:r>
            <a:r>
              <a:rPr lang="ko-KR" altLang="en-US" dirty="0"/>
              <a:t> 어떻게 생겼었나요</a:t>
            </a:r>
            <a:r>
              <a:rPr lang="en-US" altLang="ko-KR" dirty="0"/>
              <a:t>?</a:t>
            </a:r>
            <a:endParaRPr lang="ko-KR" altLang="en-US" dirty="0"/>
          </a:p>
        </p:txBody>
      </p:sp>
      <p:sp>
        <p:nvSpPr>
          <p:cNvPr id="9" name="사각형: 잘린 대각선 방향 모서리 8">
            <a:extLst>
              <a:ext uri="{FF2B5EF4-FFF2-40B4-BE49-F238E27FC236}">
                <a16:creationId xmlns:a16="http://schemas.microsoft.com/office/drawing/2014/main" id="{F947F2DC-2930-4C4F-A0FB-101AD294AD1E}"/>
              </a:ext>
            </a:extLst>
          </p:cNvPr>
          <p:cNvSpPr/>
          <p:nvPr/>
        </p:nvSpPr>
        <p:spPr>
          <a:xfrm>
            <a:off x="7277165" y="3017145"/>
            <a:ext cx="3912535" cy="584775"/>
          </a:xfrm>
          <a:prstGeom prst="snip2Diag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 err="1"/>
              <a:t>미운아기오리는</a:t>
            </a:r>
            <a:r>
              <a:rPr lang="ko-KR" altLang="en-US" dirty="0"/>
              <a:t> 가족과 어떻게 지냈나요</a:t>
            </a:r>
            <a:r>
              <a:rPr lang="en-US" altLang="ko-KR" dirty="0"/>
              <a:t>?</a:t>
            </a:r>
            <a:endParaRPr lang="ko-KR" altLang="en-US" dirty="0"/>
          </a:p>
        </p:txBody>
      </p:sp>
      <p:sp>
        <p:nvSpPr>
          <p:cNvPr id="10" name="사각형: 잘린 대각선 방향 모서리 9">
            <a:extLst>
              <a:ext uri="{FF2B5EF4-FFF2-40B4-BE49-F238E27FC236}">
                <a16:creationId xmlns:a16="http://schemas.microsoft.com/office/drawing/2014/main" id="{2ED5AA02-8CFC-440C-9B64-7F0DAF8F8FC9}"/>
              </a:ext>
            </a:extLst>
          </p:cNvPr>
          <p:cNvSpPr/>
          <p:nvPr/>
        </p:nvSpPr>
        <p:spPr>
          <a:xfrm>
            <a:off x="7277165" y="3862088"/>
            <a:ext cx="3912535" cy="584776"/>
          </a:xfrm>
          <a:prstGeom prst="snip2Diag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 err="1"/>
              <a:t>미운아기오리의</a:t>
            </a:r>
            <a:r>
              <a:rPr lang="ko-KR" altLang="en-US" dirty="0"/>
              <a:t> 마음은 어땠을까요</a:t>
            </a:r>
            <a:r>
              <a:rPr lang="en-US" altLang="ko-KR" dirty="0"/>
              <a:t>?</a:t>
            </a:r>
            <a:endParaRPr lang="ko-KR" altLang="en-US" dirty="0"/>
          </a:p>
        </p:txBody>
      </p:sp>
      <p:sp>
        <p:nvSpPr>
          <p:cNvPr id="11" name="사각형: 잘린 대각선 방향 모서리 10">
            <a:extLst>
              <a:ext uri="{FF2B5EF4-FFF2-40B4-BE49-F238E27FC236}">
                <a16:creationId xmlns:a16="http://schemas.microsoft.com/office/drawing/2014/main" id="{E5BD25AF-16E3-4769-93D7-E442B30B1222}"/>
              </a:ext>
            </a:extLst>
          </p:cNvPr>
          <p:cNvSpPr/>
          <p:nvPr/>
        </p:nvSpPr>
        <p:spPr>
          <a:xfrm>
            <a:off x="7277164" y="4707032"/>
            <a:ext cx="3912535" cy="624583"/>
          </a:xfrm>
          <a:prstGeom prst="snip2Diag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 err="1"/>
              <a:t>미운아기오리는</a:t>
            </a:r>
            <a:r>
              <a:rPr lang="ko-KR" altLang="en-US" dirty="0"/>
              <a:t> 결국 무엇이 되었나요</a:t>
            </a:r>
            <a:r>
              <a:rPr lang="en-US" altLang="ko-KR" dirty="0"/>
              <a:t>?</a:t>
            </a:r>
            <a:endParaRPr lang="ko-KR" altLang="en-US" dirty="0"/>
          </a:p>
        </p:txBody>
      </p:sp>
      <p:sp>
        <p:nvSpPr>
          <p:cNvPr id="12" name="Google Shape;146;p19">
            <a:extLst>
              <a:ext uri="{FF2B5EF4-FFF2-40B4-BE49-F238E27FC236}">
                <a16:creationId xmlns:a16="http://schemas.microsoft.com/office/drawing/2014/main" id="{EA89D169-2BB4-4EE4-87E8-08FF71397FFA}"/>
              </a:ext>
            </a:extLst>
          </p:cNvPr>
          <p:cNvSpPr txBox="1"/>
          <p:nvPr/>
        </p:nvSpPr>
        <p:spPr>
          <a:xfrm>
            <a:off x="0" y="6182943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E8085D6-1D09-4EED-A758-0071B062D76A}"/>
              </a:ext>
            </a:extLst>
          </p:cNvPr>
          <p:cNvSpPr txBox="1"/>
          <p:nvPr/>
        </p:nvSpPr>
        <p:spPr>
          <a:xfrm>
            <a:off x="4669120" y="5344972"/>
            <a:ext cx="21648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/>
              <a:t>한지수의 </a:t>
            </a:r>
            <a:r>
              <a:rPr lang="ko-KR" altLang="en-US" sz="1200" dirty="0" err="1"/>
              <a:t>동화일러스트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2804857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9" grpId="0" animBg="1"/>
      <p:bldP spid="10" grpId="0" animBg="1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15;p24">
            <a:extLst>
              <a:ext uri="{FF2B5EF4-FFF2-40B4-BE49-F238E27FC236}">
                <a16:creationId xmlns:a16="http://schemas.microsoft.com/office/drawing/2014/main" id="{AA17F326-FA4A-4801-A2B2-465864D4BEAF}"/>
              </a:ext>
            </a:extLst>
          </p:cNvPr>
          <p:cNvSpPr txBox="1"/>
          <p:nvPr/>
        </p:nvSpPr>
        <p:spPr>
          <a:xfrm>
            <a:off x="1417407" y="2387551"/>
            <a:ext cx="1376808" cy="1520261"/>
          </a:xfrm>
          <a:prstGeom prst="rect">
            <a:avLst/>
          </a:prstGeom>
          <a:noFill/>
          <a:ln>
            <a:noFill/>
          </a:ln>
          <a:effectLst>
            <a:outerShdw blurRad="57150" dist="57150" dir="1260000" algn="bl" rotWithShape="0">
              <a:srgbClr val="000000">
                <a:alpha val="8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8800" dirty="0">
                <a:solidFill>
                  <a:srgbClr val="FF0000"/>
                </a:solidFill>
              </a:rPr>
              <a:t>마</a:t>
            </a:r>
            <a:endParaRPr sz="8800" dirty="0">
              <a:solidFill>
                <a:srgbClr val="FF0000"/>
              </a:solidFill>
            </a:endParaRPr>
          </a:p>
        </p:txBody>
      </p:sp>
      <p:sp>
        <p:nvSpPr>
          <p:cNvPr id="3" name="Google Shape;216;p24">
            <a:extLst>
              <a:ext uri="{FF2B5EF4-FFF2-40B4-BE49-F238E27FC236}">
                <a16:creationId xmlns:a16="http://schemas.microsoft.com/office/drawing/2014/main" id="{B83AD749-2298-4801-983A-FE54D4F962A7}"/>
              </a:ext>
            </a:extLst>
          </p:cNvPr>
          <p:cNvSpPr txBox="1"/>
          <p:nvPr/>
        </p:nvSpPr>
        <p:spPr>
          <a:xfrm>
            <a:off x="3420518" y="2416576"/>
            <a:ext cx="1243314" cy="1390424"/>
          </a:xfrm>
          <a:prstGeom prst="rect">
            <a:avLst/>
          </a:prstGeom>
          <a:noFill/>
          <a:ln>
            <a:noFill/>
          </a:ln>
          <a:effectLst>
            <a:outerShdw blurRad="57150" dist="57150" dir="1260000" algn="bl" rotWithShape="0">
              <a:srgbClr val="000000">
                <a:alpha val="8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8800" dirty="0" err="1">
                <a:solidFill>
                  <a:srgbClr val="FF9900"/>
                </a:solidFill>
              </a:rPr>
              <a:t>먀</a:t>
            </a:r>
            <a:endParaRPr sz="8800" dirty="0">
              <a:solidFill>
                <a:srgbClr val="FF9900"/>
              </a:solidFill>
            </a:endParaRPr>
          </a:p>
        </p:txBody>
      </p:sp>
      <p:sp>
        <p:nvSpPr>
          <p:cNvPr id="4" name="Google Shape;217;p24">
            <a:extLst>
              <a:ext uri="{FF2B5EF4-FFF2-40B4-BE49-F238E27FC236}">
                <a16:creationId xmlns:a16="http://schemas.microsoft.com/office/drawing/2014/main" id="{C93DED0E-6413-4928-9674-11510F8264FF}"/>
              </a:ext>
            </a:extLst>
          </p:cNvPr>
          <p:cNvSpPr txBox="1"/>
          <p:nvPr/>
        </p:nvSpPr>
        <p:spPr>
          <a:xfrm>
            <a:off x="5352511" y="2387551"/>
            <a:ext cx="1265067" cy="1469544"/>
          </a:xfrm>
          <a:prstGeom prst="rect">
            <a:avLst/>
          </a:prstGeom>
          <a:noFill/>
          <a:ln>
            <a:noFill/>
          </a:ln>
          <a:effectLst>
            <a:outerShdw blurRad="57150" dist="57150" dir="1260000" algn="bl" rotWithShape="0">
              <a:srgbClr val="000000">
                <a:alpha val="8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8800" dirty="0">
                <a:solidFill>
                  <a:srgbClr val="FFFF00"/>
                </a:solidFill>
              </a:rPr>
              <a:t>머</a:t>
            </a:r>
            <a:endParaRPr sz="8800" dirty="0">
              <a:solidFill>
                <a:srgbClr val="FFFF00"/>
              </a:solidFill>
            </a:endParaRPr>
          </a:p>
        </p:txBody>
      </p:sp>
      <p:sp>
        <p:nvSpPr>
          <p:cNvPr id="5" name="Google Shape;218;p24">
            <a:extLst>
              <a:ext uri="{FF2B5EF4-FFF2-40B4-BE49-F238E27FC236}">
                <a16:creationId xmlns:a16="http://schemas.microsoft.com/office/drawing/2014/main" id="{635C612A-AE4F-41B5-B31C-2130063E453A}"/>
              </a:ext>
            </a:extLst>
          </p:cNvPr>
          <p:cNvSpPr txBox="1"/>
          <p:nvPr/>
        </p:nvSpPr>
        <p:spPr>
          <a:xfrm>
            <a:off x="7306258" y="2388687"/>
            <a:ext cx="1265067" cy="1422422"/>
          </a:xfrm>
          <a:prstGeom prst="rect">
            <a:avLst/>
          </a:prstGeom>
          <a:noFill/>
          <a:ln>
            <a:noFill/>
          </a:ln>
          <a:effectLst>
            <a:outerShdw blurRad="57150" dist="57150" dir="1260000" algn="bl" rotWithShape="0">
              <a:srgbClr val="000000">
                <a:alpha val="8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8800" dirty="0" err="1">
                <a:solidFill>
                  <a:srgbClr val="00FF00"/>
                </a:solidFill>
              </a:rPr>
              <a:t>며</a:t>
            </a:r>
            <a:endParaRPr sz="8800" dirty="0">
              <a:solidFill>
                <a:srgbClr val="00FF00"/>
              </a:solidFill>
            </a:endParaRPr>
          </a:p>
        </p:txBody>
      </p:sp>
      <p:sp>
        <p:nvSpPr>
          <p:cNvPr id="6" name="Google Shape;219;p24">
            <a:extLst>
              <a:ext uri="{FF2B5EF4-FFF2-40B4-BE49-F238E27FC236}">
                <a16:creationId xmlns:a16="http://schemas.microsoft.com/office/drawing/2014/main" id="{EDD9CF4B-C31A-4707-AEBC-BCCC6C0F415E}"/>
              </a:ext>
            </a:extLst>
          </p:cNvPr>
          <p:cNvSpPr txBox="1"/>
          <p:nvPr/>
        </p:nvSpPr>
        <p:spPr>
          <a:xfrm>
            <a:off x="9199560" y="2318999"/>
            <a:ext cx="1265067" cy="1585576"/>
          </a:xfrm>
          <a:prstGeom prst="rect">
            <a:avLst/>
          </a:prstGeom>
          <a:noFill/>
          <a:ln>
            <a:noFill/>
          </a:ln>
          <a:effectLst>
            <a:outerShdw blurRad="57150" dist="57150" dir="1260000" algn="bl" rotWithShape="0">
              <a:srgbClr val="000000">
                <a:alpha val="8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8800" dirty="0">
                <a:solidFill>
                  <a:srgbClr val="0000FF"/>
                </a:solidFill>
              </a:rPr>
              <a:t>모</a:t>
            </a:r>
            <a:endParaRPr sz="8800" dirty="0">
              <a:solidFill>
                <a:srgbClr val="0000FF"/>
              </a:solidFill>
            </a:endParaRPr>
          </a:p>
        </p:txBody>
      </p:sp>
      <p:sp>
        <p:nvSpPr>
          <p:cNvPr id="7" name="Google Shape;221;p24">
            <a:extLst>
              <a:ext uri="{FF2B5EF4-FFF2-40B4-BE49-F238E27FC236}">
                <a16:creationId xmlns:a16="http://schemas.microsoft.com/office/drawing/2014/main" id="{70125CF9-28BB-4490-B7B2-AC4D154542B4}"/>
              </a:ext>
            </a:extLst>
          </p:cNvPr>
          <p:cNvSpPr txBox="1"/>
          <p:nvPr/>
        </p:nvSpPr>
        <p:spPr>
          <a:xfrm>
            <a:off x="2196310" y="132538"/>
            <a:ext cx="8461180" cy="1635000"/>
          </a:xfrm>
          <a:prstGeom prst="rect">
            <a:avLst/>
          </a:prstGeom>
          <a:noFill/>
          <a:ln>
            <a:noFill/>
          </a:ln>
          <a:effectLst>
            <a:outerShdw blurRad="57150" dist="66675" dir="5400000" algn="bl" rotWithShape="0">
              <a:srgbClr val="0000FF">
                <a:alpha val="5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b="1" dirty="0">
                <a:solidFill>
                  <a:schemeClr val="tx1"/>
                </a:solidFill>
                <a:latin typeface="Impact"/>
                <a:ea typeface="Impact"/>
                <a:cs typeface="Impact"/>
                <a:sym typeface="Impact"/>
              </a:rPr>
              <a:t>‘</a:t>
            </a:r>
            <a:r>
              <a:rPr lang="ko-KR" altLang="en-US" sz="6000" b="1" dirty="0">
                <a:solidFill>
                  <a:srgbClr val="FF6600"/>
                </a:solidFill>
                <a:latin typeface="Impact"/>
                <a:ea typeface="Impact"/>
                <a:cs typeface="Impact"/>
                <a:sym typeface="Impact"/>
              </a:rPr>
              <a:t>ㅁ</a:t>
            </a:r>
            <a:r>
              <a:rPr lang="en" sz="4800" b="1" dirty="0">
                <a:solidFill>
                  <a:schemeClr val="tx1"/>
                </a:solidFill>
                <a:latin typeface="Impact"/>
                <a:ea typeface="Impact"/>
                <a:cs typeface="Impact"/>
                <a:sym typeface="Impact"/>
              </a:rPr>
              <a:t>’</a:t>
            </a:r>
            <a:r>
              <a:rPr lang="en" sz="4000" b="1" dirty="0">
                <a:solidFill>
                  <a:schemeClr val="tx1"/>
                </a:solidFill>
                <a:latin typeface="Impact"/>
                <a:ea typeface="Impact"/>
                <a:cs typeface="Impact"/>
                <a:sym typeface="Impact"/>
              </a:rPr>
              <a:t>의 가족들은 누가 있을까?</a:t>
            </a:r>
            <a:endParaRPr sz="4000" b="1" dirty="0">
              <a:solidFill>
                <a:schemeClr val="tx1"/>
              </a:solidFill>
              <a:latin typeface="Impact"/>
              <a:ea typeface="Impact"/>
              <a:cs typeface="Impact"/>
              <a:sym typeface="Impact"/>
            </a:endParaRPr>
          </a:p>
          <a:p>
            <a:pPr lvl="0"/>
            <a:r>
              <a:rPr lang="en" sz="1600" b="1" dirty="0">
                <a:solidFill>
                  <a:schemeClr val="bg2">
                    <a:lumMod val="10000"/>
                  </a:schemeClr>
                </a:solidFill>
                <a:latin typeface="Impact"/>
                <a:ea typeface="Impact"/>
                <a:cs typeface="Impact"/>
                <a:sym typeface="Impact"/>
              </a:rPr>
              <a:t>     </a:t>
            </a:r>
            <a:r>
              <a:rPr lang="en-US" sz="1600" b="1" dirty="0">
                <a:solidFill>
                  <a:schemeClr val="bg2">
                    <a:lumMod val="10000"/>
                  </a:schemeClr>
                </a:solidFill>
                <a:latin typeface="+mj-lt"/>
                <a:ea typeface="Impact"/>
                <a:cs typeface="Impact"/>
                <a:sym typeface="Impact"/>
                <a:hlinkClick r:id="rId2"/>
              </a:rPr>
              <a:t>https://youtu.be/xR5XEJcVZZ0?list=PL0Xce52AoWX5VMxw_T5UYkH_T-qFyczkf</a:t>
            </a:r>
            <a:endParaRPr lang="en-US" sz="1600" b="1" dirty="0">
              <a:solidFill>
                <a:schemeClr val="bg2">
                  <a:lumMod val="10000"/>
                </a:schemeClr>
              </a:solidFill>
              <a:latin typeface="+mj-lt"/>
              <a:ea typeface="Impact"/>
              <a:cs typeface="Impact"/>
              <a:sym typeface="Impact"/>
            </a:endParaRPr>
          </a:p>
          <a:p>
            <a:pPr lvl="0"/>
            <a:endParaRPr lang="en-US" sz="1600" b="1" dirty="0">
              <a:solidFill>
                <a:schemeClr val="bg2">
                  <a:lumMod val="10000"/>
                </a:schemeClr>
              </a:solidFill>
              <a:latin typeface="+mj-lt"/>
              <a:ea typeface="Impact"/>
              <a:cs typeface="Impact"/>
              <a:sym typeface="Impact"/>
            </a:endParaRPr>
          </a:p>
          <a:p>
            <a:pPr lvl="0"/>
            <a:endParaRPr lang="en-US" sz="1600" dirty="0">
              <a:solidFill>
                <a:schemeClr val="bg2">
                  <a:lumMod val="10000"/>
                </a:schemeClr>
              </a:solidFill>
              <a:latin typeface="+mj-lt"/>
              <a:ea typeface="Impact"/>
              <a:cs typeface="Impact"/>
              <a:sym typeface="Impact"/>
            </a:endParaRPr>
          </a:p>
          <a:p>
            <a:pPr lvl="0"/>
            <a:endParaRPr dirty="0">
              <a:solidFill>
                <a:schemeClr val="tx1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8" name="Google Shape;228;p24">
            <a:extLst>
              <a:ext uri="{FF2B5EF4-FFF2-40B4-BE49-F238E27FC236}">
                <a16:creationId xmlns:a16="http://schemas.microsoft.com/office/drawing/2014/main" id="{99DDF416-3816-473F-A7AC-0519E22AE0F6}"/>
              </a:ext>
            </a:extLst>
          </p:cNvPr>
          <p:cNvSpPr txBox="1"/>
          <p:nvPr/>
        </p:nvSpPr>
        <p:spPr>
          <a:xfrm>
            <a:off x="0" y="6182943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215;p24">
            <a:extLst>
              <a:ext uri="{FF2B5EF4-FFF2-40B4-BE49-F238E27FC236}">
                <a16:creationId xmlns:a16="http://schemas.microsoft.com/office/drawing/2014/main" id="{AAED0BA8-EAD1-4E87-B3DD-FEC66F835D11}"/>
              </a:ext>
            </a:extLst>
          </p:cNvPr>
          <p:cNvSpPr txBox="1"/>
          <p:nvPr/>
        </p:nvSpPr>
        <p:spPr>
          <a:xfrm>
            <a:off x="1461434" y="4093531"/>
            <a:ext cx="1376808" cy="1520261"/>
          </a:xfrm>
          <a:prstGeom prst="rect">
            <a:avLst/>
          </a:prstGeom>
          <a:noFill/>
          <a:ln>
            <a:noFill/>
          </a:ln>
          <a:effectLst>
            <a:outerShdw blurRad="57150" dist="57150" dir="1260000" algn="bl" rotWithShape="0">
              <a:srgbClr val="000000">
                <a:alpha val="8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8800" dirty="0">
                <a:solidFill>
                  <a:srgbClr val="FF0000"/>
                </a:solidFill>
              </a:rPr>
              <a:t>묘</a:t>
            </a:r>
            <a:endParaRPr sz="8800" dirty="0">
              <a:solidFill>
                <a:srgbClr val="FF0000"/>
              </a:solidFill>
            </a:endParaRPr>
          </a:p>
        </p:txBody>
      </p:sp>
      <p:sp>
        <p:nvSpPr>
          <p:cNvPr id="10" name="Google Shape;216;p24">
            <a:extLst>
              <a:ext uri="{FF2B5EF4-FFF2-40B4-BE49-F238E27FC236}">
                <a16:creationId xmlns:a16="http://schemas.microsoft.com/office/drawing/2014/main" id="{9A8C8CF7-96E0-4915-A238-B00C6E17B00A}"/>
              </a:ext>
            </a:extLst>
          </p:cNvPr>
          <p:cNvSpPr txBox="1"/>
          <p:nvPr/>
        </p:nvSpPr>
        <p:spPr>
          <a:xfrm>
            <a:off x="3464545" y="4122556"/>
            <a:ext cx="1243314" cy="1390424"/>
          </a:xfrm>
          <a:prstGeom prst="rect">
            <a:avLst/>
          </a:prstGeom>
          <a:noFill/>
          <a:ln>
            <a:noFill/>
          </a:ln>
          <a:effectLst>
            <a:outerShdw blurRad="57150" dist="57150" dir="1260000" algn="bl" rotWithShape="0">
              <a:srgbClr val="000000">
                <a:alpha val="8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8800" dirty="0">
                <a:solidFill>
                  <a:srgbClr val="FF9900"/>
                </a:solidFill>
              </a:rPr>
              <a:t>무</a:t>
            </a:r>
            <a:endParaRPr sz="8800" dirty="0">
              <a:solidFill>
                <a:srgbClr val="FF9900"/>
              </a:solidFill>
            </a:endParaRPr>
          </a:p>
        </p:txBody>
      </p:sp>
      <p:sp>
        <p:nvSpPr>
          <p:cNvPr id="11" name="Google Shape;217;p24">
            <a:extLst>
              <a:ext uri="{FF2B5EF4-FFF2-40B4-BE49-F238E27FC236}">
                <a16:creationId xmlns:a16="http://schemas.microsoft.com/office/drawing/2014/main" id="{646D9840-6802-4129-86BE-27ADF856F348}"/>
              </a:ext>
            </a:extLst>
          </p:cNvPr>
          <p:cNvSpPr txBox="1"/>
          <p:nvPr/>
        </p:nvSpPr>
        <p:spPr>
          <a:xfrm>
            <a:off x="5396538" y="4093531"/>
            <a:ext cx="1265067" cy="1469544"/>
          </a:xfrm>
          <a:prstGeom prst="rect">
            <a:avLst/>
          </a:prstGeom>
          <a:noFill/>
          <a:ln>
            <a:noFill/>
          </a:ln>
          <a:effectLst>
            <a:outerShdw blurRad="57150" dist="57150" dir="1260000" algn="bl" rotWithShape="0">
              <a:srgbClr val="000000">
                <a:alpha val="8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8800" dirty="0">
                <a:solidFill>
                  <a:srgbClr val="FFFF00"/>
                </a:solidFill>
              </a:rPr>
              <a:t>뮤</a:t>
            </a:r>
            <a:endParaRPr sz="8800" dirty="0">
              <a:solidFill>
                <a:srgbClr val="FFFF00"/>
              </a:solidFill>
            </a:endParaRPr>
          </a:p>
        </p:txBody>
      </p:sp>
      <p:sp>
        <p:nvSpPr>
          <p:cNvPr id="12" name="Google Shape;218;p24">
            <a:extLst>
              <a:ext uri="{FF2B5EF4-FFF2-40B4-BE49-F238E27FC236}">
                <a16:creationId xmlns:a16="http://schemas.microsoft.com/office/drawing/2014/main" id="{E9582D18-FD57-4890-ACAD-602F4DE898F3}"/>
              </a:ext>
            </a:extLst>
          </p:cNvPr>
          <p:cNvSpPr txBox="1"/>
          <p:nvPr/>
        </p:nvSpPr>
        <p:spPr>
          <a:xfrm>
            <a:off x="7350285" y="4094667"/>
            <a:ext cx="1265067" cy="1422422"/>
          </a:xfrm>
          <a:prstGeom prst="rect">
            <a:avLst/>
          </a:prstGeom>
          <a:noFill/>
          <a:ln>
            <a:noFill/>
          </a:ln>
          <a:effectLst>
            <a:outerShdw blurRad="57150" dist="57150" dir="1260000" algn="bl" rotWithShape="0">
              <a:srgbClr val="000000">
                <a:alpha val="8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8800" dirty="0" err="1">
                <a:solidFill>
                  <a:srgbClr val="00FF00"/>
                </a:solidFill>
              </a:rPr>
              <a:t>므</a:t>
            </a:r>
            <a:endParaRPr sz="8800" dirty="0">
              <a:solidFill>
                <a:srgbClr val="00FF00"/>
              </a:solidFill>
            </a:endParaRPr>
          </a:p>
        </p:txBody>
      </p:sp>
      <p:sp>
        <p:nvSpPr>
          <p:cNvPr id="13" name="Google Shape;219;p24">
            <a:extLst>
              <a:ext uri="{FF2B5EF4-FFF2-40B4-BE49-F238E27FC236}">
                <a16:creationId xmlns:a16="http://schemas.microsoft.com/office/drawing/2014/main" id="{1BFDE3AA-9B11-4DF1-A693-B642CECD12F8}"/>
              </a:ext>
            </a:extLst>
          </p:cNvPr>
          <p:cNvSpPr txBox="1"/>
          <p:nvPr/>
        </p:nvSpPr>
        <p:spPr>
          <a:xfrm>
            <a:off x="9243587" y="4024979"/>
            <a:ext cx="1265067" cy="1585576"/>
          </a:xfrm>
          <a:prstGeom prst="rect">
            <a:avLst/>
          </a:prstGeom>
          <a:noFill/>
          <a:ln>
            <a:noFill/>
          </a:ln>
          <a:effectLst>
            <a:outerShdw blurRad="57150" dist="57150" dir="1260000" algn="bl" rotWithShape="0">
              <a:srgbClr val="000000">
                <a:alpha val="8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8800" dirty="0">
                <a:solidFill>
                  <a:srgbClr val="0000FF"/>
                </a:solidFill>
              </a:rPr>
              <a:t>미</a:t>
            </a:r>
            <a:endParaRPr sz="88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8387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3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3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4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4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4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4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5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500"/>
                            </p:stCondLst>
                            <p:childTnLst>
                              <p:par>
                                <p:cTn id="54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5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5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5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000"/>
                            </p:stCondLst>
                            <p:childTnLst>
                              <p:par>
                                <p:cTn id="61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6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6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500"/>
                            </p:stCondLst>
                            <p:childTnLst>
                              <p:par>
                                <p:cTn id="68" presetID="32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9" grpId="0"/>
      <p:bldP spid="10" grpId="0"/>
      <p:bldP spid="11" grpId="0"/>
      <p:bldP spid="12" grpId="0"/>
      <p:bldP spid="1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01;p15">
            <a:extLst>
              <a:ext uri="{FF2B5EF4-FFF2-40B4-BE49-F238E27FC236}">
                <a16:creationId xmlns:a16="http://schemas.microsoft.com/office/drawing/2014/main" id="{BE26023F-D5AD-4864-8541-BB1B249266BE}"/>
              </a:ext>
            </a:extLst>
          </p:cNvPr>
          <p:cNvSpPr txBox="1"/>
          <p:nvPr/>
        </p:nvSpPr>
        <p:spPr>
          <a:xfrm>
            <a:off x="100165" y="0"/>
            <a:ext cx="12022666" cy="829939"/>
          </a:xfrm>
          <a:prstGeom prst="rect">
            <a:avLst/>
          </a:prstGeom>
          <a:solidFill>
            <a:srgbClr val="DAE3F3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lvl="0" algn="ctr"/>
            <a:r>
              <a:rPr lang="ko-KR" altLang="en-US" sz="4000" dirty="0"/>
              <a:t>연결</a:t>
            </a:r>
            <a:r>
              <a:rPr lang="ko-KR" altLang="en-US" sz="4000" dirty="0">
                <a:solidFill>
                  <a:schemeClr val="tx1"/>
                </a:solidFill>
              </a:rPr>
              <a:t>해 보세요</a:t>
            </a:r>
            <a:endParaRPr sz="4000" dirty="0">
              <a:solidFill>
                <a:schemeClr val="tx1"/>
              </a:solidFill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C9A80AA7-51EB-4AE2-A955-D93DC7E97E2D}"/>
              </a:ext>
            </a:extLst>
          </p:cNvPr>
          <p:cNvSpPr/>
          <p:nvPr/>
        </p:nvSpPr>
        <p:spPr>
          <a:xfrm>
            <a:off x="302478" y="1208264"/>
            <a:ext cx="7876856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342900" indent="-342900">
              <a:buFont typeface="Wingdings" panose="05000000000000000000" pitchFamily="2" charset="2"/>
              <a:buChar char="u"/>
            </a:pP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그림과 글자가 서로 맞는 것을 찾아 연결해 보세요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,.</a:t>
            </a:r>
          </a:p>
        </p:txBody>
      </p:sp>
      <p:sp>
        <p:nvSpPr>
          <p:cNvPr id="4" name="Google Shape;163;p22">
            <a:extLst>
              <a:ext uri="{FF2B5EF4-FFF2-40B4-BE49-F238E27FC236}">
                <a16:creationId xmlns:a16="http://schemas.microsoft.com/office/drawing/2014/main" id="{ACF4AC81-2116-48A2-91C8-846C92CEDAB4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순서도: 연결자 8">
            <a:extLst>
              <a:ext uri="{FF2B5EF4-FFF2-40B4-BE49-F238E27FC236}">
                <a16:creationId xmlns:a16="http://schemas.microsoft.com/office/drawing/2014/main" id="{AB125BE3-0E1F-4B7A-846F-D3EC9310A87C}"/>
              </a:ext>
            </a:extLst>
          </p:cNvPr>
          <p:cNvSpPr/>
          <p:nvPr/>
        </p:nvSpPr>
        <p:spPr>
          <a:xfrm>
            <a:off x="3044835" y="2637694"/>
            <a:ext cx="123987" cy="118814"/>
          </a:xfrm>
          <a:prstGeom prst="flowChartConnector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87D1C2F-8782-4EBC-B984-7B135CEA2A68}"/>
              </a:ext>
            </a:extLst>
          </p:cNvPr>
          <p:cNvSpPr txBox="1"/>
          <p:nvPr/>
        </p:nvSpPr>
        <p:spPr>
          <a:xfrm>
            <a:off x="3288900" y="3543049"/>
            <a:ext cx="6195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000" dirty="0"/>
          </a:p>
        </p:txBody>
      </p:sp>
      <p:sp>
        <p:nvSpPr>
          <p:cNvPr id="14" name="순서도: 연결자 13">
            <a:extLst>
              <a:ext uri="{FF2B5EF4-FFF2-40B4-BE49-F238E27FC236}">
                <a16:creationId xmlns:a16="http://schemas.microsoft.com/office/drawing/2014/main" id="{3B23AF81-4CC8-4BC9-B46D-471EA68DA591}"/>
              </a:ext>
            </a:extLst>
          </p:cNvPr>
          <p:cNvSpPr/>
          <p:nvPr/>
        </p:nvSpPr>
        <p:spPr>
          <a:xfrm>
            <a:off x="3044835" y="3937765"/>
            <a:ext cx="123987" cy="118814"/>
          </a:xfrm>
          <a:prstGeom prst="flowChartConnector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C742DAF-83D6-4ADB-8E3F-0823065C3A91}"/>
              </a:ext>
            </a:extLst>
          </p:cNvPr>
          <p:cNvSpPr txBox="1"/>
          <p:nvPr/>
        </p:nvSpPr>
        <p:spPr>
          <a:xfrm>
            <a:off x="3288900" y="4925680"/>
            <a:ext cx="6195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000" dirty="0"/>
          </a:p>
        </p:txBody>
      </p:sp>
      <p:sp>
        <p:nvSpPr>
          <p:cNvPr id="19" name="순서도: 연결자 18">
            <a:extLst>
              <a:ext uri="{FF2B5EF4-FFF2-40B4-BE49-F238E27FC236}">
                <a16:creationId xmlns:a16="http://schemas.microsoft.com/office/drawing/2014/main" id="{A0DAACB7-274C-4C04-BAB9-9A1976356945}"/>
              </a:ext>
            </a:extLst>
          </p:cNvPr>
          <p:cNvSpPr/>
          <p:nvPr/>
        </p:nvSpPr>
        <p:spPr>
          <a:xfrm>
            <a:off x="3044835" y="5320396"/>
            <a:ext cx="123987" cy="118814"/>
          </a:xfrm>
          <a:prstGeom prst="flowChartConnector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20" name="표 8">
            <a:extLst>
              <a:ext uri="{FF2B5EF4-FFF2-40B4-BE49-F238E27FC236}">
                <a16:creationId xmlns:a16="http://schemas.microsoft.com/office/drawing/2014/main" id="{C273D152-430A-4FB2-83FF-CC8A51317E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742294"/>
              </p:ext>
            </p:extLst>
          </p:nvPr>
        </p:nvGraphicFramePr>
        <p:xfrm>
          <a:off x="9217588" y="3646652"/>
          <a:ext cx="2062929" cy="701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62929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6287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4000" b="0" dirty="0">
                          <a:solidFill>
                            <a:schemeClr val="tx1"/>
                          </a:solidFill>
                        </a:rPr>
                        <a:t>무지개</a:t>
                      </a:r>
                      <a:r>
                        <a:rPr lang="ko-KR" altLang="en-US" sz="4000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  <p:sp>
        <p:nvSpPr>
          <p:cNvPr id="23" name="순서도: 연결자 22">
            <a:extLst>
              <a:ext uri="{FF2B5EF4-FFF2-40B4-BE49-F238E27FC236}">
                <a16:creationId xmlns:a16="http://schemas.microsoft.com/office/drawing/2014/main" id="{4976258E-BBC8-43F0-B69C-811CEF451991}"/>
              </a:ext>
            </a:extLst>
          </p:cNvPr>
          <p:cNvSpPr/>
          <p:nvPr/>
        </p:nvSpPr>
        <p:spPr>
          <a:xfrm>
            <a:off x="8775226" y="2637694"/>
            <a:ext cx="123987" cy="118814"/>
          </a:xfrm>
          <a:prstGeom prst="flowChartConnector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순서도: 연결자 23">
            <a:extLst>
              <a:ext uri="{FF2B5EF4-FFF2-40B4-BE49-F238E27FC236}">
                <a16:creationId xmlns:a16="http://schemas.microsoft.com/office/drawing/2014/main" id="{54B6B1A8-9C3E-4A30-8D10-531DB06599AE}"/>
              </a:ext>
            </a:extLst>
          </p:cNvPr>
          <p:cNvSpPr/>
          <p:nvPr/>
        </p:nvSpPr>
        <p:spPr>
          <a:xfrm>
            <a:off x="8775226" y="3937765"/>
            <a:ext cx="123987" cy="118814"/>
          </a:xfrm>
          <a:prstGeom prst="flowChartConnector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순서도: 연결자 24">
            <a:extLst>
              <a:ext uri="{FF2B5EF4-FFF2-40B4-BE49-F238E27FC236}">
                <a16:creationId xmlns:a16="http://schemas.microsoft.com/office/drawing/2014/main" id="{232BAC9A-2DF9-49FE-8B13-ECD46771466F}"/>
              </a:ext>
            </a:extLst>
          </p:cNvPr>
          <p:cNvSpPr/>
          <p:nvPr/>
        </p:nvSpPr>
        <p:spPr>
          <a:xfrm>
            <a:off x="8775226" y="5320396"/>
            <a:ext cx="123987" cy="118814"/>
          </a:xfrm>
          <a:prstGeom prst="flowChartConnector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6" name="직선 연결선 25">
            <a:extLst>
              <a:ext uri="{FF2B5EF4-FFF2-40B4-BE49-F238E27FC236}">
                <a16:creationId xmlns:a16="http://schemas.microsoft.com/office/drawing/2014/main" id="{2792B97E-949C-4E35-9061-047C72C9CB79}"/>
              </a:ext>
            </a:extLst>
          </p:cNvPr>
          <p:cNvCxnSpPr>
            <a:cxnSpLocks/>
          </p:cNvCxnSpPr>
          <p:nvPr/>
        </p:nvCxnSpPr>
        <p:spPr>
          <a:xfrm flipV="1">
            <a:off x="3137822" y="2739909"/>
            <a:ext cx="5637404" cy="2656717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직선 연결선 26">
            <a:extLst>
              <a:ext uri="{FF2B5EF4-FFF2-40B4-BE49-F238E27FC236}">
                <a16:creationId xmlns:a16="http://schemas.microsoft.com/office/drawing/2014/main" id="{799DD6CE-879A-4D4E-9748-9E9220B60C7C}"/>
              </a:ext>
            </a:extLst>
          </p:cNvPr>
          <p:cNvCxnSpPr>
            <a:cxnSpLocks/>
            <a:endCxn id="24" idx="2"/>
          </p:cNvCxnSpPr>
          <p:nvPr/>
        </p:nvCxnSpPr>
        <p:spPr>
          <a:xfrm>
            <a:off x="3075831" y="2685816"/>
            <a:ext cx="5699395" cy="1311356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직선 연결선 27">
            <a:extLst>
              <a:ext uri="{FF2B5EF4-FFF2-40B4-BE49-F238E27FC236}">
                <a16:creationId xmlns:a16="http://schemas.microsoft.com/office/drawing/2014/main" id="{CC7C85A4-B0F3-4F68-A3EB-A70054D2FC72}"/>
              </a:ext>
            </a:extLst>
          </p:cNvPr>
          <p:cNvCxnSpPr>
            <a:cxnSpLocks/>
            <a:endCxn id="25" idx="1"/>
          </p:cNvCxnSpPr>
          <p:nvPr/>
        </p:nvCxnSpPr>
        <p:spPr>
          <a:xfrm>
            <a:off x="3116570" y="3990115"/>
            <a:ext cx="5676813" cy="1347681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7" name="표 8">
            <a:extLst>
              <a:ext uri="{FF2B5EF4-FFF2-40B4-BE49-F238E27FC236}">
                <a16:creationId xmlns:a16="http://schemas.microsoft.com/office/drawing/2014/main" id="{9BA2D158-CB09-4223-92A6-2E9A71C63A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9429683"/>
              </p:ext>
            </p:extLst>
          </p:nvPr>
        </p:nvGraphicFramePr>
        <p:xfrm>
          <a:off x="9217587" y="2426459"/>
          <a:ext cx="2062929" cy="701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62929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6287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4000" b="0" dirty="0">
                          <a:solidFill>
                            <a:schemeClr val="tx1"/>
                          </a:solidFill>
                        </a:rPr>
                        <a:t>하마</a:t>
                      </a:r>
                      <a:endParaRPr lang="ko-KR" altLang="en-US" sz="4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  <p:graphicFrame>
        <p:nvGraphicFramePr>
          <p:cNvPr id="38" name="표 8">
            <a:extLst>
              <a:ext uri="{FF2B5EF4-FFF2-40B4-BE49-F238E27FC236}">
                <a16:creationId xmlns:a16="http://schemas.microsoft.com/office/drawing/2014/main" id="{5103B3E0-54C8-4F9A-B4D0-F354F21C59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1782423"/>
              </p:ext>
            </p:extLst>
          </p:nvPr>
        </p:nvGraphicFramePr>
        <p:xfrm>
          <a:off x="9217586" y="4956728"/>
          <a:ext cx="2062929" cy="701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62929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6287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4000" b="0" dirty="0">
                          <a:solidFill>
                            <a:schemeClr val="tx1"/>
                          </a:solidFill>
                        </a:rPr>
                        <a:t>모자</a:t>
                      </a:r>
                      <a:endParaRPr lang="ko-KR" altLang="en-US" sz="4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  <p:pic>
        <p:nvPicPr>
          <p:cNvPr id="22" name="Google Shape;114;p16">
            <a:extLst>
              <a:ext uri="{FF2B5EF4-FFF2-40B4-BE49-F238E27FC236}">
                <a16:creationId xmlns:a16="http://schemas.microsoft.com/office/drawing/2014/main" id="{0CDB9EAA-182B-40D9-9B16-F4D838DDD7C2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-3066" t="16399" r="14204" b="8191"/>
          <a:stretch/>
        </p:blipFill>
        <p:spPr>
          <a:xfrm>
            <a:off x="656781" y="3358165"/>
            <a:ext cx="2141413" cy="1112661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Google Shape;128;p17">
            <a:extLst>
              <a:ext uri="{FF2B5EF4-FFF2-40B4-BE49-F238E27FC236}">
                <a16:creationId xmlns:a16="http://schemas.microsoft.com/office/drawing/2014/main" id="{AC30DC07-64A8-43CD-994C-2DCC71866D8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39575" y="4715452"/>
            <a:ext cx="1517881" cy="1074984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Google Shape;115;p16">
            <a:extLst>
              <a:ext uri="{FF2B5EF4-FFF2-40B4-BE49-F238E27FC236}">
                <a16:creationId xmlns:a16="http://schemas.microsoft.com/office/drawing/2014/main" id="{AEEEC2DD-1E51-4228-A905-B2D933D8411E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82916" y="1758505"/>
            <a:ext cx="1874467" cy="15619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11026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57;p21">
            <a:extLst>
              <a:ext uri="{FF2B5EF4-FFF2-40B4-BE49-F238E27FC236}">
                <a16:creationId xmlns:a16="http://schemas.microsoft.com/office/drawing/2014/main" id="{DC6C4B82-BB55-4C01-8E73-6CA1086D99E9}"/>
              </a:ext>
            </a:extLst>
          </p:cNvPr>
          <p:cNvSpPr txBox="1"/>
          <p:nvPr/>
        </p:nvSpPr>
        <p:spPr>
          <a:xfrm>
            <a:off x="0" y="0"/>
            <a:ext cx="9651300" cy="533239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dk1"/>
                </a:solidFill>
              </a:rPr>
              <a:t> [ 5 주차 </a:t>
            </a:r>
            <a:r>
              <a:rPr lang="ko-KR" altLang="en-US" sz="2400" dirty="0">
                <a:solidFill>
                  <a:schemeClr val="dk1"/>
                </a:solidFill>
              </a:rPr>
              <a:t>수업지도 및 목표</a:t>
            </a:r>
            <a:r>
              <a:rPr lang="en" sz="2400" dirty="0">
                <a:solidFill>
                  <a:schemeClr val="dk1"/>
                </a:solidFill>
              </a:rPr>
              <a:t> ]</a:t>
            </a: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400" dirty="0">
                <a:solidFill>
                  <a:schemeClr val="dk1"/>
                </a:solidFill>
              </a:rPr>
              <a:t>               </a:t>
            </a: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6096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dk1"/>
                </a:solidFill>
              </a:rPr>
              <a:t>  </a:t>
            </a:r>
            <a:endParaRPr sz="2400" dirty="0">
              <a:solidFill>
                <a:schemeClr val="dk1"/>
              </a:solidFill>
            </a:endParaRPr>
          </a:p>
          <a:p>
            <a:pPr marL="6096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dk1"/>
                </a:solidFill>
              </a:rPr>
              <a:t>     </a:t>
            </a:r>
            <a:endParaRPr sz="2400" dirty="0">
              <a:solidFill>
                <a:schemeClr val="dk1"/>
              </a:solidFill>
            </a:endParaRPr>
          </a:p>
          <a:p>
            <a:pPr marL="6096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sz="2400" dirty="0">
                <a:solidFill>
                  <a:schemeClr val="dk1"/>
                </a:solidFill>
              </a:rPr>
              <a:t> </a:t>
            </a:r>
            <a:endParaRPr sz="2400" dirty="0">
              <a:solidFill>
                <a:schemeClr val="dk1"/>
              </a:solidFill>
            </a:endParaRPr>
          </a:p>
        </p:txBody>
      </p:sp>
      <p:sp>
        <p:nvSpPr>
          <p:cNvPr id="5" name="Google Shape;158;p21">
            <a:extLst>
              <a:ext uri="{FF2B5EF4-FFF2-40B4-BE49-F238E27FC236}">
                <a16:creationId xmlns:a16="http://schemas.microsoft.com/office/drawing/2014/main" id="{4B05C729-6450-406D-97F2-5BADCEDC36DA}"/>
              </a:ext>
            </a:extLst>
          </p:cNvPr>
          <p:cNvSpPr txBox="1"/>
          <p:nvPr/>
        </p:nvSpPr>
        <p:spPr>
          <a:xfrm>
            <a:off x="0" y="6182943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C78C5008-2A67-4E82-95EB-7990D7427B47}"/>
              </a:ext>
            </a:extLst>
          </p:cNvPr>
          <p:cNvSpPr/>
          <p:nvPr/>
        </p:nvSpPr>
        <p:spPr>
          <a:xfrm>
            <a:off x="352373" y="751520"/>
            <a:ext cx="11487254" cy="610648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lvl="0" indent="-4572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27BA0"/>
              </a:buClr>
              <a:buSzPts val="6400"/>
              <a:buFont typeface="Arial" panose="020B0604020202020204" pitchFamily="34" charset="0"/>
              <a:buChar char="•"/>
            </a:pP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지난 시간에 배운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’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ㄹ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,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라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’ 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낱말을 복습해 봅니다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</a:t>
            </a:r>
          </a:p>
          <a:p>
            <a:pPr marL="457200" lvl="0" indent="-4572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27BA0"/>
              </a:buClr>
              <a:buSzPts val="6400"/>
              <a:buFont typeface="Arial" panose="020B0604020202020204" pitchFamily="34" charset="0"/>
              <a:buChar char="•"/>
            </a:pP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인사노래와 한글 자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,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모음 노래는 수업 흐름에 따라 선택하여 사용하세요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</a:t>
            </a:r>
          </a:p>
          <a:p>
            <a:pPr marL="457200" lvl="0" indent="-457200">
              <a:lnSpc>
                <a:spcPct val="150000"/>
              </a:lnSpc>
              <a:buClr>
                <a:srgbClr val="C27BA0"/>
              </a:buClr>
              <a:buSzPts val="6400"/>
              <a:buFont typeface="Arial" panose="020B0604020202020204" pitchFamily="34" charset="0"/>
              <a:buChar char="•"/>
            </a:pP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‘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ㅁ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,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과 마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’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 를 배우며 해당하는 통글자 낱말을 배웁니다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</a:t>
            </a:r>
          </a:p>
          <a:p>
            <a:pPr>
              <a:lnSpc>
                <a:spcPct val="150000"/>
              </a:lnSpc>
              <a:buClr>
                <a:srgbClr val="C27BA0"/>
              </a:buClr>
              <a:buSzPts val="6400"/>
            </a:pPr>
            <a:r>
              <a:rPr lang="en-US" altLang="ko-KR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        ( ZOOM </a:t>
            </a:r>
            <a:r>
              <a:rPr lang="ko-KR" altLang="en-US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수업 시</a:t>
            </a:r>
            <a:r>
              <a:rPr lang="en-US" altLang="ko-KR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, </a:t>
            </a:r>
            <a:r>
              <a:rPr lang="ko-KR" altLang="en-US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스크린 공유 후 아이들이 직접 글자를 화면에 써 보게 하면 좋습니다</a:t>
            </a:r>
            <a:r>
              <a:rPr lang="en-US" altLang="ko-KR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.)</a:t>
            </a:r>
          </a:p>
          <a:p>
            <a:pPr marL="457200" lvl="0" indent="-457200">
              <a:lnSpc>
                <a:spcPct val="150000"/>
              </a:lnSpc>
              <a:buClr>
                <a:srgbClr val="C27BA0"/>
              </a:buClr>
              <a:buSzPts val="6400"/>
              <a:buFont typeface="Arial" panose="020B0604020202020204" pitchFamily="34" charset="0"/>
              <a:buChar char="•"/>
            </a:pP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 ㅁ 연계동화책  </a:t>
            </a:r>
            <a:r>
              <a:rPr lang="en-US" altLang="ko-KR" sz="2000" u="sng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‘</a:t>
            </a:r>
            <a:r>
              <a:rPr lang="ko-KR" altLang="en-US" sz="2000" u="sng" dirty="0" err="1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미운아기오리</a:t>
            </a:r>
            <a:r>
              <a:rPr lang="en-US" altLang="ko-KR" sz="2000" u="sng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’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를 함께 보고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(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읽고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) 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줄거리나 인상깊은 부분 혹은 배울 점을 함께 나누어 봅니다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 </a:t>
            </a:r>
          </a:p>
          <a:p>
            <a:pPr lvl="0">
              <a:lnSpc>
                <a:spcPct val="150000"/>
              </a:lnSpc>
              <a:buClr>
                <a:srgbClr val="C27BA0"/>
              </a:buClr>
              <a:buSzPts val="6400"/>
            </a:pPr>
            <a:r>
              <a:rPr lang="en-US" altLang="ko-KR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        - </a:t>
            </a:r>
            <a:r>
              <a:rPr lang="ko-KR" altLang="en-US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실물 동화책을 사용하거나</a:t>
            </a:r>
            <a:r>
              <a:rPr lang="en-US" altLang="ko-KR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, </a:t>
            </a:r>
            <a:r>
              <a:rPr lang="ko-KR" altLang="en-US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동영상 링크를 이용합니다</a:t>
            </a:r>
            <a:r>
              <a:rPr lang="en-US" altLang="ko-KR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</a:t>
            </a:r>
          </a:p>
          <a:p>
            <a:pPr lvl="0" rtl="0">
              <a:spcBef>
                <a:spcPts val="0"/>
              </a:spcBef>
              <a:spcAft>
                <a:spcPts val="0"/>
              </a:spcAft>
              <a:buClr>
                <a:srgbClr val="C27BA0"/>
              </a:buClr>
              <a:buSzPts val="6400"/>
            </a:pPr>
            <a:r>
              <a:rPr lang="en-US" altLang="ko-KR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        - </a:t>
            </a:r>
            <a:r>
              <a:rPr lang="ko-KR" altLang="en-US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그림으로 쓰는 독서일지를 이용하면 효과적입니다</a:t>
            </a:r>
            <a:r>
              <a:rPr lang="en-US" altLang="ko-KR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 – </a:t>
            </a:r>
            <a:r>
              <a:rPr lang="ko-KR" altLang="en-US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숙제 </a:t>
            </a:r>
            <a:r>
              <a:rPr lang="en-US" altLang="ko-KR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*</a:t>
            </a:r>
          </a:p>
          <a:p>
            <a:pPr lvl="0" rtl="0">
              <a:spcBef>
                <a:spcPts val="0"/>
              </a:spcBef>
              <a:spcAft>
                <a:spcPts val="0"/>
              </a:spcAft>
              <a:buClr>
                <a:srgbClr val="C27BA0"/>
              </a:buClr>
              <a:buSzPts val="6400"/>
            </a:pPr>
            <a:endParaRPr lang="en-US" altLang="ko-KR" sz="1800" dirty="0">
              <a:ln w="0"/>
              <a:gradFill>
                <a:gsLst>
                  <a:gs pos="21000">
                    <a:srgbClr val="53575C"/>
                  </a:gs>
                  <a:gs pos="88000">
                    <a:srgbClr val="C5C7CA"/>
                  </a:gs>
                </a:gsLst>
                <a:lin ang="5400000"/>
              </a:gradFill>
            </a:endParaRPr>
          </a:p>
          <a:p>
            <a:pPr marL="457200" lvl="0" indent="-457200" rtl="0">
              <a:spcBef>
                <a:spcPts val="0"/>
              </a:spcBef>
              <a:spcAft>
                <a:spcPts val="0"/>
              </a:spcAft>
              <a:buClr>
                <a:srgbClr val="C27BA0"/>
              </a:buClr>
              <a:buSzPts val="6400"/>
              <a:buFont typeface="Arial" panose="020B0604020202020204" pitchFamily="34" charset="0"/>
              <a:buChar char="•"/>
            </a:pP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오늘 배우는 </a:t>
            </a:r>
            <a:r>
              <a:rPr lang="ko-KR" altLang="en-US" sz="2000" dirty="0" err="1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통글자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 </a:t>
            </a:r>
            <a:r>
              <a:rPr lang="en-US" altLang="ko-KR" sz="2000" u="sng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‘</a:t>
            </a:r>
            <a:r>
              <a:rPr lang="ko-KR" altLang="en-US" sz="2000" u="sng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토마토</a:t>
            </a:r>
            <a:r>
              <a:rPr lang="en-US" altLang="ko-KR" sz="2000" u="sng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’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 동요를 들으며 글자 생김새에 익숙해 지도록 합니다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 </a:t>
            </a:r>
          </a:p>
          <a:p>
            <a:pPr marL="457200" lvl="0" indent="-4572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27BA0"/>
              </a:buClr>
              <a:buSzPts val="6400"/>
              <a:buFont typeface="Arial" panose="020B0604020202020204" pitchFamily="34" charset="0"/>
              <a:buChar char="•"/>
            </a:pP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특별활동 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:</a:t>
            </a:r>
            <a:r>
              <a:rPr lang="ko-KR" altLang="en-US" sz="2000" dirty="0" err="1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머리어깨무릎발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 동요 율동배우고 신체명칭 익히기 </a:t>
            </a:r>
            <a:endParaRPr lang="en-US" altLang="ko-KR" sz="2000" dirty="0">
              <a:ln w="0"/>
              <a:gradFill>
                <a:gsLst>
                  <a:gs pos="21000">
                    <a:srgbClr val="53575C"/>
                  </a:gs>
                  <a:gs pos="88000">
                    <a:srgbClr val="C5C7CA"/>
                  </a:gs>
                </a:gsLst>
                <a:lin ang="5400000"/>
              </a:gradFill>
            </a:endParaRPr>
          </a:p>
          <a:p>
            <a:pPr marL="457200" lvl="0" indent="-457200">
              <a:lnSpc>
                <a:spcPct val="150000"/>
              </a:lnSpc>
              <a:buClr>
                <a:srgbClr val="C27BA0"/>
              </a:buClr>
              <a:buSzPts val="6400"/>
              <a:buFont typeface="Arial" panose="020B0604020202020204" pitchFamily="34" charset="0"/>
              <a:buChar char="•"/>
            </a:pPr>
            <a:r>
              <a:rPr lang="ko-KR" altLang="en-US" sz="1800" b="1" dirty="0">
                <a:ln w="0"/>
                <a:solidFill>
                  <a:schemeClr val="accent6"/>
                </a:solidFill>
              </a:rPr>
              <a:t>슬라이드 하단에 교사의 수업을 돕기 위한 </a:t>
            </a:r>
            <a:r>
              <a:rPr lang="en-US" altLang="ko-KR" sz="1800" b="1" dirty="0">
                <a:ln w="0"/>
                <a:solidFill>
                  <a:schemeClr val="accent6"/>
                </a:solidFill>
              </a:rPr>
              <a:t>‘</a:t>
            </a:r>
            <a:r>
              <a:rPr lang="ko-KR" altLang="en-US" sz="1800" b="1" dirty="0">
                <a:ln w="0"/>
                <a:solidFill>
                  <a:schemeClr val="accent6"/>
                </a:solidFill>
              </a:rPr>
              <a:t>자료 사용지침</a:t>
            </a:r>
            <a:r>
              <a:rPr lang="en-US" altLang="ko-KR" sz="1800" b="1" dirty="0">
                <a:ln w="0"/>
                <a:solidFill>
                  <a:schemeClr val="accent6"/>
                </a:solidFill>
              </a:rPr>
              <a:t>’</a:t>
            </a:r>
            <a:r>
              <a:rPr lang="ko-KR" altLang="en-US" sz="1800" b="1" dirty="0">
                <a:ln w="0"/>
                <a:solidFill>
                  <a:schemeClr val="accent6"/>
                </a:solidFill>
              </a:rPr>
              <a:t> 노트가 첨부된 페이지가 있습니다</a:t>
            </a:r>
            <a:r>
              <a:rPr lang="en-US" altLang="ko-KR" sz="1800" b="1" dirty="0">
                <a:ln w="0"/>
                <a:solidFill>
                  <a:schemeClr val="accent6"/>
                </a:solidFill>
              </a:rPr>
              <a:t>.</a:t>
            </a:r>
          </a:p>
          <a:p>
            <a:pPr lvl="0">
              <a:lnSpc>
                <a:spcPct val="150000"/>
              </a:lnSpc>
              <a:buClr>
                <a:srgbClr val="C27BA0"/>
              </a:buClr>
              <a:buSzPts val="6400"/>
            </a:pPr>
            <a:r>
              <a:rPr lang="en-US" altLang="ko-KR" sz="1800" b="1" dirty="0">
                <a:ln w="0"/>
                <a:solidFill>
                  <a:schemeClr val="accent6"/>
                </a:solidFill>
              </a:rPr>
              <a:t>       </a:t>
            </a:r>
            <a:r>
              <a:rPr lang="ko-KR" altLang="en-US" sz="1800" b="1" dirty="0">
                <a:ln w="0"/>
                <a:solidFill>
                  <a:schemeClr val="accent6"/>
                </a:solidFill>
              </a:rPr>
              <a:t>필요에 따라 참고하여 사용하세요</a:t>
            </a:r>
            <a:r>
              <a:rPr lang="en-US" altLang="ko-KR" sz="1800" b="1" dirty="0">
                <a:ln w="0"/>
                <a:solidFill>
                  <a:schemeClr val="accent6"/>
                </a:solidFill>
              </a:rPr>
              <a:t>. </a:t>
            </a:r>
            <a:r>
              <a:rPr lang="ko-KR" altLang="en-US" sz="1800" b="1" dirty="0">
                <a:ln w="0"/>
                <a:solidFill>
                  <a:schemeClr val="accent6"/>
                </a:solidFill>
              </a:rPr>
              <a:t> </a:t>
            </a:r>
            <a:endParaRPr lang="en-US" altLang="ko-KR" sz="1800" dirty="0">
              <a:ln w="0"/>
              <a:gradFill>
                <a:gsLst>
                  <a:gs pos="21000">
                    <a:srgbClr val="53575C"/>
                  </a:gs>
                  <a:gs pos="88000">
                    <a:srgbClr val="C5C7CA"/>
                  </a:gs>
                </a:gsLst>
                <a:lin ang="5400000"/>
              </a:gradFill>
            </a:endParaRPr>
          </a:p>
          <a:p>
            <a:pPr marL="457200" lvl="0" indent="-4572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27BA0"/>
              </a:buClr>
              <a:buSzPts val="6400"/>
              <a:buFont typeface="Arial" panose="020B0604020202020204" pitchFamily="34" charset="0"/>
              <a:buChar char="•"/>
            </a:pPr>
            <a:endParaRPr sz="2800" dirty="0">
              <a:ln w="0"/>
              <a:gradFill>
                <a:gsLst>
                  <a:gs pos="21000">
                    <a:srgbClr val="53575C"/>
                  </a:gs>
                  <a:gs pos="88000">
                    <a:srgbClr val="C5C7CA"/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17643984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6;p31">
            <a:extLst>
              <a:ext uri="{FF2B5EF4-FFF2-40B4-BE49-F238E27FC236}">
                <a16:creationId xmlns:a16="http://schemas.microsoft.com/office/drawing/2014/main" id="{DD19381E-9F12-4A10-B897-6CA36BF3769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Google Shape;101;p15">
            <a:extLst>
              <a:ext uri="{FF2B5EF4-FFF2-40B4-BE49-F238E27FC236}">
                <a16:creationId xmlns:a16="http://schemas.microsoft.com/office/drawing/2014/main" id="{D9CA110E-76C3-4F35-8D2B-63283EBF07D2}"/>
              </a:ext>
            </a:extLst>
          </p:cNvPr>
          <p:cNvSpPr txBox="1"/>
          <p:nvPr/>
        </p:nvSpPr>
        <p:spPr>
          <a:xfrm>
            <a:off x="90110" y="119773"/>
            <a:ext cx="12022666" cy="829939"/>
          </a:xfrm>
          <a:prstGeom prst="rect">
            <a:avLst/>
          </a:prstGeom>
          <a:solidFill>
            <a:srgbClr val="DAE3F3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lvl="0" algn="ctr"/>
            <a:r>
              <a:rPr lang="ko-KR" altLang="en-US" sz="4000" dirty="0">
                <a:solidFill>
                  <a:schemeClr val="tx1"/>
                </a:solidFill>
              </a:rPr>
              <a:t>써 보세요</a:t>
            </a:r>
            <a:endParaRPr sz="4000" dirty="0">
              <a:solidFill>
                <a:schemeClr val="tx1"/>
              </a:solidFill>
            </a:endParaRPr>
          </a:p>
        </p:txBody>
      </p:sp>
      <p:graphicFrame>
        <p:nvGraphicFramePr>
          <p:cNvPr id="4" name="표 6">
            <a:extLst>
              <a:ext uri="{FF2B5EF4-FFF2-40B4-BE49-F238E27FC236}">
                <a16:creationId xmlns:a16="http://schemas.microsoft.com/office/drawing/2014/main" id="{0043F85D-D424-4F0E-98E1-98DBEDE6B9BA}"/>
              </a:ext>
            </a:extLst>
          </p:cNvPr>
          <p:cNvGraphicFramePr>
            <a:graphicFrameLocks noGrp="1"/>
          </p:cNvGraphicFramePr>
          <p:nvPr/>
        </p:nvGraphicFramePr>
        <p:xfrm>
          <a:off x="90110" y="2292716"/>
          <a:ext cx="12022670" cy="100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2970">
                  <a:extLst>
                    <a:ext uri="{9D8B030D-6E8A-4147-A177-3AD203B41FA5}">
                      <a16:colId xmlns:a16="http://schemas.microsoft.com/office/drawing/2014/main" val="3770937060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63225703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828342552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729022879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3993461332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147418551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3676675919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4146969249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647025706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55432992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981066587"/>
                    </a:ext>
                  </a:extLst>
                </a:gridCol>
              </a:tblGrid>
              <a:tr h="945397">
                <a:tc>
                  <a:txBody>
                    <a:bodyPr/>
                    <a:lstStyle/>
                    <a:p>
                      <a:pPr latinLnBrk="1"/>
                      <a:endParaRPr lang="ko-KR" altLang="en-US" sz="6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baseline="0" dirty="0" err="1">
                          <a:solidFill>
                            <a:schemeClr val="tx1"/>
                          </a:solidFill>
                        </a:rPr>
                        <a:t>ㅏ</a:t>
                      </a:r>
                      <a:endParaRPr lang="ko-KR" altLang="en-US" sz="6000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dirty="0" err="1">
                          <a:solidFill>
                            <a:schemeClr val="tx1"/>
                          </a:solidFill>
                        </a:rPr>
                        <a:t>ㅑ</a:t>
                      </a:r>
                      <a:endParaRPr lang="ko-KR" altLang="en-US" sz="6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baseline="0" dirty="0">
                          <a:solidFill>
                            <a:schemeClr val="tx1"/>
                          </a:solidFill>
                        </a:rPr>
                        <a:t>ㅓ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dirty="0">
                          <a:solidFill>
                            <a:schemeClr val="tx1"/>
                          </a:solidFill>
                        </a:rPr>
                        <a:t>ㅕ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baseline="0" dirty="0" err="1">
                          <a:solidFill>
                            <a:schemeClr val="tx1"/>
                          </a:solidFill>
                        </a:rPr>
                        <a:t>ㅗ</a:t>
                      </a:r>
                      <a:endParaRPr lang="ko-KR" altLang="en-US" sz="6000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dirty="0" err="1">
                          <a:solidFill>
                            <a:schemeClr val="tx1"/>
                          </a:solidFill>
                        </a:rPr>
                        <a:t>ㅛ</a:t>
                      </a:r>
                      <a:endParaRPr lang="ko-KR" altLang="en-US" sz="6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baseline="0" dirty="0" err="1">
                          <a:solidFill>
                            <a:schemeClr val="tx1"/>
                          </a:solidFill>
                        </a:rPr>
                        <a:t>ㅜ</a:t>
                      </a:r>
                      <a:endParaRPr lang="ko-KR" altLang="en-US" sz="6000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dirty="0">
                          <a:solidFill>
                            <a:schemeClr val="tx1"/>
                          </a:solidFill>
                        </a:rPr>
                        <a:t>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baseline="0" dirty="0">
                          <a:solidFill>
                            <a:schemeClr val="tx1"/>
                          </a:solidFill>
                        </a:rPr>
                        <a:t>ㅡ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dirty="0">
                          <a:solidFill>
                            <a:schemeClr val="tx1"/>
                          </a:solidFill>
                        </a:rPr>
                        <a:t>ㅣ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1876101"/>
                  </a:ext>
                </a:extLst>
              </a:tr>
            </a:tbl>
          </a:graphicData>
        </a:graphic>
      </p:graphicFrame>
      <p:graphicFrame>
        <p:nvGraphicFramePr>
          <p:cNvPr id="5" name="표 6">
            <a:extLst>
              <a:ext uri="{FF2B5EF4-FFF2-40B4-BE49-F238E27FC236}">
                <a16:creationId xmlns:a16="http://schemas.microsoft.com/office/drawing/2014/main" id="{45756379-CAE3-4ADA-8EC7-D7B5C0EFDF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0479852"/>
              </p:ext>
            </p:extLst>
          </p:nvPr>
        </p:nvGraphicFramePr>
        <p:xfrm>
          <a:off x="90106" y="3692730"/>
          <a:ext cx="12022670" cy="100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2970">
                  <a:extLst>
                    <a:ext uri="{9D8B030D-6E8A-4147-A177-3AD203B41FA5}">
                      <a16:colId xmlns:a16="http://schemas.microsoft.com/office/drawing/2014/main" val="3770937060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63225703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828342552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729022879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3993461332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147418551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3676675919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4146969249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647025706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55432992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981066587"/>
                    </a:ext>
                  </a:extLst>
                </a:gridCol>
              </a:tblGrid>
              <a:tr h="945397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0" dirty="0" err="1">
                          <a:solidFill>
                            <a:schemeClr val="tx1"/>
                          </a:solidFill>
                        </a:rPr>
                        <a:t>ㅁ</a:t>
                      </a:r>
                      <a:endParaRPr lang="ko-KR" altLang="en-US" sz="6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baseline="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dirty="0" err="1">
                          <a:solidFill>
                            <a:schemeClr val="bg1">
                              <a:lumMod val="85000"/>
                            </a:schemeClr>
                          </a:solidFill>
                        </a:rPr>
                        <a:t>먀</a:t>
                      </a:r>
                      <a:endParaRPr lang="ko-KR" altLang="en-US" sz="600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baseline="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baseline="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baseline="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baseline="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1876101"/>
                  </a:ext>
                </a:extLst>
              </a:tr>
            </a:tbl>
          </a:graphicData>
        </a:graphic>
      </p:graphicFrame>
      <p:graphicFrame>
        <p:nvGraphicFramePr>
          <p:cNvPr id="6" name="표 6">
            <a:extLst>
              <a:ext uri="{FF2B5EF4-FFF2-40B4-BE49-F238E27FC236}">
                <a16:creationId xmlns:a16="http://schemas.microsoft.com/office/drawing/2014/main" id="{7578C829-D8C3-40E0-B6D9-373E1B6D29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6860743"/>
              </p:ext>
            </p:extLst>
          </p:nvPr>
        </p:nvGraphicFramePr>
        <p:xfrm>
          <a:off x="90106" y="4797991"/>
          <a:ext cx="12022670" cy="100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2970">
                  <a:extLst>
                    <a:ext uri="{9D8B030D-6E8A-4147-A177-3AD203B41FA5}">
                      <a16:colId xmlns:a16="http://schemas.microsoft.com/office/drawing/2014/main" val="3770937060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63225703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828342552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729022879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3993461332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147418551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3676675919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4146969249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647025706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55432992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981066587"/>
                    </a:ext>
                  </a:extLst>
                </a:gridCol>
              </a:tblGrid>
              <a:tr h="945397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0" dirty="0" err="1">
                          <a:solidFill>
                            <a:schemeClr val="tx1"/>
                          </a:solidFill>
                        </a:rPr>
                        <a:t>ㅁ</a:t>
                      </a:r>
                      <a:endParaRPr lang="ko-KR" altLang="en-US" sz="6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baseline="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6000" baseline="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baseline="0" dirty="0">
                          <a:solidFill>
                            <a:schemeClr val="bg1">
                              <a:lumMod val="85000"/>
                            </a:schemeClr>
                          </a:solidFill>
                        </a:rPr>
                        <a:t>모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baseline="0" dirty="0">
                          <a:solidFill>
                            <a:schemeClr val="bg1">
                              <a:lumMod val="85000"/>
                            </a:schemeClr>
                          </a:solidFill>
                        </a:rPr>
                        <a:t>무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baseline="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1876101"/>
                  </a:ext>
                </a:extLst>
              </a:tr>
            </a:tbl>
          </a:graphicData>
        </a:graphic>
      </p:graphicFrame>
      <p:sp>
        <p:nvSpPr>
          <p:cNvPr id="7" name="직사각형 6">
            <a:extLst>
              <a:ext uri="{FF2B5EF4-FFF2-40B4-BE49-F238E27FC236}">
                <a16:creationId xmlns:a16="http://schemas.microsoft.com/office/drawing/2014/main" id="{BA7E92F8-A7EA-4D6B-B539-C6FE59E35D6F}"/>
              </a:ext>
            </a:extLst>
          </p:cNvPr>
          <p:cNvSpPr/>
          <p:nvPr/>
        </p:nvSpPr>
        <p:spPr>
          <a:xfrm>
            <a:off x="285959" y="1619208"/>
            <a:ext cx="5157182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u"/>
            </a:pPr>
            <a:r>
              <a:rPr lang="ko-KR" altLang="en-US" sz="2000" dirty="0" err="1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ㅁ과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 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10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개의 모음을 합해 붙여 써 보세요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624923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2"/>
          <p:cNvSpPr txBox="1"/>
          <p:nvPr/>
        </p:nvSpPr>
        <p:spPr>
          <a:xfrm>
            <a:off x="0" y="6184922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p22"/>
          <p:cNvSpPr txBox="1"/>
          <p:nvPr/>
        </p:nvSpPr>
        <p:spPr>
          <a:xfrm>
            <a:off x="148704" y="93847"/>
            <a:ext cx="3016500" cy="6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rgbClr val="000000"/>
                </a:solidFill>
              </a:rPr>
              <a:t>[ 동요 수업 ] - </a:t>
            </a:r>
            <a:r>
              <a:rPr lang="en" sz="2400" dirty="0"/>
              <a:t>토마토 </a:t>
            </a:r>
            <a:endParaRPr dirty="0"/>
          </a:p>
        </p:txBody>
      </p:sp>
      <p:sp>
        <p:nvSpPr>
          <p:cNvPr id="172" name="Google Shape;172;p22"/>
          <p:cNvSpPr txBox="1"/>
          <p:nvPr/>
        </p:nvSpPr>
        <p:spPr>
          <a:xfrm>
            <a:off x="1419550" y="634853"/>
            <a:ext cx="9799800" cy="54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latin typeface="Calibri"/>
                <a:ea typeface="Calibri"/>
                <a:cs typeface="Calibri"/>
                <a:sym typeface="Calibri"/>
              </a:rPr>
              <a:t>울퉁불퉁 멋진 몸매에 빨간 옷을 입고 </a:t>
            </a:r>
            <a:endParaRPr sz="30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latin typeface="Calibri"/>
                <a:ea typeface="Calibri"/>
                <a:cs typeface="Calibri"/>
                <a:sym typeface="Calibri"/>
              </a:rPr>
              <a:t>새콤달콤 향</a:t>
            </a:r>
            <a:r>
              <a:rPr lang="ko-KR" altLang="en-US" sz="3000" dirty="0">
                <a:latin typeface="Calibri"/>
                <a:ea typeface="Calibri"/>
                <a:cs typeface="Calibri"/>
                <a:sym typeface="Calibri"/>
              </a:rPr>
              <a:t>내</a:t>
            </a:r>
            <a:r>
              <a:rPr lang="en" sz="3000" dirty="0">
                <a:latin typeface="Calibri"/>
                <a:ea typeface="Calibri"/>
                <a:cs typeface="Calibri"/>
                <a:sym typeface="Calibri"/>
              </a:rPr>
              <a:t> 풍기는 멋쟁</a:t>
            </a:r>
            <a:r>
              <a:rPr lang="ko-KR" altLang="en-US" sz="3000" dirty="0">
                <a:latin typeface="Calibri"/>
                <a:ea typeface="Calibri"/>
                <a:cs typeface="Calibri"/>
                <a:sym typeface="Calibri"/>
              </a:rPr>
              <a:t>이</a:t>
            </a:r>
            <a:r>
              <a:rPr lang="en" sz="3000" dirty="0">
                <a:latin typeface="Calibri"/>
                <a:ea typeface="Calibri"/>
                <a:cs typeface="Calibri"/>
                <a:sym typeface="Calibri"/>
              </a:rPr>
              <a:t>                       (                  !) </a:t>
            </a:r>
            <a:endParaRPr sz="30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latin typeface="Calibri"/>
                <a:ea typeface="Calibri"/>
                <a:cs typeface="Calibri"/>
                <a:sym typeface="Calibri"/>
              </a:rPr>
              <a:t>나는야 주스 될거야. 꿀꺽!</a:t>
            </a:r>
            <a:endParaRPr sz="30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latin typeface="Calibri"/>
                <a:ea typeface="Calibri"/>
                <a:cs typeface="Calibri"/>
                <a:sym typeface="Calibri"/>
              </a:rPr>
              <a:t>나는야 케챱 될거야. 찌익-</a:t>
            </a:r>
            <a:endParaRPr sz="30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latin typeface="Calibri"/>
                <a:ea typeface="Calibri"/>
                <a:cs typeface="Calibri"/>
                <a:sym typeface="Calibri"/>
              </a:rPr>
              <a:t>나는야 춤을 출거야. </a:t>
            </a:r>
            <a:endParaRPr sz="30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latin typeface="Calibri"/>
                <a:ea typeface="Calibri"/>
                <a:cs typeface="Calibri"/>
                <a:sym typeface="Calibri"/>
              </a:rPr>
              <a:t>뽐내는                       (                   !)</a:t>
            </a:r>
            <a:endParaRPr sz="30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" name="Google Shape;173;p22"/>
          <p:cNvSpPr txBox="1"/>
          <p:nvPr/>
        </p:nvSpPr>
        <p:spPr>
          <a:xfrm>
            <a:off x="6439008" y="1842500"/>
            <a:ext cx="1579800" cy="759600"/>
          </a:xfrm>
          <a:prstGeom prst="rect">
            <a:avLst/>
          </a:prstGeom>
          <a:noFill/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>
                <a:latin typeface="Calibri"/>
                <a:ea typeface="Calibri"/>
                <a:cs typeface="Calibri"/>
                <a:sym typeface="Calibri"/>
              </a:rPr>
              <a:t>토마토</a:t>
            </a:r>
            <a:endParaRPr sz="36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p22"/>
          <p:cNvSpPr txBox="1"/>
          <p:nvPr/>
        </p:nvSpPr>
        <p:spPr>
          <a:xfrm>
            <a:off x="2780375" y="5348485"/>
            <a:ext cx="1579800" cy="759600"/>
          </a:xfrm>
          <a:prstGeom prst="rect">
            <a:avLst/>
          </a:prstGeom>
          <a:noFill/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latin typeface="Calibri"/>
                <a:ea typeface="Calibri"/>
                <a:cs typeface="Calibri"/>
                <a:sym typeface="Calibri"/>
              </a:rPr>
              <a:t>토마토</a:t>
            </a:r>
            <a:endParaRPr sz="3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p22"/>
          <p:cNvSpPr txBox="1"/>
          <p:nvPr/>
        </p:nvSpPr>
        <p:spPr>
          <a:xfrm>
            <a:off x="4750416" y="5340947"/>
            <a:ext cx="1579800" cy="767138"/>
          </a:xfrm>
          <a:prstGeom prst="rect">
            <a:avLst/>
          </a:prstGeom>
          <a:noFill/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>
                <a:latin typeface="Calibri"/>
                <a:ea typeface="Calibri"/>
                <a:cs typeface="Calibri"/>
                <a:sym typeface="Calibri"/>
              </a:rPr>
              <a:t>토마토</a:t>
            </a:r>
            <a:endParaRPr sz="36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Google Shape;176;p22"/>
          <p:cNvSpPr txBox="1"/>
          <p:nvPr/>
        </p:nvSpPr>
        <p:spPr>
          <a:xfrm>
            <a:off x="8379833" y="1842500"/>
            <a:ext cx="1579800" cy="759600"/>
          </a:xfrm>
          <a:prstGeom prst="rect">
            <a:avLst/>
          </a:prstGeom>
          <a:noFill/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>
                <a:latin typeface="Calibri"/>
                <a:ea typeface="Calibri"/>
                <a:cs typeface="Calibri"/>
                <a:sym typeface="Calibri"/>
              </a:rPr>
              <a:t>토마토</a:t>
            </a:r>
            <a:endParaRPr sz="3600" dirty="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7" name="Google Shape;177;p22"/>
          <p:cNvPicPr preferRelativeResize="0"/>
          <p:nvPr/>
        </p:nvPicPr>
        <p:blipFill rotWithShape="1">
          <a:blip r:embed="rId4">
            <a:alphaModFix/>
          </a:blip>
          <a:srcRect t="19850" b="15151"/>
          <a:stretch/>
        </p:blipFill>
        <p:spPr>
          <a:xfrm>
            <a:off x="6330216" y="1700766"/>
            <a:ext cx="1579800" cy="1026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p22"/>
          <p:cNvPicPr preferRelativeResize="0"/>
          <p:nvPr/>
        </p:nvPicPr>
        <p:blipFill rotWithShape="1">
          <a:blip r:embed="rId4">
            <a:alphaModFix/>
          </a:blip>
          <a:srcRect t="19850" b="15151"/>
          <a:stretch/>
        </p:blipFill>
        <p:spPr>
          <a:xfrm>
            <a:off x="8378769" y="1700766"/>
            <a:ext cx="1579800" cy="1026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22"/>
          <p:cNvPicPr preferRelativeResize="0"/>
          <p:nvPr/>
        </p:nvPicPr>
        <p:blipFill rotWithShape="1">
          <a:blip r:embed="rId4">
            <a:alphaModFix/>
          </a:blip>
          <a:srcRect t="19850" b="15151"/>
          <a:stretch/>
        </p:blipFill>
        <p:spPr>
          <a:xfrm>
            <a:off x="2780375" y="5130303"/>
            <a:ext cx="1579800" cy="1026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p22"/>
          <p:cNvPicPr preferRelativeResize="0"/>
          <p:nvPr/>
        </p:nvPicPr>
        <p:blipFill rotWithShape="1">
          <a:blip r:embed="rId4">
            <a:alphaModFix/>
          </a:blip>
          <a:srcRect t="19850" b="15151"/>
          <a:stretch/>
        </p:blipFill>
        <p:spPr>
          <a:xfrm>
            <a:off x="4750415" y="5139769"/>
            <a:ext cx="1579800" cy="1026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p22"/>
          <p:cNvPicPr preferRelativeResize="0"/>
          <p:nvPr/>
        </p:nvPicPr>
        <p:blipFill rotWithShape="1">
          <a:blip r:embed="rId5">
            <a:alphaModFix/>
          </a:blip>
          <a:srcRect l="8536" t="18948" r="4537" b="4399"/>
          <a:stretch/>
        </p:blipFill>
        <p:spPr>
          <a:xfrm>
            <a:off x="8621725" y="3020760"/>
            <a:ext cx="3570274" cy="314812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직사각형 1">
            <a:extLst>
              <a:ext uri="{FF2B5EF4-FFF2-40B4-BE49-F238E27FC236}">
                <a16:creationId xmlns:a16="http://schemas.microsoft.com/office/drawing/2014/main" id="{5EE9B6FF-A16F-472B-8620-3C3FABA9CEA9}"/>
              </a:ext>
            </a:extLst>
          </p:cNvPr>
          <p:cNvSpPr/>
          <p:nvPr/>
        </p:nvSpPr>
        <p:spPr>
          <a:xfrm>
            <a:off x="3165204" y="208497"/>
            <a:ext cx="3600666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000" dirty="0">
                <a:hlinkClick r:id="rId6"/>
              </a:rPr>
              <a:t>https://youtu.be/E5HM4twfrH8</a:t>
            </a:r>
            <a:endParaRPr lang="en-US" altLang="ko-KR" sz="2000" dirty="0"/>
          </a:p>
          <a:p>
            <a:endParaRPr lang="ko-KR" altLang="en-US" dirty="0"/>
          </a:p>
        </p:txBody>
      </p:sp>
      <p:pic>
        <p:nvPicPr>
          <p:cNvPr id="3" name="온라인 미디어 2" title="￫ﾩﾋ￬ﾟﾁ￬ﾝﾴ ￭ﾆﾠ￫ﾧﾈ￭ﾆﾠ ￢ﾙﾪ | ￬ﾚﾸ￭ﾉﾁ￫ﾶﾈ￭ﾉﾁ ￫ﾹﾨ￪ﾰﾄ ￬ﾘﾷ￬ﾝﾄ ￬ﾞﾅ￬ﾝﾀ ￭ﾆﾠ￫ﾧﾈ￭ﾆﾠ | ￬ﾜﾨ￫ﾏﾙ￫ﾏﾙ￬ﾚﾔ | ￬ﾝﾌ￬ﾋﾝ￫ﾏﾙ￬ﾚﾔ | ￬ﾖﾴ￫ﾦﾰ￬ﾝﾴ ￬ﾝﾸ￪ﾸﾰ￫ﾏﾙ￬ﾚﾔ￢ﾘﾅ￬ﾧﾀ￫ﾋﾈ￭ﾂﾤ￬ﾦﾈ">
            <a:hlinkClick r:id="" action="ppaction://media"/>
            <a:extLst>
              <a:ext uri="{FF2B5EF4-FFF2-40B4-BE49-F238E27FC236}">
                <a16:creationId xmlns:a16="http://schemas.microsoft.com/office/drawing/2014/main" id="{6EC8A1DD-2F49-4A6C-A3AC-59898A7FBE2E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7"/>
          <a:stretch>
            <a:fillRect/>
          </a:stretch>
        </p:blipFill>
        <p:spPr>
          <a:xfrm>
            <a:off x="10436223" y="160656"/>
            <a:ext cx="1577956" cy="887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10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" decel="100000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10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decel="100000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10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" decel="100000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10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" decel="100000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55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51;p20">
            <a:extLst>
              <a:ext uri="{FF2B5EF4-FFF2-40B4-BE49-F238E27FC236}">
                <a16:creationId xmlns:a16="http://schemas.microsoft.com/office/drawing/2014/main" id="{390AAF04-C691-4CBC-A967-77A14D3614CC}"/>
              </a:ext>
            </a:extLst>
          </p:cNvPr>
          <p:cNvSpPr txBox="1"/>
          <p:nvPr/>
        </p:nvSpPr>
        <p:spPr>
          <a:xfrm>
            <a:off x="583710" y="291837"/>
            <a:ext cx="11298900" cy="51585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dk1"/>
                </a:solidFill>
              </a:rPr>
              <a:t>    [ 5 주차 특별활동 ]</a:t>
            </a: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dk1"/>
                </a:solidFill>
              </a:rPr>
              <a:t>            </a:t>
            </a:r>
            <a:r>
              <a:rPr lang="en" sz="6400" dirty="0">
                <a:solidFill>
                  <a:schemeClr val="dk1"/>
                </a:solidFill>
              </a:rPr>
              <a:t> </a:t>
            </a:r>
            <a:endParaRPr sz="5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 dirty="0">
                <a:solidFill>
                  <a:schemeClr val="dk1"/>
                </a:solidFill>
              </a:rPr>
              <a:t>    </a:t>
            </a:r>
            <a:r>
              <a:rPr lang="en" sz="5400" b="1" dirty="0">
                <a:solidFill>
                  <a:srgbClr val="FF00FF"/>
                </a:solidFill>
              </a:rPr>
              <a:t>머리 어깨 무릎 발 </a:t>
            </a:r>
            <a:r>
              <a:rPr lang="en" sz="2400" u="sng" dirty="0">
                <a:solidFill>
                  <a:srgbClr val="1155CC"/>
                </a:solidFill>
                <a:hlinkClick r:id="rId3"/>
              </a:rPr>
              <a:t>https://youtu.be/rMxSWkHFZlo</a:t>
            </a: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dk1"/>
                </a:solidFill>
              </a:rPr>
              <a:t>                                      </a:t>
            </a:r>
            <a:r>
              <a:rPr lang="en" sz="2400" u="sng" dirty="0">
                <a:solidFill>
                  <a:schemeClr val="dk1"/>
                </a:solidFill>
              </a:rPr>
              <a:t> </a:t>
            </a: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altLang="ko-KR"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altLang="ko-KR"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altLang="ko-KR"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altLang="ko-KR"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altLang="ko-KR"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6096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dk1"/>
                </a:solidFill>
              </a:rPr>
              <a:t>       </a:t>
            </a:r>
            <a:endParaRPr sz="2400" dirty="0">
              <a:solidFill>
                <a:schemeClr val="dk1"/>
              </a:solidFill>
            </a:endParaRPr>
          </a:p>
          <a:p>
            <a:pPr marL="6096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</p:txBody>
      </p:sp>
      <p:sp>
        <p:nvSpPr>
          <p:cNvPr id="3" name="Google Shape;152;p20">
            <a:extLst>
              <a:ext uri="{FF2B5EF4-FFF2-40B4-BE49-F238E27FC236}">
                <a16:creationId xmlns:a16="http://schemas.microsoft.com/office/drawing/2014/main" id="{A67B4F3A-16A5-4C03-9AA1-272844346053}"/>
              </a:ext>
            </a:extLst>
          </p:cNvPr>
          <p:cNvSpPr txBox="1"/>
          <p:nvPr/>
        </p:nvSpPr>
        <p:spPr>
          <a:xfrm>
            <a:off x="0" y="6182943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B96007E6-6E7B-4E25-B8C8-A1DED0FA2B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7487" y="2212380"/>
            <a:ext cx="6677025" cy="36957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284954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9"/>
          <p:cNvSpPr txBox="1"/>
          <p:nvPr/>
        </p:nvSpPr>
        <p:spPr>
          <a:xfrm>
            <a:off x="390000" y="196949"/>
            <a:ext cx="11802000" cy="5758084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dk1"/>
                </a:solidFill>
              </a:rPr>
              <a:t>    </a:t>
            </a:r>
            <a:endParaRPr sz="6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dk1"/>
                </a:solidFill>
              </a:rPr>
              <a:t>[ 5 주차 특별활동 2 ]</a:t>
            </a: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>
                <a:solidFill>
                  <a:schemeClr val="dk1"/>
                </a:solidFill>
              </a:rPr>
              <a:t>  신체놀이))</a:t>
            </a:r>
            <a:endParaRPr sz="40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400" dirty="0">
                <a:solidFill>
                  <a:schemeClr val="dk1"/>
                </a:solidFill>
              </a:rPr>
              <a:t>  * </a:t>
            </a:r>
            <a:r>
              <a:rPr lang="en" sz="2400" dirty="0">
                <a:solidFill>
                  <a:schemeClr val="dk1"/>
                </a:solidFill>
              </a:rPr>
              <a:t>  </a:t>
            </a:r>
            <a:r>
              <a:rPr lang="en" sz="5400" b="1" dirty="0">
                <a:solidFill>
                  <a:srgbClr val="FF00FF"/>
                </a:solidFill>
              </a:rPr>
              <a:t>무궁화 꽃이 피었습니다</a:t>
            </a:r>
            <a:endParaRPr sz="5400" b="1" dirty="0">
              <a:solidFill>
                <a:srgbClr val="FF00FF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dk1"/>
                </a:solidFill>
              </a:rPr>
              <a:t>                </a:t>
            </a:r>
            <a:r>
              <a:rPr lang="en" sz="2400" u="sng" dirty="0">
                <a:solidFill>
                  <a:schemeClr val="hlink"/>
                </a:solidFill>
                <a:hlinkClick r:id="rId3"/>
              </a:rPr>
              <a:t>https://youtu.be/ITMrZnePXDk</a:t>
            </a: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dk1"/>
                </a:solidFill>
              </a:rPr>
              <a:t>            </a:t>
            </a:r>
            <a:endParaRPr sz="60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dirty="0">
                <a:solidFill>
                  <a:schemeClr val="dk1"/>
                </a:solidFill>
              </a:rPr>
              <a:t>  *  </a:t>
            </a:r>
            <a:r>
              <a:rPr lang="en" sz="5400" b="1" dirty="0">
                <a:solidFill>
                  <a:srgbClr val="FF00FF"/>
                </a:solidFill>
              </a:rPr>
              <a:t>땅 따먹기 (사방치기)</a:t>
            </a:r>
            <a:endParaRPr sz="5400" b="1" dirty="0">
              <a:solidFill>
                <a:srgbClr val="9900FF"/>
              </a:solidFill>
            </a:endParaRPr>
          </a:p>
          <a:p>
            <a:pPr marL="0" lvl="0" indent="0" algn="l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dk1"/>
                </a:solidFill>
              </a:rPr>
              <a:t>             </a:t>
            </a:r>
            <a:r>
              <a:rPr lang="en" sz="2100" dirty="0">
                <a:solidFill>
                  <a:schemeClr val="accent5"/>
                </a:solidFill>
              </a:rPr>
              <a:t>             </a:t>
            </a:r>
            <a:endParaRPr sz="2100" dirty="0">
              <a:solidFill>
                <a:schemeClr val="accent5"/>
              </a:solidFill>
            </a:endParaRPr>
          </a:p>
          <a:p>
            <a:pPr marL="0" lvl="0" indent="0" algn="l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dirty="0">
                <a:solidFill>
                  <a:schemeClr val="accent5"/>
                </a:solidFill>
              </a:rPr>
              <a:t>                 </a:t>
            </a:r>
            <a:r>
              <a:rPr lang="en" sz="2100" u="sng" dirty="0">
                <a:solidFill>
                  <a:schemeClr val="hlink"/>
                </a:solidFill>
                <a:hlinkClick r:id="rId4"/>
              </a:rPr>
              <a:t>https://youtu.be/FmQlZS49IFM?list=PLtaPX3TiDImWEhkgqV6gTyXRWWXS6GSn2</a:t>
            </a:r>
            <a:endParaRPr sz="2100" u="sng" dirty="0">
              <a:solidFill>
                <a:schemeClr val="accent5"/>
              </a:solidFill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100" u="sng" dirty="0">
              <a:solidFill>
                <a:schemeClr val="accent5"/>
              </a:solidFill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100" u="sng" dirty="0">
              <a:solidFill>
                <a:schemeClr val="accent5"/>
              </a:solidFill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dk1"/>
                </a:solidFill>
              </a:rPr>
              <a:t>             </a:t>
            </a: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dk1"/>
                </a:solidFill>
              </a:rPr>
              <a:t>                                 </a:t>
            </a: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dk1"/>
                </a:solidFill>
              </a:rPr>
              <a:t>             </a:t>
            </a:r>
            <a:endParaRPr sz="2400" dirty="0">
              <a:solidFill>
                <a:schemeClr val="dk1"/>
              </a:solidFill>
            </a:endParaRPr>
          </a:p>
        </p:txBody>
      </p:sp>
      <p:pic>
        <p:nvPicPr>
          <p:cNvPr id="148" name="Google Shape;148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635526">
            <a:off x="9485697" y="204247"/>
            <a:ext cx="2074707" cy="2766306"/>
          </a:xfrm>
          <a:prstGeom prst="rect">
            <a:avLst/>
          </a:prstGeom>
          <a:noFill/>
          <a:ln w="190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49" name="Google Shape;149;p19"/>
          <p:cNvSpPr txBox="1"/>
          <p:nvPr/>
        </p:nvSpPr>
        <p:spPr>
          <a:xfrm>
            <a:off x="0" y="6182943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Google Shape;154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18466" y="776350"/>
            <a:ext cx="8007999" cy="5305299"/>
          </a:xfrm>
          <a:prstGeom prst="rect">
            <a:avLst/>
          </a:prstGeom>
          <a:noFill/>
          <a:ln w="38100" cap="flat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55" name="Google Shape;155;p20"/>
          <p:cNvSpPr txBox="1"/>
          <p:nvPr/>
        </p:nvSpPr>
        <p:spPr>
          <a:xfrm>
            <a:off x="197267" y="776333"/>
            <a:ext cx="3821100" cy="28992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0" b="1">
                <a:solidFill>
                  <a:srgbClr val="9900FF"/>
                </a:solidFill>
              </a:rPr>
              <a:t>무궁화</a:t>
            </a:r>
            <a:r>
              <a:rPr lang="en" sz="3200" b="1">
                <a:solidFill>
                  <a:srgbClr val="9900FF"/>
                </a:solidFill>
              </a:rPr>
              <a:t>는</a:t>
            </a:r>
            <a:endParaRPr sz="3200" b="1">
              <a:solidFill>
                <a:srgbClr val="9900FF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>
                <a:solidFill>
                  <a:srgbClr val="9900FF"/>
                </a:solidFill>
              </a:rPr>
              <a:t> 어떻게 생겼을까?</a:t>
            </a:r>
            <a:endParaRPr sz="3200" b="1">
              <a:solidFill>
                <a:srgbClr val="9900FF"/>
              </a:solidFill>
            </a:endParaRPr>
          </a:p>
        </p:txBody>
      </p:sp>
      <p:sp>
        <p:nvSpPr>
          <p:cNvPr id="156" name="Google Shape;156;p20"/>
          <p:cNvSpPr txBox="1"/>
          <p:nvPr/>
        </p:nvSpPr>
        <p:spPr>
          <a:xfrm>
            <a:off x="0" y="6182943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247;p26">
            <a:extLst>
              <a:ext uri="{FF2B5EF4-FFF2-40B4-BE49-F238E27FC236}">
                <a16:creationId xmlns:a16="http://schemas.microsoft.com/office/drawing/2014/main" id="{0840C11B-C76B-4358-8CC9-FB89C596CB6A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Google Shape;101;p15">
            <a:extLst>
              <a:ext uri="{FF2B5EF4-FFF2-40B4-BE49-F238E27FC236}">
                <a16:creationId xmlns:a16="http://schemas.microsoft.com/office/drawing/2014/main" id="{86C9CF34-CC49-4CF7-8C96-68CFA1B57DC0}"/>
              </a:ext>
            </a:extLst>
          </p:cNvPr>
          <p:cNvSpPr txBox="1"/>
          <p:nvPr/>
        </p:nvSpPr>
        <p:spPr>
          <a:xfrm>
            <a:off x="286699" y="1569"/>
            <a:ext cx="11618602" cy="703434"/>
          </a:xfrm>
          <a:prstGeom prst="rect">
            <a:avLst/>
          </a:prstGeom>
          <a:solidFill>
            <a:srgbClr val="DAE3F3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lvl="0"/>
            <a:r>
              <a:rPr lang="en-US" sz="2800" dirty="0">
                <a:latin typeface="Aharoni" panose="020B0604020202020204" pitchFamily="2" charset="-79"/>
                <a:cs typeface="Aharoni" panose="020B0604020202020204" pitchFamily="2" charset="-79"/>
              </a:rPr>
              <a:t>References</a:t>
            </a:r>
            <a:endParaRPr sz="2800" dirty="0">
              <a:solidFill>
                <a:schemeClr val="tx1"/>
              </a:solidFill>
              <a:latin typeface="Aharoni" panose="020B0604020202020204" pitchFamily="2" charset="-79"/>
              <a:cs typeface="Aharoni" panose="020B0604020202020204" pitchFamily="2" charset="-79"/>
            </a:endParaRPr>
          </a:p>
        </p:txBody>
      </p:sp>
      <p:sp>
        <p:nvSpPr>
          <p:cNvPr id="7" name="Google Shape;101;p15">
            <a:extLst>
              <a:ext uri="{FF2B5EF4-FFF2-40B4-BE49-F238E27FC236}">
                <a16:creationId xmlns:a16="http://schemas.microsoft.com/office/drawing/2014/main" id="{1AC4546C-FEDA-43E8-92A5-B44E32EFDA9A}"/>
              </a:ext>
            </a:extLst>
          </p:cNvPr>
          <p:cNvSpPr txBox="1"/>
          <p:nvPr/>
        </p:nvSpPr>
        <p:spPr>
          <a:xfrm>
            <a:off x="286699" y="849086"/>
            <a:ext cx="11618602" cy="5153561"/>
          </a:xfrm>
          <a:prstGeom prst="rect">
            <a:avLst/>
          </a:prstGeom>
          <a:solidFill>
            <a:srgbClr val="DAE3F3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571500" lvl="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600" dirty="0">
                <a:solidFill>
                  <a:schemeClr val="tx1"/>
                </a:solidFill>
              </a:rPr>
              <a:t>코뿔소 한글쓰기 </a:t>
            </a:r>
            <a:r>
              <a:rPr lang="en-US" altLang="ko-KR" sz="1600" dirty="0">
                <a:solidFill>
                  <a:schemeClr val="tx1"/>
                </a:solidFill>
              </a:rPr>
              <a:t>(</a:t>
            </a:r>
            <a:r>
              <a:rPr lang="ko-KR" altLang="en-US" sz="1600" dirty="0">
                <a:solidFill>
                  <a:schemeClr val="tx1"/>
                </a:solidFill>
              </a:rPr>
              <a:t>단어</a:t>
            </a:r>
            <a:r>
              <a:rPr lang="en-US" altLang="ko-KR" sz="1600" dirty="0">
                <a:solidFill>
                  <a:schemeClr val="tx1"/>
                </a:solidFill>
              </a:rPr>
              <a:t>)</a:t>
            </a:r>
          </a:p>
          <a:p>
            <a:pPr marL="571500" lvl="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600" dirty="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https://youtu.be/7JnWRyxz-rM</a:t>
            </a:r>
            <a:endParaRPr lang="en-US" altLang="ko-KR" sz="1600" dirty="0">
              <a:solidFill>
                <a:schemeClr val="tx1"/>
              </a:solidFill>
            </a:endParaRPr>
          </a:p>
          <a:p>
            <a:pPr marL="571500" lvl="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" altLang="ko-KR" sz="1600" u="sng" dirty="0">
                <a:solidFill>
                  <a:schemeClr val="tx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https://youtu.be/sI8bk7vqys0</a:t>
            </a:r>
            <a:endParaRPr lang="en" altLang="ko-KR" sz="1600" u="sng" dirty="0">
              <a:solidFill>
                <a:schemeClr val="tx1"/>
              </a:solidFill>
            </a:endParaRPr>
          </a:p>
          <a:p>
            <a:pPr marL="571500" lvl="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" altLang="ko-KR" sz="1600" u="sng" dirty="0">
                <a:solidFill>
                  <a:schemeClr val="tx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https://youtu.be/a0ybUSnMQew?list=PLvGNX68W6qsd96SkJBk5dJuXNZgMNYW06</a:t>
            </a:r>
            <a:endParaRPr lang="en-US" altLang="ko-KR" sz="1600" b="1" dirty="0">
              <a:ln w="6600">
                <a:solidFill>
                  <a:schemeClr val="accent2"/>
                </a:solidFill>
                <a:prstDash val="solid"/>
              </a:ln>
              <a:solidFill>
                <a:schemeClr val="tx1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 marL="571500" lvl="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" altLang="ko-KR" sz="1600" u="sng" dirty="0">
                <a:solidFill>
                  <a:schemeClr val="tx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https://youtu.be/A7JczAgrmII?list=PLvGNX68W6qsd96SkJBk5dJuXNZgMNYW06</a:t>
            </a:r>
            <a:endParaRPr lang="en" altLang="ko-KR" sz="1600" u="sng" dirty="0">
              <a:solidFill>
                <a:schemeClr val="tx1"/>
              </a:solidFill>
            </a:endParaRPr>
          </a:p>
          <a:p>
            <a:pPr marL="571500" lvl="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chemeClr val="tx1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https://youtu.be/rZu8atF-rBs </a:t>
            </a:r>
            <a:r>
              <a:rPr lang="en" altLang="ko-KR" sz="1600" dirty="0">
                <a:solidFill>
                  <a:schemeClr val="tx1"/>
                </a:solidFill>
                <a:latin typeface="Impact"/>
                <a:ea typeface="Impact"/>
                <a:cs typeface="Impact"/>
                <a:sym typeface="Impact"/>
              </a:rPr>
              <a:t> </a:t>
            </a:r>
            <a:r>
              <a:rPr lang="en-US" altLang="ko-KR" sz="1600" dirty="0">
                <a:solidFill>
                  <a:schemeClr val="tx1"/>
                </a:solidFill>
                <a:ea typeface="Impact"/>
                <a:cs typeface="Impact"/>
                <a:sym typeface="Impact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https://youtu.be/xR5XEJcVZZ0?list=PL0Xce52AoWX5VMxw_T5UYkH_T-qFyczkf</a:t>
            </a:r>
            <a:endParaRPr lang="en-US" altLang="ko-KR" sz="1600" dirty="0">
              <a:solidFill>
                <a:schemeClr val="tx1"/>
              </a:solidFill>
              <a:ea typeface="Impact"/>
              <a:cs typeface="Impact"/>
              <a:sym typeface="Impact"/>
            </a:endParaRP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600" dirty="0">
                <a:solidFill>
                  <a:schemeClr val="tx1"/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https://youtu.be/E5HM4twfrH8</a:t>
            </a:r>
            <a:endParaRPr lang="en-US" altLang="ko-KR" sz="1600" dirty="0">
              <a:solidFill>
                <a:schemeClr val="tx1"/>
              </a:solidFill>
            </a:endParaRP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1600" u="sng" dirty="0">
                <a:solidFill>
                  <a:schemeClr val="tx1"/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https://youtu.be/rMxSWkHFZlo</a:t>
            </a:r>
            <a:endParaRPr lang="en-US" altLang="ko-KR" sz="1600" u="sng" dirty="0">
              <a:solidFill>
                <a:schemeClr val="tx1"/>
              </a:solidFill>
            </a:endParaRP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" altLang="ko-KR" sz="1600" u="sng" dirty="0">
                <a:solidFill>
                  <a:schemeClr val="tx1"/>
                </a:solidFill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https://youtu.be/ITMrZnePXDk</a:t>
            </a:r>
            <a:endParaRPr lang="en" altLang="ko-KR" sz="1600" u="sng" dirty="0">
              <a:solidFill>
                <a:schemeClr val="tx1"/>
              </a:solidFill>
            </a:endParaRP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" altLang="ko-KR" sz="1600" u="sng" dirty="0">
                <a:solidFill>
                  <a:schemeClr val="tx1"/>
                </a:solidFill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https://youtu.be/FmQlZS49IFM?list=PLtaPX3TiDImWEhkgqV6gTyXRWWXS6GSn2</a:t>
            </a:r>
            <a:endParaRPr lang="en" altLang="ko-KR" sz="2000" u="sng" dirty="0">
              <a:solidFill>
                <a:schemeClr val="tx1"/>
              </a:solidFill>
            </a:endParaRPr>
          </a:p>
          <a:p>
            <a:pPr marL="571500" lvl="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800" dirty="0">
                <a:solidFill>
                  <a:schemeClr val="tx1"/>
                </a:solidFill>
              </a:rPr>
              <a:t>이미지  </a:t>
            </a:r>
            <a:r>
              <a:rPr lang="en-US" altLang="ko-KR" sz="1800" dirty="0">
                <a:solidFill>
                  <a:schemeClr val="tx1"/>
                </a:solidFill>
              </a:rPr>
              <a:t>: google.com </a:t>
            </a:r>
          </a:p>
          <a:p>
            <a:pPr marL="571500" lvl="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1800" dirty="0">
                <a:solidFill>
                  <a:schemeClr val="tx1"/>
                </a:solidFill>
              </a:rPr>
              <a:t>               youtube.com</a:t>
            </a:r>
          </a:p>
          <a:p>
            <a:r>
              <a:rPr lang="en-US" altLang="ko-KR" sz="1800" dirty="0"/>
              <a:t>                       </a:t>
            </a:r>
            <a:r>
              <a:rPr lang="ko-KR" altLang="en-US" sz="1800" dirty="0"/>
              <a:t>한지수의 </a:t>
            </a:r>
            <a:r>
              <a:rPr lang="ko-KR" altLang="en-US" sz="1800" dirty="0" err="1"/>
              <a:t>동화일러스트</a:t>
            </a:r>
            <a:endParaRPr lang="en-US" altLang="ko-KR" sz="1800" dirty="0"/>
          </a:p>
          <a:p>
            <a:r>
              <a:rPr lang="en" altLang="ko-KR" sz="2400" u="sng" dirty="0">
                <a:solidFill>
                  <a:schemeClr val="hlink"/>
                </a:solidFill>
              </a:rPr>
              <a:t>       </a:t>
            </a:r>
            <a:endParaRPr lang="ko-KR" altLang="en-US" sz="2400" dirty="0"/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altLang="ko-KR" sz="2400" dirty="0"/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altLang="ko-KR" sz="2400" dirty="0"/>
          </a:p>
          <a:p>
            <a:pPr marL="571500" lvl="0" indent="-571500">
              <a:buFont typeface="Arial" panose="020B0604020202020204" pitchFamily="34" charset="0"/>
              <a:buChar char="•"/>
            </a:pPr>
            <a:endParaRPr lang="en-US" altLang="ko-KR" sz="2400" dirty="0"/>
          </a:p>
          <a:p>
            <a:pPr marL="571500" lvl="0" indent="-571500">
              <a:buFont typeface="Arial" panose="020B0604020202020204" pitchFamily="34" charset="0"/>
              <a:buChar char="•"/>
            </a:pPr>
            <a:endParaRPr lang="en-US" altLang="ko-KR" sz="2400" dirty="0"/>
          </a:p>
          <a:p>
            <a:pPr marL="571500" lvl="0" indent="-571500">
              <a:buFont typeface="Arial" panose="020B0604020202020204" pitchFamily="34" charset="0"/>
              <a:buChar char="•"/>
            </a:pPr>
            <a:endParaRPr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07;p16">
            <a:extLst>
              <a:ext uri="{FF2B5EF4-FFF2-40B4-BE49-F238E27FC236}">
                <a16:creationId xmlns:a16="http://schemas.microsoft.com/office/drawing/2014/main" id="{0A98A1DA-BE44-43E8-920D-BFFE3ED8B311}"/>
              </a:ext>
            </a:extLst>
          </p:cNvPr>
          <p:cNvSpPr txBox="1"/>
          <p:nvPr/>
        </p:nvSpPr>
        <p:spPr>
          <a:xfrm>
            <a:off x="0" y="6182943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909A3968-B8A1-40A7-9F00-D890302D3E69}"/>
              </a:ext>
            </a:extLst>
          </p:cNvPr>
          <p:cNvSpPr/>
          <p:nvPr/>
        </p:nvSpPr>
        <p:spPr>
          <a:xfrm>
            <a:off x="6614403" y="1788718"/>
            <a:ext cx="432041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5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안녕</a:t>
            </a:r>
            <a:r>
              <a:rPr lang="en-US" altLang="ko-KR" sz="5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, </a:t>
            </a:r>
            <a:r>
              <a:rPr lang="ko-KR" altLang="en-US" sz="5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친구들</a:t>
            </a:r>
            <a:r>
              <a:rPr lang="en-US" altLang="ko-KR" sz="6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!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F3915A5C-EC37-4674-AB1C-140D271D304C}"/>
              </a:ext>
            </a:extLst>
          </p:cNvPr>
          <p:cNvSpPr/>
          <p:nvPr/>
        </p:nvSpPr>
        <p:spPr>
          <a:xfrm>
            <a:off x="4669069" y="638367"/>
            <a:ext cx="788564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ko-KR" altLang="en-US" sz="5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안녕하세요</a:t>
            </a:r>
            <a:r>
              <a:rPr lang="en-US" altLang="ko-KR" sz="5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, </a:t>
            </a:r>
            <a:r>
              <a:rPr lang="ko-KR" altLang="en-US" sz="5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선생님</a:t>
            </a:r>
            <a:r>
              <a:rPr lang="en-US" altLang="ko-KR" sz="5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!</a:t>
            </a:r>
          </a:p>
        </p:txBody>
      </p:sp>
      <p:pic>
        <p:nvPicPr>
          <p:cNvPr id="15" name="온라인 미디어 1" title="￫ﾏﾄ￫ﾠﾈ￫ﾯﾸ￭ﾌﾡ￭ﾌﾡ - ￪ﾼﾭ￪ﾼﾭ ￬ﾕﾽ￬ﾆﾍ￭ﾕﾴ(2018)">
            <a:hlinkClick r:id="" action="ppaction://media"/>
            <a:extLst>
              <a:ext uri="{FF2B5EF4-FFF2-40B4-BE49-F238E27FC236}">
                <a16:creationId xmlns:a16="http://schemas.microsoft.com/office/drawing/2014/main" id="{55BDEB8E-2692-4547-A27D-A300A81941C9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511444" y="738197"/>
            <a:ext cx="3211955" cy="2695642"/>
          </a:xfrm>
          <a:prstGeom prst="rect">
            <a:avLst/>
          </a:prstGeom>
        </p:spPr>
      </p:pic>
      <p:sp>
        <p:nvSpPr>
          <p:cNvPr id="16" name="직사각형 15">
            <a:extLst>
              <a:ext uri="{FF2B5EF4-FFF2-40B4-BE49-F238E27FC236}">
                <a16:creationId xmlns:a16="http://schemas.microsoft.com/office/drawing/2014/main" id="{8DA3F97B-129F-4EC1-86F2-E89ECE24D099}"/>
              </a:ext>
            </a:extLst>
          </p:cNvPr>
          <p:cNvSpPr/>
          <p:nvPr/>
        </p:nvSpPr>
        <p:spPr>
          <a:xfrm>
            <a:off x="5496946" y="4296703"/>
            <a:ext cx="543787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/>
            <a:r>
              <a:rPr lang="ko-KR" alt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수업할 때 집중하기로 약속해</a:t>
            </a:r>
            <a:r>
              <a:rPr lang="en-US" altLang="ko-KR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!</a:t>
            </a: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F56F3734-A302-4CD6-9074-C489FE57AA25}"/>
              </a:ext>
            </a:extLst>
          </p:cNvPr>
          <p:cNvSpPr/>
          <p:nvPr/>
        </p:nvSpPr>
        <p:spPr>
          <a:xfrm>
            <a:off x="5496946" y="3457472"/>
            <a:ext cx="543787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/>
            <a:r>
              <a:rPr lang="ko-KR" alt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인사 잘하기로 약속해</a:t>
            </a:r>
            <a:r>
              <a:rPr lang="en-US" altLang="ko-KR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!</a:t>
            </a: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4A4725A6-8321-4247-BBC5-F63549770BDD}"/>
              </a:ext>
            </a:extLst>
          </p:cNvPr>
          <p:cNvSpPr/>
          <p:nvPr/>
        </p:nvSpPr>
        <p:spPr>
          <a:xfrm>
            <a:off x="4949338" y="5135934"/>
            <a:ext cx="5985478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ko-KR" alt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친구들과 </a:t>
            </a:r>
            <a:r>
              <a:rPr lang="ko-KR" alt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사이좋게</a:t>
            </a:r>
            <a:r>
              <a:rPr lang="ko-KR" alt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지내기로 약속해</a:t>
            </a:r>
            <a:r>
              <a:rPr lang="en-US" altLang="ko-KR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!</a:t>
            </a: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8AB7BEE0-4F10-4A22-A8C1-10694B365430}"/>
              </a:ext>
            </a:extLst>
          </p:cNvPr>
          <p:cNvSpPr/>
          <p:nvPr/>
        </p:nvSpPr>
        <p:spPr>
          <a:xfrm>
            <a:off x="960309" y="3457472"/>
            <a:ext cx="23142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200" dirty="0">
                <a:hlinkClick r:id="rId5"/>
              </a:rPr>
              <a:t>https://youtu.be/7JnWRyxz-rM</a:t>
            </a:r>
            <a:endParaRPr lang="en-US" altLang="ko-KR" sz="1200" dirty="0"/>
          </a:p>
          <a:p>
            <a:endParaRPr lang="ko-KR" alt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3.33333E-6 L 0 -0.07223 " pathEditMode="relative" rAng="0" ptsTypes="AA">
                                      <p:cBhvr>
                                        <p:cTn id="8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9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2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4" fill="hold" display="0">
                  <p:stCondLst>
                    <p:cond delay="indefinite"/>
                  </p:stCondLst>
                </p:cTn>
                <p:tgtEl>
                  <p:spTgt spid="15"/>
                </p:tgtEl>
              </p:cMediaNode>
            </p:video>
          </p:childTnLst>
        </p:cTn>
      </p:par>
    </p:tnLst>
    <p:bldLst>
      <p:bldP spid="13" grpId="0"/>
      <p:bldP spid="14" grpId="0"/>
      <p:bldP spid="16" grpId="0"/>
      <p:bldP spid="17" grpId="0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07;p16">
            <a:extLst>
              <a:ext uri="{FF2B5EF4-FFF2-40B4-BE49-F238E27FC236}">
                <a16:creationId xmlns:a16="http://schemas.microsoft.com/office/drawing/2014/main" id="{BDE224A1-8924-4BBA-B460-9A77BFE38682}"/>
              </a:ext>
            </a:extLst>
          </p:cNvPr>
          <p:cNvSpPr txBox="1"/>
          <p:nvPr/>
        </p:nvSpPr>
        <p:spPr>
          <a:xfrm>
            <a:off x="0" y="6182943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70EC2314-3938-4ECA-B515-CF8C88FC68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590" y="1198081"/>
            <a:ext cx="5625885" cy="400934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4" name="직사각형 3">
            <a:extLst>
              <a:ext uri="{FF2B5EF4-FFF2-40B4-BE49-F238E27FC236}">
                <a16:creationId xmlns:a16="http://schemas.microsoft.com/office/drawing/2014/main" id="{E39DA4D6-0523-4B59-9B45-B7473D273B77}"/>
              </a:ext>
            </a:extLst>
          </p:cNvPr>
          <p:cNvSpPr/>
          <p:nvPr/>
        </p:nvSpPr>
        <p:spPr>
          <a:xfrm>
            <a:off x="6428686" y="1167170"/>
            <a:ext cx="5029724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ko-KR" altLang="en-US" sz="36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자음노래 </a:t>
            </a:r>
            <a:r>
              <a:rPr lang="en-US" altLang="ko-KR" sz="3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: </a:t>
            </a:r>
            <a:endParaRPr lang="en-US" altLang="ko-KR" sz="36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endParaRPr lang="en-US" altLang="ko-KR" sz="36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endParaRPr lang="en-US" altLang="ko-KR" sz="36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r>
              <a:rPr lang="ko-KR" altLang="en-US" sz="3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모음노래 </a:t>
            </a:r>
            <a:r>
              <a:rPr lang="en-US" altLang="ko-KR" sz="3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: </a:t>
            </a:r>
            <a:endParaRPr lang="en-US" altLang="ko-KR" sz="36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957DFB60-4141-4439-8B29-5581A90DC2D1}"/>
              </a:ext>
            </a:extLst>
          </p:cNvPr>
          <p:cNvSpPr/>
          <p:nvPr/>
        </p:nvSpPr>
        <p:spPr>
          <a:xfrm>
            <a:off x="6421467" y="1859667"/>
            <a:ext cx="49966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" altLang="ko-KR" sz="2400" u="sng" dirty="0">
                <a:solidFill>
                  <a:schemeClr val="hlink"/>
                </a:solidFill>
                <a:hlinkClick r:id="rId3"/>
              </a:rPr>
              <a:t>https://youtu.be/sI8bk7vqys0</a:t>
            </a:r>
            <a:r>
              <a:rPr lang="en" altLang="ko-KR" sz="2400" dirty="0"/>
              <a:t> 1:28</a:t>
            </a:r>
            <a:endParaRPr lang="ko-KR" altLang="en-US" sz="2400" dirty="0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1A8B7D83-9C6E-43E9-9FAB-48CC6F4FE01D}"/>
              </a:ext>
            </a:extLst>
          </p:cNvPr>
          <p:cNvSpPr/>
          <p:nvPr/>
        </p:nvSpPr>
        <p:spPr>
          <a:xfrm>
            <a:off x="6461747" y="3499650"/>
            <a:ext cx="50297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" altLang="ko-KR" sz="2000" u="sng" dirty="0">
                <a:solidFill>
                  <a:schemeClr val="hlink"/>
                </a:solidFill>
                <a:hlinkClick r:id="rId4"/>
              </a:rPr>
              <a:t>https://youtu.be/a0ybUSnMQew?list=PLvGNX68W6qsd96SkJBk5dJuXNZgMNYW06</a:t>
            </a:r>
            <a:endParaRPr lang="en-US" altLang="ko-KR" sz="20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60F036EA-9B76-481F-9276-5A14C7E8130B}"/>
              </a:ext>
            </a:extLst>
          </p:cNvPr>
          <p:cNvSpPr/>
          <p:nvPr/>
        </p:nvSpPr>
        <p:spPr>
          <a:xfrm>
            <a:off x="6445216" y="4509686"/>
            <a:ext cx="499666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" altLang="ko-KR" sz="2000" u="sng" dirty="0">
                <a:solidFill>
                  <a:schemeClr val="hlink"/>
                </a:solidFill>
                <a:hlinkClick r:id="rId5"/>
              </a:rPr>
              <a:t>https://youtu.be/A7JczAgrmII?list=PLvGNX68W6qsd96SkJBk5dJuXNZgMNYW06</a:t>
            </a:r>
            <a:endParaRPr lang="ko-KR" altLang="en-US" sz="20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1A08158-34E0-452D-BE8F-20235AC3D8E1}"/>
              </a:ext>
            </a:extLst>
          </p:cNvPr>
          <p:cNvSpPr txBox="1"/>
          <p:nvPr/>
        </p:nvSpPr>
        <p:spPr>
          <a:xfrm>
            <a:off x="4468789" y="5168058"/>
            <a:ext cx="25559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Youtube.com</a:t>
            </a:r>
            <a:endParaRPr lang="ko-KR" altLang="en-US" sz="1600" dirty="0"/>
          </a:p>
        </p:txBody>
      </p:sp>
    </p:spTree>
    <p:extLst>
      <p:ext uri="{BB962C8B-B14F-4D97-AF65-F5344CB8AC3E}">
        <p14:creationId xmlns:p14="http://schemas.microsoft.com/office/powerpoint/2010/main" val="3825491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07;p16">
            <a:extLst>
              <a:ext uri="{FF2B5EF4-FFF2-40B4-BE49-F238E27FC236}">
                <a16:creationId xmlns:a16="http://schemas.microsoft.com/office/drawing/2014/main" id="{DBAF4E18-5D31-443F-9D7A-37703BF12B2E}"/>
              </a:ext>
            </a:extLst>
          </p:cNvPr>
          <p:cNvSpPr txBox="1"/>
          <p:nvPr/>
        </p:nvSpPr>
        <p:spPr>
          <a:xfrm>
            <a:off x="0" y="6197068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ko-KR" altLang="en-US" sz="12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ko-KR" alt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altLang="ko-KR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(NAKS)</a:t>
            </a:r>
            <a:endParaRPr lang="ko-KR" alt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4C3BF657-5BEE-43D9-8811-91B64CCFDAD8}"/>
              </a:ext>
            </a:extLst>
          </p:cNvPr>
          <p:cNvSpPr/>
          <p:nvPr/>
        </p:nvSpPr>
        <p:spPr>
          <a:xfrm>
            <a:off x="112543" y="161303"/>
            <a:ext cx="2945037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[ </a:t>
            </a:r>
            <a:r>
              <a:rPr lang="ko-KR" altLang="en-US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복습 한글 라 </a:t>
            </a:r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- </a:t>
            </a:r>
            <a:r>
              <a:rPr lang="ko-KR" altLang="en-US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리 </a:t>
            </a:r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]</a:t>
            </a: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7F8E3B27-EC63-4638-A1A5-098F506E82E3}"/>
              </a:ext>
            </a:extLst>
          </p:cNvPr>
          <p:cNvSpPr/>
          <p:nvPr/>
        </p:nvSpPr>
        <p:spPr>
          <a:xfrm>
            <a:off x="9199244" y="493869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ㅏ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62DD6A6B-A152-4C2D-8783-F1FC985E5B32}"/>
              </a:ext>
            </a:extLst>
          </p:cNvPr>
          <p:cNvSpPr/>
          <p:nvPr/>
        </p:nvSpPr>
        <p:spPr>
          <a:xfrm>
            <a:off x="1743143" y="1004164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00B05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ㄹ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00B05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1E864986-CBCC-4B83-99C3-702B9E7C08B6}"/>
              </a:ext>
            </a:extLst>
          </p:cNvPr>
          <p:cNvSpPr/>
          <p:nvPr/>
        </p:nvSpPr>
        <p:spPr>
          <a:xfrm>
            <a:off x="9199244" y="470125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ㅑ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85F88573-2D89-4393-B9CE-7FE1416B95D9}"/>
              </a:ext>
            </a:extLst>
          </p:cNvPr>
          <p:cNvSpPr/>
          <p:nvPr/>
        </p:nvSpPr>
        <p:spPr>
          <a:xfrm>
            <a:off x="9197077" y="446381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ㅓ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5E1862AC-F3EE-4CE3-8C70-185D97C2AA24}"/>
              </a:ext>
            </a:extLst>
          </p:cNvPr>
          <p:cNvSpPr/>
          <p:nvPr/>
        </p:nvSpPr>
        <p:spPr>
          <a:xfrm>
            <a:off x="9004374" y="481997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ㅕ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4505E718-6C12-4FF2-BE2B-8E1958BE4CCB}"/>
              </a:ext>
            </a:extLst>
          </p:cNvPr>
          <p:cNvSpPr/>
          <p:nvPr/>
        </p:nvSpPr>
        <p:spPr>
          <a:xfrm>
            <a:off x="3698281" y="2775115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ㅗ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9BFD071E-020C-4629-8F57-F2C40EDD93DB}"/>
              </a:ext>
            </a:extLst>
          </p:cNvPr>
          <p:cNvSpPr/>
          <p:nvPr/>
        </p:nvSpPr>
        <p:spPr>
          <a:xfrm>
            <a:off x="9199597" y="458253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ㅣ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1FA72E1A-E60C-4BB9-AFCB-17FB2A2C3AE0}"/>
              </a:ext>
            </a:extLst>
          </p:cNvPr>
          <p:cNvSpPr/>
          <p:nvPr/>
        </p:nvSpPr>
        <p:spPr>
          <a:xfrm>
            <a:off x="3850681" y="2927515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79A61859-D0CE-40CC-A654-EB5FD97FED3A}"/>
              </a:ext>
            </a:extLst>
          </p:cNvPr>
          <p:cNvSpPr/>
          <p:nvPr/>
        </p:nvSpPr>
        <p:spPr>
          <a:xfrm>
            <a:off x="3698281" y="2775115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cap="none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ㅛ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DA416D60-5EC3-4255-B809-A88F9F671299}"/>
              </a:ext>
            </a:extLst>
          </p:cNvPr>
          <p:cNvSpPr/>
          <p:nvPr/>
        </p:nvSpPr>
        <p:spPr>
          <a:xfrm>
            <a:off x="3695761" y="2979418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ㅜ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DA97BFF1-782E-4CD7-B1D6-43C39C01C426}"/>
              </a:ext>
            </a:extLst>
          </p:cNvPr>
          <p:cNvSpPr/>
          <p:nvPr/>
        </p:nvSpPr>
        <p:spPr>
          <a:xfrm>
            <a:off x="3695761" y="2994407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ㅠ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411515D9-D435-4DB4-A815-D9874DC7165E}"/>
              </a:ext>
            </a:extLst>
          </p:cNvPr>
          <p:cNvSpPr/>
          <p:nvPr/>
        </p:nvSpPr>
        <p:spPr>
          <a:xfrm>
            <a:off x="3695761" y="2994407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cap="none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ㅡ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57154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2643 -0.13333 L 0.17487 -0.13125 " pathEditMode="relative" rAng="0" ptsTypes="AA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065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2.22222E-6 L -0.2944 2.22222E-6 " pathEditMode="relative" rAng="0" ptsTypes="AA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72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4.44444E-6 L -0.2944 4.44444E-6 " pathEditMode="relative" rAng="0" ptsTypes="AA">
                                      <p:cBhvr>
                                        <p:cTn id="2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72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500"/>
                            </p:stCondLst>
                            <p:childTnLst>
                              <p:par>
                                <p:cTn id="37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849 -3.33333E-6 L -0.26354 0.00949 " pathEditMode="relative" rAng="0" ptsTypes="AA">
                                      <p:cBhvr>
                                        <p:cTn id="3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102" y="4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500"/>
                            </p:stCondLst>
                            <p:childTnLst>
                              <p:par>
                                <p:cTn id="40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000"/>
                            </p:stCondLst>
                            <p:childTnLst>
                              <p:par>
                                <p:cTn id="44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500"/>
                            </p:stCondLst>
                            <p:childTnLst>
                              <p:par>
                                <p:cTn id="48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2.59259E-6 L -0.24544 0.00393 " pathEditMode="relative" rAng="0" ptsTypes="AA">
                                      <p:cBhvr>
                                        <p:cTn id="4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79" y="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8500"/>
                            </p:stCondLst>
                            <p:childTnLst>
                              <p:par>
                                <p:cTn id="51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9000"/>
                            </p:stCondLst>
                            <p:childTnLst>
                              <p:par>
                                <p:cTn id="55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9500"/>
                            </p:stCondLst>
                            <p:childTnLst>
                              <p:par>
                                <p:cTn id="59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3.33333E-6 L -0.00065 -0.09838 " pathEditMode="relative" rAng="0" ptsTypes="AA">
                                      <p:cBhvr>
                                        <p:cTn id="6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500"/>
                            </p:stCondLst>
                            <p:childTnLst>
                              <p:par>
                                <p:cTn id="62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1000"/>
                            </p:stCondLst>
                            <p:childTnLst>
                              <p:par>
                                <p:cTn id="66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1500"/>
                            </p:stCondLst>
                            <p:childTnLst>
                              <p:par>
                                <p:cTn id="70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3.33333E-6 L -0.00065 -0.09838 " pathEditMode="relative" rAng="0" ptsTypes="AA">
                                      <p:cBhvr>
                                        <p:cTn id="7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2500"/>
                            </p:stCondLst>
                            <p:childTnLst>
                              <p:par>
                                <p:cTn id="7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3000"/>
                            </p:stCondLst>
                            <p:childTnLst>
                              <p:par>
                                <p:cTn id="77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3500"/>
                            </p:stCondLst>
                            <p:childTnLst>
                              <p:par>
                                <p:cTn id="81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2.22222E-6 L -0.00065 -0.09838 " pathEditMode="relative" rAng="0" ptsTypes="AA">
                                      <p:cBhvr>
                                        <p:cTn id="8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4500"/>
                            </p:stCondLst>
                            <p:childTnLst>
                              <p:par>
                                <p:cTn id="84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5000"/>
                            </p:stCondLst>
                            <p:childTnLst>
                              <p:par>
                                <p:cTn id="88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5500"/>
                            </p:stCondLst>
                            <p:childTnLst>
                              <p:par>
                                <p:cTn id="92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1.11111E-6 L -0.00065 -0.09838 " pathEditMode="relative" rAng="0" ptsTypes="AA">
                                      <p:cBhvr>
                                        <p:cTn id="9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6500"/>
                            </p:stCondLst>
                            <p:childTnLst>
                              <p:par>
                                <p:cTn id="9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7000"/>
                            </p:stCondLst>
                            <p:childTnLst>
                              <p:par>
                                <p:cTn id="99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7500"/>
                            </p:stCondLst>
                            <p:childTnLst>
                              <p:par>
                                <p:cTn id="103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1.11111E-6 L -0.00065 -0.09838 " pathEditMode="relative" rAng="0" ptsTypes="AA">
                                      <p:cBhvr>
                                        <p:cTn id="10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8500"/>
                            </p:stCondLst>
                            <p:childTnLst>
                              <p:par>
                                <p:cTn id="106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9000"/>
                            </p:stCondLst>
                            <p:childTnLst>
                              <p:par>
                                <p:cTn id="110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9500"/>
                            </p:stCondLst>
                            <p:childTnLst>
                              <p:par>
                                <p:cTn id="114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4.81481E-6 L -0.26406 0.00625 " pathEditMode="relative" rAng="0" ptsTypes="AA">
                                      <p:cBhvr>
                                        <p:cTn id="11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203" y="3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20500"/>
                            </p:stCondLst>
                            <p:childTnLst>
                              <p:par>
                                <p:cTn id="117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21000"/>
                            </p:stCondLst>
                            <p:childTnLst>
                              <p:par>
                                <p:cTn id="121" presetID="49" presetClass="exit" presetSubtype="0" accel="10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2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21500"/>
                            </p:stCondLst>
                            <p:childTnLst>
                              <p:par>
                                <p:cTn id="128" presetID="10" presetClass="entr" presetSubtype="0" fill="hold" grpId="2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22000"/>
                            </p:stCondLst>
                            <p:childTnLst>
                              <p:par>
                                <p:cTn id="132" presetID="42" presetClass="path" presetSubtype="0" accel="50000" decel="5000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2"/>
                                    </p:cond>
                                  </p:endCondLst>
                                  <p:childTnLst>
                                    <p:animMotion origin="layout" path="M -1.66667E-6 3.33333E-6 L -0.00065 -0.09838 " pathEditMode="relative" rAng="0" ptsTypes="AA">
                                      <p:cBhvr>
                                        <p:cTn id="13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23000"/>
                            </p:stCondLst>
                            <p:childTnLst>
                              <p:par>
                                <p:cTn id="135" presetID="10" presetClass="exit" presetSubtype="0" fill="hold" grpId="1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5"/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8" grpId="1"/>
      <p:bldP spid="18" grpId="2"/>
      <p:bldP spid="19" grpId="0"/>
      <p:bldP spid="19" grpId="1"/>
      <p:bldP spid="19" grpId="2"/>
      <p:bldP spid="20" grpId="0"/>
      <p:bldP spid="20" grpId="1"/>
      <p:bldP spid="20" grpId="2"/>
      <p:bldP spid="21" grpId="0"/>
      <p:bldP spid="21" grpId="1"/>
      <p:bldP spid="21" grpId="2"/>
      <p:bldP spid="22" grpId="0"/>
      <p:bldP spid="22" grpId="1"/>
      <p:bldP spid="22" grpId="2"/>
      <p:bldP spid="23" grpId="0"/>
      <p:bldP spid="23" grpId="1"/>
      <p:bldP spid="23" grpId="2"/>
      <p:bldP spid="24" grpId="0"/>
      <p:bldP spid="24" grpId="1"/>
      <p:bldP spid="24" grpId="2"/>
      <p:bldP spid="25" grpId="0"/>
      <p:bldP spid="25" grpId="1"/>
      <p:bldP spid="25" grpId="2"/>
      <p:bldP spid="26" grpId="0"/>
      <p:bldP spid="26" grpId="1"/>
      <p:bldP spid="26" grpId="2"/>
      <p:bldP spid="27" grpId="0"/>
      <p:bldP spid="27" grpId="1"/>
      <p:bldP spid="27" grpId="2"/>
      <p:bldP spid="28" grpId="0"/>
      <p:bldP spid="28" grpId="1"/>
      <p:bldP spid="28" grpId="2"/>
      <p:bldP spid="29" grpId="0"/>
      <p:bldP spid="29" grpId="1"/>
      <p:bldP spid="29" grpId="2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50A7686D-46C4-48C5-8745-DCD39A37E382}"/>
              </a:ext>
            </a:extLst>
          </p:cNvPr>
          <p:cNvSpPr/>
          <p:nvPr/>
        </p:nvSpPr>
        <p:spPr>
          <a:xfrm>
            <a:off x="832785" y="1513353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ㄱ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EE1D8A5B-0B44-4079-9EB7-3CC3006CFD30}"/>
              </a:ext>
            </a:extLst>
          </p:cNvPr>
          <p:cNvSpPr/>
          <p:nvPr/>
        </p:nvSpPr>
        <p:spPr>
          <a:xfrm>
            <a:off x="198121" y="224737"/>
            <a:ext cx="287610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spc="5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[ </a:t>
            </a:r>
            <a:r>
              <a:rPr lang="ko-KR" altLang="en-US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오늘의</a:t>
            </a:r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ko-KR" altLang="en-US" sz="24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한글자음</a:t>
            </a:r>
            <a:r>
              <a:rPr lang="ko-KR" altLang="en-US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]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04CDB0D1-9DCB-4E8D-8E37-4E4AA5AC5D9A}"/>
              </a:ext>
            </a:extLst>
          </p:cNvPr>
          <p:cNvSpPr/>
          <p:nvPr/>
        </p:nvSpPr>
        <p:spPr>
          <a:xfrm>
            <a:off x="2350159" y="1513353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ㄴ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B116A8C3-0206-407E-A324-344BDE7A6525}"/>
              </a:ext>
            </a:extLst>
          </p:cNvPr>
          <p:cNvSpPr/>
          <p:nvPr/>
        </p:nvSpPr>
        <p:spPr>
          <a:xfrm>
            <a:off x="3867533" y="1513353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ㄷ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F38C6BFA-822F-419F-A894-AA7C6152EAB5}"/>
              </a:ext>
            </a:extLst>
          </p:cNvPr>
          <p:cNvSpPr/>
          <p:nvPr/>
        </p:nvSpPr>
        <p:spPr>
          <a:xfrm>
            <a:off x="5384907" y="1513353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ㄹ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9728C3DE-C3A8-4873-AB6D-0F0B99887138}"/>
              </a:ext>
            </a:extLst>
          </p:cNvPr>
          <p:cNvSpPr/>
          <p:nvPr/>
        </p:nvSpPr>
        <p:spPr>
          <a:xfrm>
            <a:off x="832785" y="4029105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ㅇ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F2DDE252-314F-4729-ACA9-E3D2F3AE0296}"/>
              </a:ext>
            </a:extLst>
          </p:cNvPr>
          <p:cNvSpPr/>
          <p:nvPr/>
        </p:nvSpPr>
        <p:spPr>
          <a:xfrm>
            <a:off x="2350159" y="4029105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ㅈ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F11EF64F-CB41-4C35-A780-9D042816AE24}"/>
              </a:ext>
            </a:extLst>
          </p:cNvPr>
          <p:cNvSpPr/>
          <p:nvPr/>
        </p:nvSpPr>
        <p:spPr>
          <a:xfrm>
            <a:off x="3867533" y="4029105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ㅊ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5EFFADCD-87C3-406F-B43F-8039523A8753}"/>
              </a:ext>
            </a:extLst>
          </p:cNvPr>
          <p:cNvSpPr/>
          <p:nvPr/>
        </p:nvSpPr>
        <p:spPr>
          <a:xfrm>
            <a:off x="5384907" y="4029105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ㅋ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A269FBE2-2819-4F98-B98F-29C7E73509F3}"/>
              </a:ext>
            </a:extLst>
          </p:cNvPr>
          <p:cNvSpPr/>
          <p:nvPr/>
        </p:nvSpPr>
        <p:spPr>
          <a:xfrm>
            <a:off x="6807092" y="1513353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ㅁ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B0FFF8CD-0D30-4CAF-BBB5-3539C924CA48}"/>
              </a:ext>
            </a:extLst>
          </p:cNvPr>
          <p:cNvSpPr/>
          <p:nvPr/>
        </p:nvSpPr>
        <p:spPr>
          <a:xfrm>
            <a:off x="8324466" y="1513353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ㅂ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40B50643-74DC-41D2-BD7B-4121C1BA860D}"/>
              </a:ext>
            </a:extLst>
          </p:cNvPr>
          <p:cNvSpPr/>
          <p:nvPr/>
        </p:nvSpPr>
        <p:spPr>
          <a:xfrm>
            <a:off x="9841840" y="1513353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ㅅ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7462F2B5-820E-47D2-AB03-9D679EF4CE09}"/>
              </a:ext>
            </a:extLst>
          </p:cNvPr>
          <p:cNvSpPr/>
          <p:nvPr/>
        </p:nvSpPr>
        <p:spPr>
          <a:xfrm>
            <a:off x="6807092" y="4029105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ㅌ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77393F86-CC75-4F9E-9C2F-B560F40F8492}"/>
              </a:ext>
            </a:extLst>
          </p:cNvPr>
          <p:cNvSpPr/>
          <p:nvPr/>
        </p:nvSpPr>
        <p:spPr>
          <a:xfrm>
            <a:off x="8324466" y="4029105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ㅍ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DA270F8F-4AD1-4717-BB79-AB44E7A2D6FB}"/>
              </a:ext>
            </a:extLst>
          </p:cNvPr>
          <p:cNvSpPr/>
          <p:nvPr/>
        </p:nvSpPr>
        <p:spPr>
          <a:xfrm>
            <a:off x="9841840" y="4029105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ㅎ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7" name="Google Shape;107;p16">
            <a:extLst>
              <a:ext uri="{FF2B5EF4-FFF2-40B4-BE49-F238E27FC236}">
                <a16:creationId xmlns:a16="http://schemas.microsoft.com/office/drawing/2014/main" id="{844AD9FC-D461-44AC-AF69-787FAC4B7FF0}"/>
              </a:ext>
            </a:extLst>
          </p:cNvPr>
          <p:cNvSpPr txBox="1"/>
          <p:nvPr/>
        </p:nvSpPr>
        <p:spPr>
          <a:xfrm>
            <a:off x="0" y="6183000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ko-KR" altLang="en-US" sz="12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ko-KR" alt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altLang="ko-KR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(NAKS)</a:t>
            </a:r>
            <a:endParaRPr lang="ko-KR" alt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1975BCE5-9AFF-47DF-8FD1-256FD8B6002B}"/>
              </a:ext>
            </a:extLst>
          </p:cNvPr>
          <p:cNvSpPr/>
          <p:nvPr/>
        </p:nvSpPr>
        <p:spPr>
          <a:xfrm>
            <a:off x="1282508" y="1235689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1</a:t>
            </a: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16E4DF9C-517F-4E94-859E-93EB9952C818}"/>
              </a:ext>
            </a:extLst>
          </p:cNvPr>
          <p:cNvSpPr/>
          <p:nvPr/>
        </p:nvSpPr>
        <p:spPr>
          <a:xfrm>
            <a:off x="2777521" y="1255355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2</a:t>
            </a: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6CA16926-B282-49FE-8FD1-14B0B49CAEB7}"/>
              </a:ext>
            </a:extLst>
          </p:cNvPr>
          <p:cNvSpPr/>
          <p:nvPr/>
        </p:nvSpPr>
        <p:spPr>
          <a:xfrm>
            <a:off x="4304673" y="1235689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3</a:t>
            </a: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4BADC4B4-A458-4343-92B0-8394857D3386}"/>
              </a:ext>
            </a:extLst>
          </p:cNvPr>
          <p:cNvSpPr/>
          <p:nvPr/>
        </p:nvSpPr>
        <p:spPr>
          <a:xfrm>
            <a:off x="5741874" y="1235689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4</a:t>
            </a: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92CF7A8B-272E-4C3B-820F-2EFAD9AA7B9A}"/>
              </a:ext>
            </a:extLst>
          </p:cNvPr>
          <p:cNvSpPr/>
          <p:nvPr/>
        </p:nvSpPr>
        <p:spPr>
          <a:xfrm>
            <a:off x="7166762" y="1235689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5</a:t>
            </a: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973D2142-0D03-4BA2-AB9F-74EFD17563AC}"/>
              </a:ext>
            </a:extLst>
          </p:cNvPr>
          <p:cNvSpPr/>
          <p:nvPr/>
        </p:nvSpPr>
        <p:spPr>
          <a:xfrm>
            <a:off x="8706664" y="1235689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6</a:t>
            </a: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22F9145C-F226-443D-9BBB-418131B23C47}"/>
              </a:ext>
            </a:extLst>
          </p:cNvPr>
          <p:cNvSpPr/>
          <p:nvPr/>
        </p:nvSpPr>
        <p:spPr>
          <a:xfrm>
            <a:off x="10222632" y="1235689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7</a:t>
            </a:r>
          </a:p>
        </p:txBody>
      </p: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ACDCD8B5-AAAA-4D94-B235-9A65FB243A09}"/>
              </a:ext>
            </a:extLst>
          </p:cNvPr>
          <p:cNvGrpSpPr/>
          <p:nvPr/>
        </p:nvGrpSpPr>
        <p:grpSpPr>
          <a:xfrm>
            <a:off x="1260706" y="3651966"/>
            <a:ext cx="9626981" cy="549108"/>
            <a:chOff x="1233577" y="1488896"/>
            <a:chExt cx="9626981" cy="549108"/>
          </a:xfrm>
        </p:grpSpPr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67EB3AB3-3095-4550-B6A4-477BEE55AE59}"/>
                </a:ext>
              </a:extLst>
            </p:cNvPr>
            <p:cNvSpPr/>
            <p:nvPr/>
          </p:nvSpPr>
          <p:spPr>
            <a:xfrm>
              <a:off x="1233577" y="1514784"/>
              <a:ext cx="68685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altLang="ko-KR" sz="2800" b="1" dirty="0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</a:rPr>
                <a:t>8</a:t>
              </a:r>
            </a:p>
          </p:txBody>
        </p:sp>
        <p:sp>
          <p:nvSpPr>
            <p:cNvPr id="27" name="직사각형 26">
              <a:extLst>
                <a:ext uri="{FF2B5EF4-FFF2-40B4-BE49-F238E27FC236}">
                  <a16:creationId xmlns:a16="http://schemas.microsoft.com/office/drawing/2014/main" id="{F827C52D-97EB-43DC-82E2-303AB4F7DD7A}"/>
                </a:ext>
              </a:extLst>
            </p:cNvPr>
            <p:cNvSpPr/>
            <p:nvPr/>
          </p:nvSpPr>
          <p:spPr>
            <a:xfrm>
              <a:off x="2749545" y="1488896"/>
              <a:ext cx="68685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altLang="ko-KR" sz="2800" b="1" dirty="0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</a:rPr>
                <a:t>9</a:t>
              </a:r>
            </a:p>
          </p:txBody>
        </p:sp>
        <p:sp>
          <p:nvSpPr>
            <p:cNvPr id="28" name="직사각형 27">
              <a:extLst>
                <a:ext uri="{FF2B5EF4-FFF2-40B4-BE49-F238E27FC236}">
                  <a16:creationId xmlns:a16="http://schemas.microsoft.com/office/drawing/2014/main" id="{F2765C34-5EE9-411B-86AE-4CDA59C1ECEA}"/>
                </a:ext>
              </a:extLst>
            </p:cNvPr>
            <p:cNvSpPr/>
            <p:nvPr/>
          </p:nvSpPr>
          <p:spPr>
            <a:xfrm>
              <a:off x="4255742" y="1514784"/>
              <a:ext cx="68685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altLang="ko-KR" sz="2800" b="1" dirty="0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</a:rPr>
                <a:t>10</a:t>
              </a:r>
            </a:p>
          </p:txBody>
        </p:sp>
        <p:sp>
          <p:nvSpPr>
            <p:cNvPr id="29" name="직사각형 28">
              <a:extLst>
                <a:ext uri="{FF2B5EF4-FFF2-40B4-BE49-F238E27FC236}">
                  <a16:creationId xmlns:a16="http://schemas.microsoft.com/office/drawing/2014/main" id="{65684600-9BA1-4322-8650-D01FCD8B73BC}"/>
                </a:ext>
              </a:extLst>
            </p:cNvPr>
            <p:cNvSpPr/>
            <p:nvPr/>
          </p:nvSpPr>
          <p:spPr>
            <a:xfrm>
              <a:off x="5692943" y="1514784"/>
              <a:ext cx="68685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altLang="ko-KR" sz="2800" b="1" dirty="0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</a:rPr>
                <a:t>11</a:t>
              </a:r>
            </a:p>
          </p:txBody>
        </p:sp>
        <p:sp>
          <p:nvSpPr>
            <p:cNvPr id="30" name="직사각형 29">
              <a:extLst>
                <a:ext uri="{FF2B5EF4-FFF2-40B4-BE49-F238E27FC236}">
                  <a16:creationId xmlns:a16="http://schemas.microsoft.com/office/drawing/2014/main" id="{5182335A-8383-4414-A511-35063AA998DF}"/>
                </a:ext>
              </a:extLst>
            </p:cNvPr>
            <p:cNvSpPr/>
            <p:nvPr/>
          </p:nvSpPr>
          <p:spPr>
            <a:xfrm>
              <a:off x="7117831" y="1514784"/>
              <a:ext cx="68685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altLang="ko-KR" sz="2800" b="1" dirty="0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</a:rPr>
                <a:t>12</a:t>
              </a:r>
            </a:p>
          </p:txBody>
        </p:sp>
        <p:sp>
          <p:nvSpPr>
            <p:cNvPr id="31" name="직사각형 30">
              <a:extLst>
                <a:ext uri="{FF2B5EF4-FFF2-40B4-BE49-F238E27FC236}">
                  <a16:creationId xmlns:a16="http://schemas.microsoft.com/office/drawing/2014/main" id="{25A52384-682E-404B-ACA8-F2653C7E7FB0}"/>
                </a:ext>
              </a:extLst>
            </p:cNvPr>
            <p:cNvSpPr/>
            <p:nvPr/>
          </p:nvSpPr>
          <p:spPr>
            <a:xfrm>
              <a:off x="8657733" y="1514784"/>
              <a:ext cx="68685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altLang="ko-KR" sz="2800" b="1" dirty="0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</a:rPr>
                <a:t>13</a:t>
              </a:r>
            </a:p>
          </p:txBody>
        </p:sp>
        <p:sp>
          <p:nvSpPr>
            <p:cNvPr id="32" name="직사각형 31">
              <a:extLst>
                <a:ext uri="{FF2B5EF4-FFF2-40B4-BE49-F238E27FC236}">
                  <a16:creationId xmlns:a16="http://schemas.microsoft.com/office/drawing/2014/main" id="{880F1EAA-2A7C-4D7E-8A08-56AE3B068D82}"/>
                </a:ext>
              </a:extLst>
            </p:cNvPr>
            <p:cNvSpPr/>
            <p:nvPr/>
          </p:nvSpPr>
          <p:spPr>
            <a:xfrm>
              <a:off x="10173701" y="1514784"/>
              <a:ext cx="68685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altLang="ko-KR" sz="2800" b="1" dirty="0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</a:rPr>
                <a:t>14</a:t>
              </a:r>
            </a:p>
          </p:txBody>
        </p:sp>
      </p:grp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76E0EFA8-0F21-4224-B918-1E3A821034AC}"/>
              </a:ext>
            </a:extLst>
          </p:cNvPr>
          <p:cNvSpPr/>
          <p:nvPr/>
        </p:nvSpPr>
        <p:spPr>
          <a:xfrm>
            <a:off x="6179494" y="769365"/>
            <a:ext cx="2755884" cy="31700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2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ㅁ</a:t>
            </a:r>
            <a:endParaRPr lang="en-US" altLang="ko-KR" sz="2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00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29385643-5518-415F-B2F5-D448F4CCE8AF}"/>
              </a:ext>
            </a:extLst>
          </p:cNvPr>
          <p:cNvSpPr/>
          <p:nvPr/>
        </p:nvSpPr>
        <p:spPr>
          <a:xfrm>
            <a:off x="5222409" y="4229160"/>
            <a:ext cx="173316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[ </a:t>
            </a:r>
            <a:r>
              <a:rPr lang="ko-KR" alt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미  음 </a:t>
            </a:r>
            <a:r>
              <a:rPr lang="en-US" altLang="ko-KR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4259710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2.5E-6 -3.7037E-6 L -2.5E-6 -0.07222 " pathEditMode="relative" rAng="0" ptsTypes="AA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1.66667E-6 -3.7037E-6 L -1.66667E-6 -0.07222 " pathEditMode="relative" rAng="0" ptsTypes="AA">
                                      <p:cBhvr>
                                        <p:cTn id="1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8.33333E-7 -3.7037E-6 L -8.33333E-7 -0.07222 " pathEditMode="relative" rAng="0" ptsTypes="AA">
                                      <p:cBhvr>
                                        <p:cTn id="2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3.7037E-6 L 0 -0.07222 " pathEditMode="relative" rAng="0" ptsTypes="AA">
                                      <p:cBhvr>
                                        <p:cTn id="2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33333E-6 -3.7037E-6 L 3.33333E-6 -0.07222 " pathEditMode="relative" rAng="0" ptsTypes="AA">
                                      <p:cBhvr>
                                        <p:cTn id="3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3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16667E-6 -3.7037E-6 L 4.16667E-6 -0.07222 " pathEditMode="relative" rAng="0" ptsTypes="AA">
                                      <p:cBhvr>
                                        <p:cTn id="4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4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4.79167E-6 -3.7037E-6 L -4.79167E-6 -0.07222 " pathEditMode="relative" rAng="0" ptsTypes="AA">
                                      <p:cBhvr>
                                        <p:cTn id="4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4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5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500"/>
                            </p:stCondLst>
                            <p:childTnLst>
                              <p:par>
                                <p:cTn id="54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2.5E-6 -1.85185E-6 L -2.5E-6 -0.07222 " pathEditMode="relative" rAng="0" ptsTypes="AA">
                                      <p:cBhvr>
                                        <p:cTn id="5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5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5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000"/>
                            </p:stCondLst>
                            <p:childTnLst>
                              <p:par>
                                <p:cTn id="61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1.66667E-6 -1.85185E-6 L -1.66667E-6 -0.07222 " pathEditMode="relative" rAng="0" ptsTypes="AA">
                                      <p:cBhvr>
                                        <p:cTn id="6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6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6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500"/>
                            </p:stCondLst>
                            <p:childTnLst>
                              <p:par>
                                <p:cTn id="68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8.33333E-7 -1.85185E-6 L -8.33333E-7 -0.07222 " pathEditMode="relative" rAng="0" ptsTypes="AA">
                                      <p:cBhvr>
                                        <p:cTn id="6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7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0"/>
                            </p:stCondLst>
                            <p:childTnLst>
                              <p:par>
                                <p:cTn id="75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1.85185E-6 L 0 -0.07222 " pathEditMode="relative" rAng="0" ptsTypes="AA">
                                      <p:cBhvr>
                                        <p:cTn id="7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8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500"/>
                            </p:stCondLst>
                            <p:childTnLst>
                              <p:par>
                                <p:cTn id="82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33333E-6 -1.85185E-6 L 3.33333E-6 -0.07222 " pathEditMode="relative" rAng="0" ptsTypes="AA">
                                      <p:cBhvr>
                                        <p:cTn id="8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8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8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6000"/>
                            </p:stCondLst>
                            <p:childTnLst>
                              <p:par>
                                <p:cTn id="89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16667E-6 -1.85185E-6 L 4.16667E-6 -0.07222 " pathEditMode="relative" rAng="0" ptsTypes="AA">
                                      <p:cBhvr>
                                        <p:cTn id="9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9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9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6500"/>
                            </p:stCondLst>
                            <p:childTnLst>
                              <p:par>
                                <p:cTn id="96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4.79167E-6 -1.85185E-6 L -4.79167E-6 -0.07222 " pathEditMode="relative" rAng="0" ptsTypes="AA">
                                      <p:cBhvr>
                                        <p:cTn id="9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9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7000"/>
                            </p:stCondLst>
                            <p:childTnLst>
                              <p:par>
                                <p:cTn id="103" presetID="2" presetClass="exit" presetSubtype="4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04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08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1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1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2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2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2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3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3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4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4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4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5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5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0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4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5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8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9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2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3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6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7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0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1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4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5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7500"/>
                            </p:stCondLst>
                            <p:childTnLst>
                              <p:par>
                                <p:cTn id="188" presetID="53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8000"/>
                            </p:stCondLst>
                            <p:childTnLst>
                              <p:par>
                                <p:cTn id="194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2.96296E-6 L -0.11992 0.15902 " pathEditMode="relative" rAng="0" ptsTypes="AA">
                                      <p:cBhvr>
                                        <p:cTn id="195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003" y="79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10000"/>
                            </p:stCondLst>
                            <p:childTnLst>
                              <p:par>
                                <p:cTn id="19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4" grpId="0"/>
      <p:bldP spid="4" grpId="1"/>
      <p:bldP spid="5" grpId="0"/>
      <p:bldP spid="5" grpId="1"/>
      <p:bldP spid="6" grpId="0"/>
      <p:bldP spid="6" grpId="1"/>
      <p:bldP spid="7" grpId="0"/>
      <p:bldP spid="7" grpId="1"/>
      <p:bldP spid="8" grpId="0"/>
      <p:bldP spid="8" grpId="1"/>
      <p:bldP spid="9" grpId="0"/>
      <p:bldP spid="9" grpId="1"/>
      <p:bldP spid="10" grpId="0"/>
      <p:bldP spid="10" grpId="1"/>
      <p:bldP spid="11" grpId="0"/>
      <p:bldP spid="11" grpId="1"/>
      <p:bldP spid="12" grpId="0"/>
      <p:bldP spid="12" grpId="1"/>
      <p:bldP spid="13" grpId="0"/>
      <p:bldP spid="13" grpId="1"/>
      <p:bldP spid="14" grpId="0"/>
      <p:bldP spid="14" grpId="1"/>
      <p:bldP spid="15" grpId="0"/>
      <p:bldP spid="15" grpId="1"/>
      <p:bldP spid="16" grpId="0"/>
      <p:bldP spid="16" grpId="1"/>
      <p:bldP spid="18" grpId="0"/>
      <p:bldP spid="19" grpId="0"/>
      <p:bldP spid="20" grpId="0"/>
      <p:bldP spid="21" grpId="0"/>
      <p:bldP spid="23" grpId="0"/>
      <p:bldP spid="24" grpId="0"/>
      <p:bldP spid="33" grpId="0"/>
      <p:bldP spid="33" grpId="1"/>
      <p:bldP spid="3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07;p16">
            <a:extLst>
              <a:ext uri="{FF2B5EF4-FFF2-40B4-BE49-F238E27FC236}">
                <a16:creationId xmlns:a16="http://schemas.microsoft.com/office/drawing/2014/main" id="{5827FACD-92A1-4A48-99DC-A0301C46E753}"/>
              </a:ext>
            </a:extLst>
          </p:cNvPr>
          <p:cNvSpPr txBox="1"/>
          <p:nvPr/>
        </p:nvSpPr>
        <p:spPr>
          <a:xfrm>
            <a:off x="0" y="6197068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ko-KR" altLang="en-US" sz="12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ko-KR" alt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altLang="ko-KR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(NAKS)</a:t>
            </a:r>
            <a:endParaRPr lang="ko-KR" alt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243F048-4D0D-4072-9359-E196D54C69A4}"/>
              </a:ext>
            </a:extLst>
          </p:cNvPr>
          <p:cNvSpPr txBox="1"/>
          <p:nvPr/>
        </p:nvSpPr>
        <p:spPr>
          <a:xfrm>
            <a:off x="536694" y="1530959"/>
            <a:ext cx="4392118" cy="4302177"/>
          </a:xfrm>
          <a:prstGeom prst="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endParaRPr lang="ko-KR" alt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ECA4EF9-E633-43A2-8BED-8D38A571E775}"/>
              </a:ext>
            </a:extLst>
          </p:cNvPr>
          <p:cNvSpPr txBox="1"/>
          <p:nvPr/>
        </p:nvSpPr>
        <p:spPr>
          <a:xfrm>
            <a:off x="7260238" y="1566473"/>
            <a:ext cx="4392118" cy="4302177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endParaRPr lang="ko-KR" altLang="en-US" dirty="0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1AC4C255-1FC5-4751-86C0-54AA5BB76654}"/>
              </a:ext>
            </a:extLst>
          </p:cNvPr>
          <p:cNvSpPr/>
          <p:nvPr/>
        </p:nvSpPr>
        <p:spPr>
          <a:xfrm>
            <a:off x="732368" y="2031631"/>
            <a:ext cx="88357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ㄱ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A275C347-7FF7-4DE3-AA90-F33180CBC462}"/>
              </a:ext>
            </a:extLst>
          </p:cNvPr>
          <p:cNvSpPr/>
          <p:nvPr/>
        </p:nvSpPr>
        <p:spPr>
          <a:xfrm>
            <a:off x="1847065" y="2054799"/>
            <a:ext cx="73914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ㄴ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0838F088-DA2E-4BFC-9D87-7FAA8B5D75AC}"/>
              </a:ext>
            </a:extLst>
          </p:cNvPr>
          <p:cNvSpPr/>
          <p:nvPr/>
        </p:nvSpPr>
        <p:spPr>
          <a:xfrm>
            <a:off x="2883543" y="2054799"/>
            <a:ext cx="8835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ㄷ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D4ADEABD-0D32-4E4C-BEBF-CF8F5D38FF97}"/>
              </a:ext>
            </a:extLst>
          </p:cNvPr>
          <p:cNvSpPr/>
          <p:nvPr/>
        </p:nvSpPr>
        <p:spPr>
          <a:xfrm>
            <a:off x="3905377" y="2064772"/>
            <a:ext cx="88357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ㄹ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6719DE7B-053C-430B-91E2-87BDBDD76C5B}"/>
              </a:ext>
            </a:extLst>
          </p:cNvPr>
          <p:cNvSpPr/>
          <p:nvPr/>
        </p:nvSpPr>
        <p:spPr>
          <a:xfrm>
            <a:off x="726958" y="2920209"/>
            <a:ext cx="8835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ㅁ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3B84D614-C0A4-46FE-8F22-74EE36423D34}"/>
              </a:ext>
            </a:extLst>
          </p:cNvPr>
          <p:cNvSpPr/>
          <p:nvPr/>
        </p:nvSpPr>
        <p:spPr>
          <a:xfrm>
            <a:off x="1790166" y="2931793"/>
            <a:ext cx="8835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ㅂ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DB5D63A0-B730-4E68-B4C5-34BD2EFF3540}"/>
              </a:ext>
            </a:extLst>
          </p:cNvPr>
          <p:cNvSpPr/>
          <p:nvPr/>
        </p:nvSpPr>
        <p:spPr>
          <a:xfrm>
            <a:off x="2910273" y="2954961"/>
            <a:ext cx="8835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ㅅ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AF605E86-C3AB-464D-A6A0-58ED21EDBC16}"/>
              </a:ext>
            </a:extLst>
          </p:cNvPr>
          <p:cNvSpPr/>
          <p:nvPr/>
        </p:nvSpPr>
        <p:spPr>
          <a:xfrm>
            <a:off x="3901085" y="3014921"/>
            <a:ext cx="88357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ㅇ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4ABC09EE-D43B-40BA-B018-1466823C7FC1}"/>
              </a:ext>
            </a:extLst>
          </p:cNvPr>
          <p:cNvSpPr/>
          <p:nvPr/>
        </p:nvSpPr>
        <p:spPr>
          <a:xfrm>
            <a:off x="758386" y="3854532"/>
            <a:ext cx="8835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ㅈ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96BAEAA5-592D-48D5-AC39-180FF2B06D6E}"/>
              </a:ext>
            </a:extLst>
          </p:cNvPr>
          <p:cNvSpPr/>
          <p:nvPr/>
        </p:nvSpPr>
        <p:spPr>
          <a:xfrm>
            <a:off x="1823294" y="3854970"/>
            <a:ext cx="833002" cy="95276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ㅊ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5CD0D371-AD1A-4A08-980B-7A2DC80AC288}"/>
              </a:ext>
            </a:extLst>
          </p:cNvPr>
          <p:cNvSpPr/>
          <p:nvPr/>
        </p:nvSpPr>
        <p:spPr>
          <a:xfrm>
            <a:off x="2883543" y="3926622"/>
            <a:ext cx="8835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ㅋ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4E0CF11B-ECB5-48D1-92F9-21C3CFCD92AA}"/>
              </a:ext>
            </a:extLst>
          </p:cNvPr>
          <p:cNvSpPr/>
          <p:nvPr/>
        </p:nvSpPr>
        <p:spPr>
          <a:xfrm>
            <a:off x="3879948" y="3884409"/>
            <a:ext cx="88357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ㅌ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E6B26B72-39D3-4E71-94A2-7CA1DC438062}"/>
              </a:ext>
            </a:extLst>
          </p:cNvPr>
          <p:cNvSpPr/>
          <p:nvPr/>
        </p:nvSpPr>
        <p:spPr>
          <a:xfrm>
            <a:off x="1772720" y="4816698"/>
            <a:ext cx="8835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ㅍ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64023752-8C2A-4407-AF8A-57DF0F7D4EE8}"/>
              </a:ext>
            </a:extLst>
          </p:cNvPr>
          <p:cNvSpPr/>
          <p:nvPr/>
        </p:nvSpPr>
        <p:spPr>
          <a:xfrm>
            <a:off x="2882737" y="4808579"/>
            <a:ext cx="8835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ㅎ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CE54A002-68BF-4EE6-B2B3-7BB2F187FD45}"/>
              </a:ext>
            </a:extLst>
          </p:cNvPr>
          <p:cNvSpPr/>
          <p:nvPr/>
        </p:nvSpPr>
        <p:spPr>
          <a:xfrm>
            <a:off x="7266574" y="2340667"/>
            <a:ext cx="960519" cy="105537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ㅏ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64048B5B-31DE-4B86-9940-CF22A2E40A22}"/>
              </a:ext>
            </a:extLst>
          </p:cNvPr>
          <p:cNvSpPr/>
          <p:nvPr/>
        </p:nvSpPr>
        <p:spPr>
          <a:xfrm>
            <a:off x="8392218" y="2360465"/>
            <a:ext cx="960520" cy="10553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ㅑ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DF2D599D-BC28-497A-98BD-94795C54AF33}"/>
              </a:ext>
            </a:extLst>
          </p:cNvPr>
          <p:cNvSpPr/>
          <p:nvPr/>
        </p:nvSpPr>
        <p:spPr>
          <a:xfrm>
            <a:off x="9566102" y="2330196"/>
            <a:ext cx="960520" cy="10553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ㅓ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67C66270-C96A-4C5F-9508-C1591E40C25A}"/>
              </a:ext>
            </a:extLst>
          </p:cNvPr>
          <p:cNvSpPr/>
          <p:nvPr/>
        </p:nvSpPr>
        <p:spPr>
          <a:xfrm>
            <a:off x="10593017" y="2314205"/>
            <a:ext cx="960520" cy="10553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ㅕ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9A3740CB-04BB-4537-A1D8-8D9611FE7788}"/>
              </a:ext>
            </a:extLst>
          </p:cNvPr>
          <p:cNvSpPr/>
          <p:nvPr/>
        </p:nvSpPr>
        <p:spPr>
          <a:xfrm>
            <a:off x="7267714" y="3517603"/>
            <a:ext cx="960520" cy="10553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ㅗ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E599641E-C69A-431A-A5F3-918E2D0882E0}"/>
              </a:ext>
            </a:extLst>
          </p:cNvPr>
          <p:cNvSpPr/>
          <p:nvPr/>
        </p:nvSpPr>
        <p:spPr>
          <a:xfrm>
            <a:off x="8457434" y="3504044"/>
            <a:ext cx="960520" cy="10553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ㅛ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85F12BEB-2787-4EA4-BE61-CEDB581332DE}"/>
              </a:ext>
            </a:extLst>
          </p:cNvPr>
          <p:cNvSpPr/>
          <p:nvPr/>
        </p:nvSpPr>
        <p:spPr>
          <a:xfrm>
            <a:off x="9487565" y="3504044"/>
            <a:ext cx="960520" cy="10553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ㅜ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DEC9A154-D48B-4649-936E-94A4F9CF3D47}"/>
              </a:ext>
            </a:extLst>
          </p:cNvPr>
          <p:cNvSpPr/>
          <p:nvPr/>
        </p:nvSpPr>
        <p:spPr>
          <a:xfrm>
            <a:off x="10529232" y="3518786"/>
            <a:ext cx="920385" cy="101121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ㅠ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C386E6A1-9E46-428B-A65A-B46B0806757E}"/>
              </a:ext>
            </a:extLst>
          </p:cNvPr>
          <p:cNvSpPr/>
          <p:nvPr/>
        </p:nvSpPr>
        <p:spPr>
          <a:xfrm>
            <a:off x="9562372" y="4751645"/>
            <a:ext cx="960520" cy="10553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ㅣ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9E3A42AC-0425-46C0-B9F7-AF1013DE3ECC}"/>
              </a:ext>
            </a:extLst>
          </p:cNvPr>
          <p:cNvSpPr/>
          <p:nvPr/>
        </p:nvSpPr>
        <p:spPr>
          <a:xfrm>
            <a:off x="8482542" y="4709942"/>
            <a:ext cx="960520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ㅡ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99DF559F-0B50-4C64-8A1D-F41AC123448A}"/>
              </a:ext>
            </a:extLst>
          </p:cNvPr>
          <p:cNvSpPr/>
          <p:nvPr/>
        </p:nvSpPr>
        <p:spPr>
          <a:xfrm>
            <a:off x="316593" y="244852"/>
            <a:ext cx="3190297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[</a:t>
            </a:r>
            <a:r>
              <a:rPr lang="ko-KR" altLang="en-US" sz="24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ㅁ</a:t>
            </a:r>
            <a:r>
              <a:rPr lang="ko-KR" altLang="en-US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ko-KR" altLang="en-US" sz="24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글자만들기</a:t>
            </a:r>
            <a:r>
              <a:rPr lang="ko-KR" altLang="en-US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예시 </a:t>
            </a:r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]</a:t>
            </a:r>
          </a:p>
        </p:txBody>
      </p:sp>
      <p:grpSp>
        <p:nvGrpSpPr>
          <p:cNvPr id="30" name="그룹 29">
            <a:extLst>
              <a:ext uri="{FF2B5EF4-FFF2-40B4-BE49-F238E27FC236}">
                <a16:creationId xmlns:a16="http://schemas.microsoft.com/office/drawing/2014/main" id="{E91BE47E-0A02-41BC-97D8-E3F500D41C7C}"/>
              </a:ext>
            </a:extLst>
          </p:cNvPr>
          <p:cNvGrpSpPr/>
          <p:nvPr/>
        </p:nvGrpSpPr>
        <p:grpSpPr>
          <a:xfrm>
            <a:off x="2017071" y="2314205"/>
            <a:ext cx="653108" cy="512896"/>
            <a:chOff x="4486950" y="2951771"/>
            <a:chExt cx="2107976" cy="1015663"/>
          </a:xfrm>
        </p:grpSpPr>
        <p:sp>
          <p:nvSpPr>
            <p:cNvPr id="31" name="직사각형 30">
              <a:extLst>
                <a:ext uri="{FF2B5EF4-FFF2-40B4-BE49-F238E27FC236}">
                  <a16:creationId xmlns:a16="http://schemas.microsoft.com/office/drawing/2014/main" id="{743D3989-DCD4-4D53-90FB-5549B5B24FA3}"/>
                </a:ext>
              </a:extLst>
            </p:cNvPr>
            <p:cNvSpPr/>
            <p:nvPr/>
          </p:nvSpPr>
          <p:spPr>
            <a:xfrm>
              <a:off x="4486950" y="2951771"/>
              <a:ext cx="960519" cy="1015663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endParaRPr lang="en-US" altLang="ko-KR" sz="60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endParaRPr>
            </a:p>
          </p:txBody>
        </p:sp>
        <p:sp>
          <p:nvSpPr>
            <p:cNvPr id="32" name="직사각형 31">
              <a:extLst>
                <a:ext uri="{FF2B5EF4-FFF2-40B4-BE49-F238E27FC236}">
                  <a16:creationId xmlns:a16="http://schemas.microsoft.com/office/drawing/2014/main" id="{BEDCD74A-C823-4CA8-B266-90C139F4A33D}"/>
                </a:ext>
              </a:extLst>
            </p:cNvPr>
            <p:cNvSpPr/>
            <p:nvPr/>
          </p:nvSpPr>
          <p:spPr>
            <a:xfrm>
              <a:off x="6410195" y="2960620"/>
              <a:ext cx="184731" cy="977448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endParaRPr lang="en-US" altLang="ko-KR" sz="60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endParaRPr>
            </a:p>
          </p:txBody>
        </p:sp>
      </p:grp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AACE19F0-12F0-4B9C-B3AF-34EA20CEC3B5}"/>
              </a:ext>
            </a:extLst>
          </p:cNvPr>
          <p:cNvSpPr/>
          <p:nvPr/>
        </p:nvSpPr>
        <p:spPr>
          <a:xfrm>
            <a:off x="502046" y="1564469"/>
            <a:ext cx="104708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[</a:t>
            </a:r>
            <a:r>
              <a:rPr lang="ko-KR" altLang="en-US" sz="2400" b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자음</a:t>
            </a:r>
            <a:r>
              <a:rPr lang="en-US" altLang="ko-KR" sz="2400" b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]</a:t>
            </a: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A1091D9A-E364-40D4-9960-2379FEDC57DA}"/>
              </a:ext>
            </a:extLst>
          </p:cNvPr>
          <p:cNvSpPr/>
          <p:nvPr/>
        </p:nvSpPr>
        <p:spPr>
          <a:xfrm>
            <a:off x="10641810" y="1582143"/>
            <a:ext cx="104708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[</a:t>
            </a:r>
            <a:r>
              <a:rPr lang="ko-KR" altLang="en-US" sz="2400" b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모음</a:t>
            </a:r>
            <a:r>
              <a:rPr lang="en-US" altLang="ko-KR" sz="2400" b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]</a:t>
            </a: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0C9EC5D7-87C0-43FC-B7AA-A4504BF7BAFA}"/>
              </a:ext>
            </a:extLst>
          </p:cNvPr>
          <p:cNvSpPr/>
          <p:nvPr/>
        </p:nvSpPr>
        <p:spPr>
          <a:xfrm>
            <a:off x="6385841" y="2969019"/>
            <a:ext cx="960519" cy="105537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ㅏ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36" name="Google Shape;128;p17">
            <a:extLst>
              <a:ext uri="{FF2B5EF4-FFF2-40B4-BE49-F238E27FC236}">
                <a16:creationId xmlns:a16="http://schemas.microsoft.com/office/drawing/2014/main" id="{8BE7CC3B-B197-42AD-BC29-EA11DB46849E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60795" y="4174952"/>
            <a:ext cx="960519" cy="675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11636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1.48148E-6 L 0.16888 -0.26852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38" y="-134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4.44444E-6 L -0.1599 0.09282 " pathEditMode="relative" rAng="0" ptsTypes="AA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46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44444E-6 L 0.43542 0.00208 " pathEditMode="relative" rAng="0" ptsTypes="AA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771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500"/>
                            </p:stCondLst>
                            <p:childTnLst>
                              <p:par>
                                <p:cTn id="18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8" grpId="0"/>
      <p:bldP spid="19" grpId="0"/>
      <p:bldP spid="3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5"/>
          <p:cNvSpPr txBox="1"/>
          <p:nvPr/>
        </p:nvSpPr>
        <p:spPr>
          <a:xfrm>
            <a:off x="1115100" y="485600"/>
            <a:ext cx="4869600" cy="527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3300" dirty="0">
                <a:solidFill>
                  <a:srgbClr val="FF0000"/>
                </a:solidFill>
              </a:rPr>
              <a:t>ㅁ</a:t>
            </a:r>
            <a:endParaRPr sz="33300" dirty="0">
              <a:solidFill>
                <a:srgbClr val="FF0000"/>
              </a:solidFill>
            </a:endParaRPr>
          </a:p>
        </p:txBody>
      </p:sp>
      <p:sp>
        <p:nvSpPr>
          <p:cNvPr id="102" name="Google Shape;102;p15"/>
          <p:cNvSpPr txBox="1"/>
          <p:nvPr/>
        </p:nvSpPr>
        <p:spPr>
          <a:xfrm>
            <a:off x="6486467" y="845600"/>
            <a:ext cx="5501100" cy="516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3300" dirty="0">
                <a:solidFill>
                  <a:srgbClr val="0000FF"/>
                </a:solidFill>
              </a:rPr>
              <a:t>마</a:t>
            </a:r>
            <a:endParaRPr sz="33300" dirty="0">
              <a:solidFill>
                <a:srgbClr val="0000FF"/>
              </a:solidFill>
            </a:endParaRPr>
          </a:p>
        </p:txBody>
      </p:sp>
      <p:sp>
        <p:nvSpPr>
          <p:cNvPr id="103" name="Google Shape;103;p15"/>
          <p:cNvSpPr txBox="1"/>
          <p:nvPr/>
        </p:nvSpPr>
        <p:spPr>
          <a:xfrm>
            <a:off x="0" y="6182943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" name="직선 화살표 연결선 6">
            <a:extLst>
              <a:ext uri="{FF2B5EF4-FFF2-40B4-BE49-F238E27FC236}">
                <a16:creationId xmlns:a16="http://schemas.microsoft.com/office/drawing/2014/main" id="{FCA803F0-9686-4C89-AB16-B675F90DAB0D}"/>
              </a:ext>
            </a:extLst>
          </p:cNvPr>
          <p:cNvCxnSpPr>
            <a:cxnSpLocks/>
          </p:cNvCxnSpPr>
          <p:nvPr/>
        </p:nvCxnSpPr>
        <p:spPr>
          <a:xfrm>
            <a:off x="2202891" y="2362470"/>
            <a:ext cx="0" cy="1739973"/>
          </a:xfrm>
          <a:prstGeom prst="straightConnector1">
            <a:avLst/>
          </a:prstGeom>
          <a:ln w="57150">
            <a:solidFill>
              <a:schemeClr val="bg1">
                <a:lumMod val="8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직사각형 9">
            <a:extLst>
              <a:ext uri="{FF2B5EF4-FFF2-40B4-BE49-F238E27FC236}">
                <a16:creationId xmlns:a16="http://schemas.microsoft.com/office/drawing/2014/main" id="{C036B3FD-BED9-4AB6-89E4-FCA1ED0870CA}"/>
              </a:ext>
            </a:extLst>
          </p:cNvPr>
          <p:cNvSpPr/>
          <p:nvPr/>
        </p:nvSpPr>
        <p:spPr>
          <a:xfrm>
            <a:off x="1543736" y="3664667"/>
            <a:ext cx="40827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ko-KR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  <a:endParaRPr lang="en-US" altLang="ko-KR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11" name="직선 화살표 연결선 10">
            <a:extLst>
              <a:ext uri="{FF2B5EF4-FFF2-40B4-BE49-F238E27FC236}">
                <a16:creationId xmlns:a16="http://schemas.microsoft.com/office/drawing/2014/main" id="{5417062A-67A5-4155-80EB-EB6E1A00E71C}"/>
              </a:ext>
            </a:extLst>
          </p:cNvPr>
          <p:cNvCxnSpPr>
            <a:cxnSpLocks/>
          </p:cNvCxnSpPr>
          <p:nvPr/>
        </p:nvCxnSpPr>
        <p:spPr>
          <a:xfrm>
            <a:off x="4405372" y="2423899"/>
            <a:ext cx="0" cy="1678544"/>
          </a:xfrm>
          <a:prstGeom prst="straightConnector1">
            <a:avLst/>
          </a:prstGeom>
          <a:ln w="57150">
            <a:solidFill>
              <a:schemeClr val="bg1">
                <a:lumMod val="8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연결선 11">
            <a:extLst>
              <a:ext uri="{FF2B5EF4-FFF2-40B4-BE49-F238E27FC236}">
                <a16:creationId xmlns:a16="http://schemas.microsoft.com/office/drawing/2014/main" id="{577A4D42-A309-4687-B9F5-ABB51A8E7471}"/>
              </a:ext>
            </a:extLst>
          </p:cNvPr>
          <p:cNvCxnSpPr>
            <a:cxnSpLocks/>
          </p:cNvCxnSpPr>
          <p:nvPr/>
        </p:nvCxnSpPr>
        <p:spPr>
          <a:xfrm>
            <a:off x="2201652" y="2386828"/>
            <a:ext cx="2203720" cy="0"/>
          </a:xfrm>
          <a:prstGeom prst="line">
            <a:avLst/>
          </a:prstGeom>
          <a:ln w="57150">
            <a:solidFill>
              <a:schemeClr val="bg1">
                <a:lumMod val="8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B7903D8E-DD0D-4058-B70A-8076363D624E}"/>
              </a:ext>
            </a:extLst>
          </p:cNvPr>
          <p:cNvSpPr/>
          <p:nvPr/>
        </p:nvSpPr>
        <p:spPr>
          <a:xfrm>
            <a:off x="4704735" y="3657601"/>
            <a:ext cx="369470" cy="59184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ko-KR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  <a:endParaRPr lang="en-US" altLang="ko-KR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17" name="직선 화살표 연결선 16">
            <a:extLst>
              <a:ext uri="{FF2B5EF4-FFF2-40B4-BE49-F238E27FC236}">
                <a16:creationId xmlns:a16="http://schemas.microsoft.com/office/drawing/2014/main" id="{9AB88D56-2663-4BFD-9A63-16BD17EBC549}"/>
              </a:ext>
            </a:extLst>
          </p:cNvPr>
          <p:cNvCxnSpPr>
            <a:cxnSpLocks/>
          </p:cNvCxnSpPr>
          <p:nvPr/>
        </p:nvCxnSpPr>
        <p:spPr>
          <a:xfrm flipV="1">
            <a:off x="2251080" y="4105755"/>
            <a:ext cx="2135570" cy="1"/>
          </a:xfrm>
          <a:prstGeom prst="straightConnector1">
            <a:avLst/>
          </a:prstGeom>
          <a:ln w="57150">
            <a:solidFill>
              <a:schemeClr val="bg1">
                <a:lumMod val="8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103B42EA-3B39-43B7-8169-04C435D388D7}"/>
              </a:ext>
            </a:extLst>
          </p:cNvPr>
          <p:cNvSpPr/>
          <p:nvPr/>
        </p:nvSpPr>
        <p:spPr>
          <a:xfrm>
            <a:off x="3908470" y="4208697"/>
            <a:ext cx="40827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ko-KR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  <a:endParaRPr lang="en-US" altLang="ko-KR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22" name="직선 화살표 연결선 21">
            <a:extLst>
              <a:ext uri="{FF2B5EF4-FFF2-40B4-BE49-F238E27FC236}">
                <a16:creationId xmlns:a16="http://schemas.microsoft.com/office/drawing/2014/main" id="{DB63005E-A1E6-4F20-B793-209962CA3B03}"/>
              </a:ext>
            </a:extLst>
          </p:cNvPr>
          <p:cNvCxnSpPr>
            <a:cxnSpLocks/>
          </p:cNvCxnSpPr>
          <p:nvPr/>
        </p:nvCxnSpPr>
        <p:spPr>
          <a:xfrm>
            <a:off x="7275058" y="1988216"/>
            <a:ext cx="0" cy="2191054"/>
          </a:xfrm>
          <a:prstGeom prst="straightConnector1">
            <a:avLst/>
          </a:prstGeom>
          <a:ln w="57150">
            <a:solidFill>
              <a:schemeClr val="bg1">
                <a:lumMod val="8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직선 화살표 연결선 22">
            <a:extLst>
              <a:ext uri="{FF2B5EF4-FFF2-40B4-BE49-F238E27FC236}">
                <a16:creationId xmlns:a16="http://schemas.microsoft.com/office/drawing/2014/main" id="{5CB2A20A-DB66-42A7-83A9-01FD641489EA}"/>
              </a:ext>
            </a:extLst>
          </p:cNvPr>
          <p:cNvCxnSpPr>
            <a:cxnSpLocks/>
          </p:cNvCxnSpPr>
          <p:nvPr/>
        </p:nvCxnSpPr>
        <p:spPr>
          <a:xfrm>
            <a:off x="8854683" y="1988216"/>
            <a:ext cx="0" cy="2191054"/>
          </a:xfrm>
          <a:prstGeom prst="straightConnector1">
            <a:avLst/>
          </a:prstGeom>
          <a:ln w="57150">
            <a:solidFill>
              <a:schemeClr val="bg1">
                <a:lumMod val="8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직선 연결선 23">
            <a:extLst>
              <a:ext uri="{FF2B5EF4-FFF2-40B4-BE49-F238E27FC236}">
                <a16:creationId xmlns:a16="http://schemas.microsoft.com/office/drawing/2014/main" id="{5864155A-6B8E-402A-9CA2-44973D6B001D}"/>
              </a:ext>
            </a:extLst>
          </p:cNvPr>
          <p:cNvCxnSpPr>
            <a:cxnSpLocks/>
          </p:cNvCxnSpPr>
          <p:nvPr/>
        </p:nvCxnSpPr>
        <p:spPr>
          <a:xfrm>
            <a:off x="7266068" y="1948460"/>
            <a:ext cx="1533375" cy="0"/>
          </a:xfrm>
          <a:prstGeom prst="line">
            <a:avLst/>
          </a:prstGeom>
          <a:ln w="57150">
            <a:solidFill>
              <a:schemeClr val="bg1">
                <a:lumMod val="8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직선 화살표 연결선 24">
            <a:extLst>
              <a:ext uri="{FF2B5EF4-FFF2-40B4-BE49-F238E27FC236}">
                <a16:creationId xmlns:a16="http://schemas.microsoft.com/office/drawing/2014/main" id="{A8939AC7-1B7B-4AEA-A94F-516F2DB9D3A3}"/>
              </a:ext>
            </a:extLst>
          </p:cNvPr>
          <p:cNvCxnSpPr>
            <a:cxnSpLocks/>
          </p:cNvCxnSpPr>
          <p:nvPr/>
        </p:nvCxnSpPr>
        <p:spPr>
          <a:xfrm>
            <a:off x="7323247" y="4156079"/>
            <a:ext cx="1476196" cy="0"/>
          </a:xfrm>
          <a:prstGeom prst="straightConnector1">
            <a:avLst/>
          </a:prstGeom>
          <a:ln w="57150">
            <a:solidFill>
              <a:schemeClr val="bg1">
                <a:lumMod val="8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직선 화살표 연결선 43">
            <a:extLst>
              <a:ext uri="{FF2B5EF4-FFF2-40B4-BE49-F238E27FC236}">
                <a16:creationId xmlns:a16="http://schemas.microsoft.com/office/drawing/2014/main" id="{EADEEE43-BE50-44F6-9240-849D158C0D03}"/>
              </a:ext>
            </a:extLst>
          </p:cNvPr>
          <p:cNvCxnSpPr>
            <a:cxnSpLocks/>
          </p:cNvCxnSpPr>
          <p:nvPr/>
        </p:nvCxnSpPr>
        <p:spPr>
          <a:xfrm>
            <a:off x="9803730" y="1537252"/>
            <a:ext cx="0" cy="3779195"/>
          </a:xfrm>
          <a:prstGeom prst="straightConnector1">
            <a:avLst/>
          </a:prstGeom>
          <a:ln w="57150">
            <a:solidFill>
              <a:schemeClr val="bg1">
                <a:lumMod val="8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E8DD2C3D-AE7D-48E4-A31F-D69922906536}"/>
              </a:ext>
            </a:extLst>
          </p:cNvPr>
          <p:cNvSpPr/>
          <p:nvPr/>
        </p:nvSpPr>
        <p:spPr>
          <a:xfrm>
            <a:off x="9984710" y="4878292"/>
            <a:ext cx="385977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ko-KR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</a:t>
            </a:r>
            <a:endParaRPr lang="en-US" altLang="ko-KR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46" name="직선 화살표 연결선 45">
            <a:extLst>
              <a:ext uri="{FF2B5EF4-FFF2-40B4-BE49-F238E27FC236}">
                <a16:creationId xmlns:a16="http://schemas.microsoft.com/office/drawing/2014/main" id="{8B09B503-CDDC-47C1-9507-63D1B8755DF0}"/>
              </a:ext>
            </a:extLst>
          </p:cNvPr>
          <p:cNvCxnSpPr>
            <a:cxnSpLocks/>
          </p:cNvCxnSpPr>
          <p:nvPr/>
        </p:nvCxnSpPr>
        <p:spPr>
          <a:xfrm>
            <a:off x="9785170" y="3211796"/>
            <a:ext cx="763561" cy="1"/>
          </a:xfrm>
          <a:prstGeom prst="straightConnector1">
            <a:avLst/>
          </a:prstGeom>
          <a:ln w="57150">
            <a:solidFill>
              <a:schemeClr val="bg1">
                <a:lumMod val="8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직사각형 46">
            <a:extLst>
              <a:ext uri="{FF2B5EF4-FFF2-40B4-BE49-F238E27FC236}">
                <a16:creationId xmlns:a16="http://schemas.microsoft.com/office/drawing/2014/main" id="{8E5A752F-2255-4FED-A751-48F34109339F}"/>
              </a:ext>
            </a:extLst>
          </p:cNvPr>
          <p:cNvSpPr/>
          <p:nvPr/>
        </p:nvSpPr>
        <p:spPr>
          <a:xfrm>
            <a:off x="10669419" y="2945912"/>
            <a:ext cx="40827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ko-KR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</a:t>
            </a:r>
            <a:endParaRPr lang="en-US" altLang="ko-KR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80CEED25-AA84-4990-9A55-E73D3A0E3652}"/>
              </a:ext>
            </a:extLst>
          </p:cNvPr>
          <p:cNvSpPr/>
          <p:nvPr/>
        </p:nvSpPr>
        <p:spPr>
          <a:xfrm>
            <a:off x="355193" y="467700"/>
            <a:ext cx="331853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32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[ </a:t>
            </a:r>
            <a:r>
              <a:rPr lang="ko-KR" altLang="en-US" sz="32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함께 써 봐요</a:t>
            </a:r>
            <a:r>
              <a:rPr lang="en-US" altLang="ko-KR" sz="32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! ]</a:t>
            </a:r>
            <a:endParaRPr lang="en-US" altLang="ko-KR" sz="3200" b="1" cap="none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A365B43F-F745-4AE4-BE04-7CF4929F6652}"/>
              </a:ext>
            </a:extLst>
          </p:cNvPr>
          <p:cNvSpPr/>
          <p:nvPr/>
        </p:nvSpPr>
        <p:spPr>
          <a:xfrm>
            <a:off x="6565970" y="3810055"/>
            <a:ext cx="40827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ko-KR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  <a:endParaRPr lang="en-US" altLang="ko-KR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381C5951-36C4-485E-AF67-E75359EA8F8F}"/>
              </a:ext>
            </a:extLst>
          </p:cNvPr>
          <p:cNvSpPr/>
          <p:nvPr/>
        </p:nvSpPr>
        <p:spPr>
          <a:xfrm>
            <a:off x="9121768" y="3802988"/>
            <a:ext cx="369470" cy="59184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ko-KR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  <a:endParaRPr lang="en-US" altLang="ko-KR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E374AF52-71B4-40AE-90DE-2DE0526773BE}"/>
              </a:ext>
            </a:extLst>
          </p:cNvPr>
          <p:cNvSpPr/>
          <p:nvPr/>
        </p:nvSpPr>
        <p:spPr>
          <a:xfrm>
            <a:off x="8557250" y="4283735"/>
            <a:ext cx="40827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ko-KR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  <a:endParaRPr lang="en-US" altLang="ko-KR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1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" presetClass="entr" presetSubtype="10" fill="hold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10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5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4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000"/>
                            </p:stCondLst>
                            <p:childTnLst>
                              <p:par>
                                <p:cTn id="8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6" grpId="0"/>
      <p:bldP spid="20" grpId="0"/>
      <p:bldP spid="45" grpId="0"/>
      <p:bldP spid="47" grpId="0"/>
      <p:bldP spid="21" grpId="0"/>
      <p:bldP spid="26" grpId="0"/>
      <p:bldP spid="27" grpId="0"/>
      <p:bldP spid="2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id="{55129BCE-1BDF-4700-8336-62A3CA6EA33B}"/>
              </a:ext>
            </a:extLst>
          </p:cNvPr>
          <p:cNvSpPr/>
          <p:nvPr/>
        </p:nvSpPr>
        <p:spPr>
          <a:xfrm>
            <a:off x="1839075" y="2136338"/>
            <a:ext cx="8513869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‘</a:t>
            </a:r>
            <a:r>
              <a:rPr lang="ko-KR" altLang="en-US" sz="54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ㅁ</a:t>
            </a:r>
            <a:r>
              <a:rPr lang="en-US" altLang="ko-KR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,</a:t>
            </a:r>
            <a:r>
              <a:rPr lang="ko-KR" altLang="en-US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마</a:t>
            </a:r>
            <a:r>
              <a:rPr lang="en-US" altLang="ko-KR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’</a:t>
            </a:r>
            <a:r>
              <a:rPr lang="ko-KR" altLang="en-US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글자에 해당하는</a:t>
            </a:r>
            <a:endParaRPr lang="en-US" altLang="ko-KR" sz="54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 algn="ctr"/>
            <a:r>
              <a:rPr lang="ko-KR" altLang="en-US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endParaRPr lang="en-US" altLang="ko-KR" sz="54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 algn="ctr"/>
            <a:r>
              <a:rPr lang="ko-KR" altLang="en-US" sz="54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통글자</a:t>
            </a:r>
            <a:r>
              <a:rPr lang="ko-KR" altLang="en-US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낱말을 배워보아요</a:t>
            </a:r>
            <a:r>
              <a:rPr lang="en-US" altLang="ko-KR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!</a:t>
            </a:r>
          </a:p>
        </p:txBody>
      </p:sp>
      <p:sp>
        <p:nvSpPr>
          <p:cNvPr id="8" name="Google Shape;107;p16">
            <a:extLst>
              <a:ext uri="{FF2B5EF4-FFF2-40B4-BE49-F238E27FC236}">
                <a16:creationId xmlns:a16="http://schemas.microsoft.com/office/drawing/2014/main" id="{60AF532B-F0C5-4671-B97A-154F89656954}"/>
              </a:ext>
            </a:extLst>
          </p:cNvPr>
          <p:cNvSpPr txBox="1"/>
          <p:nvPr/>
        </p:nvSpPr>
        <p:spPr>
          <a:xfrm>
            <a:off x="0" y="6197068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ko-KR" altLang="en-US" sz="12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ko-KR" alt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altLang="ko-KR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(NAKS)</a:t>
            </a:r>
            <a:endParaRPr lang="ko-KR" alt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55503271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</TotalTime>
  <Words>1051</Words>
  <Application>Microsoft Office PowerPoint</Application>
  <PresentationFormat>와이드스크린</PresentationFormat>
  <Paragraphs>324</Paragraphs>
  <Slides>25</Slides>
  <Notes>11</Notes>
  <HiddenSlides>0</HiddenSlides>
  <MMClips>2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25</vt:i4>
      </vt:variant>
    </vt:vector>
  </HeadingPairs>
  <TitlesOfParts>
    <vt:vector size="31" baseType="lpstr">
      <vt:lpstr>Aharoni</vt:lpstr>
      <vt:lpstr>Arial</vt:lpstr>
      <vt:lpstr>Calibri</vt:lpstr>
      <vt:lpstr>Impact</vt:lpstr>
      <vt:lpstr>Wingdings</vt:lpstr>
      <vt:lpstr>1_Office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재외동포를 위한 한국어(영어권)   유아유지반_5  </dc:title>
  <cp:lastModifiedBy>gojhchoi99@gmail.com</cp:lastModifiedBy>
  <cp:revision>2</cp:revision>
  <dcterms:modified xsi:type="dcterms:W3CDTF">2020-06-11T21:41:50Z</dcterms:modified>
</cp:coreProperties>
</file>