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</p:sldMasterIdLst>
  <p:notesMasterIdLst>
    <p:notesMasterId r:id="rId27"/>
  </p:notes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57" r:id="rId9"/>
    <p:sldId id="286" r:id="rId10"/>
    <p:sldId id="275" r:id="rId11"/>
    <p:sldId id="276" r:id="rId12"/>
    <p:sldId id="277" r:id="rId13"/>
    <p:sldId id="278" r:id="rId14"/>
    <p:sldId id="279" r:id="rId15"/>
    <p:sldId id="266" r:id="rId16"/>
    <p:sldId id="285" r:id="rId17"/>
    <p:sldId id="260" r:id="rId18"/>
    <p:sldId id="265" r:id="rId19"/>
    <p:sldId id="281" r:id="rId20"/>
    <p:sldId id="282" r:id="rId21"/>
    <p:sldId id="283" r:id="rId22"/>
    <p:sldId id="284" r:id="rId23"/>
    <p:sldId id="262" r:id="rId24"/>
    <p:sldId id="280" r:id="rId25"/>
    <p:sldId id="264" r:id="rId2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ED3F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F90CFB-D480-4648-A6DC-057D5B16A361}" v="64" dt="2020-06-11T21:39:20.5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14" autoAdjust="0"/>
    <p:restoredTop sz="90236" autoAdjust="0"/>
  </p:normalViewPr>
  <p:slideViewPr>
    <p:cSldViewPr snapToGrid="0">
      <p:cViewPr varScale="1">
        <p:scale>
          <a:sx n="57" d="100"/>
          <a:sy n="57" d="100"/>
        </p:scale>
        <p:origin x="1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jhchoi99@gmail.com" userId="7c3550ba10e1e361" providerId="LiveId" clId="{74F90CFB-D480-4648-A6DC-057D5B16A361}"/>
    <pc:docChg chg="modSld sldOrd">
      <pc:chgData name="gojhchoi99@gmail.com" userId="7c3550ba10e1e361" providerId="LiveId" clId="{74F90CFB-D480-4648-A6DC-057D5B16A361}" dt="2020-06-11T21:39:20.547" v="418" actId="20577"/>
      <pc:docMkLst>
        <pc:docMk/>
      </pc:docMkLst>
      <pc:sldChg chg="ord">
        <pc:chgData name="gojhchoi99@gmail.com" userId="7c3550ba10e1e361" providerId="LiveId" clId="{74F90CFB-D480-4648-A6DC-057D5B16A361}" dt="2020-06-11T04:18:41.747" v="8"/>
        <pc:sldMkLst>
          <pc:docMk/>
          <pc:sldMk cId="0" sldId="256"/>
        </pc:sldMkLst>
      </pc:sldChg>
      <pc:sldChg chg="modSp mod">
        <pc:chgData name="gojhchoi99@gmail.com" userId="7c3550ba10e1e361" providerId="LiveId" clId="{74F90CFB-D480-4648-A6DC-057D5B16A361}" dt="2020-06-11T04:22:08.008" v="156" actId="1038"/>
        <pc:sldMkLst>
          <pc:docMk/>
          <pc:sldMk cId="0" sldId="262"/>
        </pc:sldMkLst>
        <pc:spChg chg="mod">
          <ac:chgData name="gojhchoi99@gmail.com" userId="7c3550ba10e1e361" providerId="LiveId" clId="{74F90CFB-D480-4648-A6DC-057D5B16A361}" dt="2020-06-11T04:21:52.245" v="152" actId="1076"/>
          <ac:spMkLst>
            <pc:docMk/>
            <pc:sldMk cId="0" sldId="262"/>
            <ac:spMk id="10" creationId="{3E64308B-8026-451D-992C-E5277117D626}"/>
          </ac:spMkLst>
        </pc:spChg>
        <pc:picChg chg="mod">
          <ac:chgData name="gojhchoi99@gmail.com" userId="7c3550ba10e1e361" providerId="LiveId" clId="{74F90CFB-D480-4648-A6DC-057D5B16A361}" dt="2020-06-11T04:22:08.008" v="156" actId="1038"/>
          <ac:picMkLst>
            <pc:docMk/>
            <pc:sldMk cId="0" sldId="262"/>
            <ac:picMk id="2" creationId="{4D00388A-33C4-4720-A61A-FC111017A214}"/>
          </ac:picMkLst>
        </pc:picChg>
        <pc:picChg chg="mod">
          <ac:chgData name="gojhchoi99@gmail.com" userId="7c3550ba10e1e361" providerId="LiveId" clId="{74F90CFB-D480-4648-A6DC-057D5B16A361}" dt="2020-06-11T04:21:57.440" v="153" actId="14100"/>
          <ac:picMkLst>
            <pc:docMk/>
            <pc:sldMk cId="0" sldId="262"/>
            <ac:picMk id="159" creationId="{00000000-0000-0000-0000-000000000000}"/>
          </ac:picMkLst>
        </pc:picChg>
      </pc:sldChg>
      <pc:sldChg chg="addSp modSp mod modAnim modNotesTx">
        <pc:chgData name="gojhchoi99@gmail.com" userId="7c3550ba10e1e361" providerId="LiveId" clId="{74F90CFB-D480-4648-A6DC-057D5B16A361}" dt="2020-06-11T21:39:20.547" v="418" actId="20577"/>
        <pc:sldMkLst>
          <pc:docMk/>
          <pc:sldMk cId="385714622" sldId="266"/>
        </pc:sldMkLst>
        <pc:spChg chg="mod">
          <ac:chgData name="gojhchoi99@gmail.com" userId="7c3550ba10e1e361" providerId="LiveId" clId="{74F90CFB-D480-4648-A6DC-057D5B16A361}" dt="2020-06-11T21:38:20.650" v="317" actId="207"/>
          <ac:spMkLst>
            <pc:docMk/>
            <pc:sldMk cId="385714622" sldId="266"/>
            <ac:spMk id="18" creationId="{5911CDEB-06BA-4D3A-9C40-12C2FF1C9DC0}"/>
          </ac:spMkLst>
        </pc:spChg>
        <pc:picChg chg="add mod modCrop">
          <ac:chgData name="gojhchoi99@gmail.com" userId="7c3550ba10e1e361" providerId="LiveId" clId="{74F90CFB-D480-4648-A6DC-057D5B16A361}" dt="2020-06-11T21:38:25.574" v="318" actId="1076"/>
          <ac:picMkLst>
            <pc:docMk/>
            <pc:sldMk cId="385714622" sldId="266"/>
            <ac:picMk id="2" creationId="{40204B0C-79FD-4016-BA24-3A0ABB7E0BF7}"/>
          </ac:picMkLst>
        </pc:picChg>
        <pc:picChg chg="add mod">
          <ac:chgData name="gojhchoi99@gmail.com" userId="7c3550ba10e1e361" providerId="LiveId" clId="{74F90CFB-D480-4648-A6DC-057D5B16A361}" dt="2020-06-11T21:34:32.383" v="307" actId="1076"/>
          <ac:picMkLst>
            <pc:docMk/>
            <pc:sldMk cId="385714622" sldId="266"/>
            <ac:picMk id="3" creationId="{7B3143AB-E34B-4C89-B819-73E1B804D54D}"/>
          </ac:picMkLst>
        </pc:picChg>
      </pc:sldChg>
      <pc:sldChg chg="modSp mod">
        <pc:chgData name="gojhchoi99@gmail.com" userId="7c3550ba10e1e361" providerId="LiveId" clId="{74F90CFB-D480-4648-A6DC-057D5B16A361}" dt="2020-06-11T04:18:30.290" v="6" actId="2710"/>
        <pc:sldMkLst>
          <pc:docMk/>
          <pc:sldMk cId="1764398474" sldId="269"/>
        </pc:sldMkLst>
        <pc:spChg chg="mod">
          <ac:chgData name="gojhchoi99@gmail.com" userId="7c3550ba10e1e361" providerId="LiveId" clId="{74F90CFB-D480-4648-A6DC-057D5B16A361}" dt="2020-06-11T04:18:03.019" v="0" actId="1076"/>
          <ac:spMkLst>
            <pc:docMk/>
            <pc:sldMk cId="1764398474" sldId="269"/>
            <ac:spMk id="4" creationId="{DC6C4B82-BB55-4C01-8E73-6CA1086D99E9}"/>
          </ac:spMkLst>
        </pc:spChg>
        <pc:spChg chg="mod">
          <ac:chgData name="gojhchoi99@gmail.com" userId="7c3550ba10e1e361" providerId="LiveId" clId="{74F90CFB-D480-4648-A6DC-057D5B16A361}" dt="2020-06-11T04:18:30.290" v="6" actId="2710"/>
          <ac:spMkLst>
            <pc:docMk/>
            <pc:sldMk cId="1764398474" sldId="269"/>
            <ac:spMk id="6" creationId="{C78C5008-2A67-4E82-95EB-7990D7427B47}"/>
          </ac:spMkLst>
        </pc:spChg>
      </pc:sldChg>
      <pc:sldChg chg="addSp modSp mod modAnim modNotesTx">
        <pc:chgData name="gojhchoi99@gmail.com" userId="7c3550ba10e1e361" providerId="LiveId" clId="{74F90CFB-D480-4648-A6DC-057D5B16A361}" dt="2020-06-11T05:16:47.676" v="193"/>
        <pc:sldMkLst>
          <pc:docMk/>
          <pc:sldMk cId="3611636614" sldId="274"/>
        </pc:sldMkLst>
        <pc:picChg chg="add mod">
          <ac:chgData name="gojhchoi99@gmail.com" userId="7c3550ba10e1e361" providerId="LiveId" clId="{74F90CFB-D480-4648-A6DC-057D5B16A361}" dt="2020-06-11T05:16:32.288" v="191" actId="1076"/>
          <ac:picMkLst>
            <pc:docMk/>
            <pc:sldMk cId="3611636614" sldId="274"/>
            <ac:picMk id="35" creationId="{CACF049D-C666-41A0-BECB-6B70EAB98C20}"/>
          </ac:picMkLst>
        </pc:picChg>
      </pc:sldChg>
      <pc:sldChg chg="modNotesTx">
        <pc:chgData name="gojhchoi99@gmail.com" userId="7c3550ba10e1e361" providerId="LiveId" clId="{74F90CFB-D480-4648-A6DC-057D5B16A361}" dt="2020-06-11T21:29:36.714" v="284" actId="20577"/>
        <pc:sldMkLst>
          <pc:docMk/>
          <pc:sldMk cId="3683921298" sldId="279"/>
        </pc:sldMkLst>
      </pc:sldChg>
      <pc:sldChg chg="modNotesTx">
        <pc:chgData name="gojhchoi99@gmail.com" userId="7c3550ba10e1e361" providerId="LiveId" clId="{74F90CFB-D480-4648-A6DC-057D5B16A361}" dt="2020-06-11T04:21:38.399" v="151" actId="20577"/>
        <pc:sldMkLst>
          <pc:docMk/>
          <pc:sldMk cId="809000847" sldId="280"/>
        </pc:sldMkLst>
      </pc:sldChg>
      <pc:sldChg chg="modSp mod">
        <pc:chgData name="gojhchoi99@gmail.com" userId="7c3550ba10e1e361" providerId="LiveId" clId="{74F90CFB-D480-4648-A6DC-057D5B16A361}" dt="2020-06-11T04:20:52.537" v="150" actId="1076"/>
        <pc:sldMkLst>
          <pc:docMk/>
          <pc:sldMk cId="2304693423" sldId="282"/>
        </pc:sldMkLst>
        <pc:spChg chg="mod">
          <ac:chgData name="gojhchoi99@gmail.com" userId="7c3550ba10e1e361" providerId="LiveId" clId="{74F90CFB-D480-4648-A6DC-057D5B16A361}" dt="2020-06-11T04:20:52.537" v="150" actId="1076"/>
          <ac:spMkLst>
            <pc:docMk/>
            <pc:sldMk cId="2304693423" sldId="282"/>
            <ac:spMk id="6" creationId="{0AF9C556-FCF5-40D6-B557-7F836445D426}"/>
          </ac:spMkLst>
        </pc:spChg>
      </pc:sldChg>
    </pc:docChg>
  </pc:docChgLst>
  <pc:docChgLst>
    <pc:chgData name="gojhchoi99@gmail.com" userId="7c3550ba10e1e361" providerId="LiveId" clId="{39BC8C2D-D21D-4A8E-9785-62280D555B79}"/>
    <pc:docChg chg="modSld">
      <pc:chgData name="gojhchoi99@gmail.com" userId="7c3550ba10e1e361" providerId="LiveId" clId="{39BC8C2D-D21D-4A8E-9785-62280D555B79}" dt="2020-05-28T03:03:18.513" v="35"/>
      <pc:docMkLst>
        <pc:docMk/>
      </pc:docMkLst>
      <pc:sldChg chg="addSp modSp mod modAnim">
        <pc:chgData name="gojhchoi99@gmail.com" userId="7c3550ba10e1e361" providerId="LiveId" clId="{39BC8C2D-D21D-4A8E-9785-62280D555B79}" dt="2020-05-28T02:44:54.750" v="5"/>
        <pc:sldMkLst>
          <pc:docMk/>
          <pc:sldMk cId="0" sldId="262"/>
        </pc:sldMkLst>
        <pc:picChg chg="add mod">
          <ac:chgData name="gojhchoi99@gmail.com" userId="7c3550ba10e1e361" providerId="LiveId" clId="{39BC8C2D-D21D-4A8E-9785-62280D555B79}" dt="2020-05-28T02:44:46.654" v="3" actId="1076"/>
          <ac:picMkLst>
            <pc:docMk/>
            <pc:sldMk cId="0" sldId="262"/>
            <ac:picMk id="2" creationId="{4D00388A-33C4-4720-A61A-FC111017A214}"/>
          </ac:picMkLst>
        </pc:picChg>
      </pc:sldChg>
      <pc:sldChg chg="modSp">
        <pc:chgData name="gojhchoi99@gmail.com" userId="7c3550ba10e1e361" providerId="LiveId" clId="{39BC8C2D-D21D-4A8E-9785-62280D555B79}" dt="2020-05-02T01:43:03.074" v="0" actId="20577"/>
        <pc:sldMkLst>
          <pc:docMk/>
          <pc:sldMk cId="930885305" sldId="264"/>
        </pc:sldMkLst>
        <pc:spChg chg="mod">
          <ac:chgData name="gojhchoi99@gmail.com" userId="7c3550ba10e1e361" providerId="LiveId" clId="{39BC8C2D-D21D-4A8E-9785-62280D555B79}" dt="2020-05-02T01:43:03.074" v="0" actId="20577"/>
          <ac:spMkLst>
            <pc:docMk/>
            <pc:sldMk cId="930885305" sldId="264"/>
            <ac:spMk id="7" creationId="{352CC56B-8DCA-47AA-9266-78D8D98D0094}"/>
          </ac:spMkLst>
        </pc:spChg>
      </pc:sldChg>
      <pc:sldChg chg="modSp mod">
        <pc:chgData name="gojhchoi99@gmail.com" userId="7c3550ba10e1e361" providerId="LiveId" clId="{39BC8C2D-D21D-4A8E-9785-62280D555B79}" dt="2020-05-28T03:03:18.513" v="35"/>
        <pc:sldMkLst>
          <pc:docMk/>
          <pc:sldMk cId="1764398474" sldId="269"/>
        </pc:sldMkLst>
        <pc:spChg chg="mod">
          <ac:chgData name="gojhchoi99@gmail.com" userId="7c3550ba10e1e361" providerId="LiveId" clId="{39BC8C2D-D21D-4A8E-9785-62280D555B79}" dt="2020-05-28T03:03:18.513" v="35"/>
          <ac:spMkLst>
            <pc:docMk/>
            <pc:sldMk cId="1764398474" sldId="269"/>
            <ac:spMk id="6" creationId="{C78C5008-2A67-4E82-95EB-7990D7427B47}"/>
          </ac:spMkLst>
        </pc:spChg>
      </pc:sldChg>
    </pc:docChg>
  </pc:docChgLst>
  <pc:docChgLst>
    <pc:chgData name="gojhchoi99@gmail.com" userId="7c3550ba10e1e361" providerId="LiveId" clId="{9133D238-ECE5-42BD-9404-93FB8E7D566D}"/>
    <pc:docChg chg="undo redo custSel addSld delSld modSld sldOrd">
      <pc:chgData name="gojhchoi99@gmail.com" userId="7c3550ba10e1e361" providerId="LiveId" clId="{9133D238-ECE5-42BD-9404-93FB8E7D566D}" dt="2020-04-29T19:11:50.902" v="5198" actId="1035"/>
      <pc:docMkLst>
        <pc:docMk/>
      </pc:docMkLst>
      <pc:sldChg chg="addSp delSp modSp">
        <pc:chgData name="gojhchoi99@gmail.com" userId="7c3550ba10e1e361" providerId="LiveId" clId="{9133D238-ECE5-42BD-9404-93FB8E7D566D}" dt="2020-04-29T19:00:54.691" v="5004" actId="20577"/>
        <pc:sldMkLst>
          <pc:docMk/>
          <pc:sldMk cId="0" sldId="256"/>
        </pc:sldMkLst>
        <pc:spChg chg="add del mod">
          <ac:chgData name="gojhchoi99@gmail.com" userId="7c3550ba10e1e361" providerId="LiveId" clId="{9133D238-ECE5-42BD-9404-93FB8E7D566D}" dt="2020-04-28T16:58:10.576" v="2721"/>
          <ac:spMkLst>
            <pc:docMk/>
            <pc:sldMk cId="0" sldId="256"/>
            <ac:spMk id="3" creationId="{FFDDC080-6F9C-4670-8912-3AFE2B03DE22}"/>
          </ac:spMkLst>
        </pc:spChg>
        <pc:spChg chg="add mod">
          <ac:chgData name="gojhchoi99@gmail.com" userId="7c3550ba10e1e361" providerId="LiveId" clId="{9133D238-ECE5-42BD-9404-93FB8E7D566D}" dt="2020-04-29T19:00:54.691" v="5004" actId="20577"/>
          <ac:spMkLst>
            <pc:docMk/>
            <pc:sldMk cId="0" sldId="256"/>
            <ac:spMk id="7" creationId="{3DFFE6CA-E090-4780-AF97-214857961AAD}"/>
          </ac:spMkLst>
        </pc:spChg>
        <pc:spChg chg="add">
          <ac:chgData name="gojhchoi99@gmail.com" userId="7c3550ba10e1e361" providerId="LiveId" clId="{9133D238-ECE5-42BD-9404-93FB8E7D566D}" dt="2020-04-28T16:58:06.865" v="2720"/>
          <ac:spMkLst>
            <pc:docMk/>
            <pc:sldMk cId="0" sldId="256"/>
            <ac:spMk id="8" creationId="{B12F857D-BD4F-4EDC-9CEB-A0C637E408E4}"/>
          </ac:spMkLst>
        </pc:spChg>
        <pc:spChg chg="del">
          <ac:chgData name="gojhchoi99@gmail.com" userId="7c3550ba10e1e361" providerId="LiveId" clId="{9133D238-ECE5-42BD-9404-93FB8E7D566D}" dt="2020-04-28T16:58:06.325" v="2719" actId="478"/>
          <ac:spMkLst>
            <pc:docMk/>
            <pc:sldMk cId="0" sldId="256"/>
            <ac:spMk id="98" creationId="{00000000-0000-0000-0000-000000000000}"/>
          </ac:spMkLst>
        </pc:spChg>
        <pc:spChg chg="del">
          <ac:chgData name="gojhchoi99@gmail.com" userId="7c3550ba10e1e361" providerId="LiveId" clId="{9133D238-ECE5-42BD-9404-93FB8E7D566D}" dt="2020-04-28T16:58:06.325" v="2719" actId="478"/>
          <ac:spMkLst>
            <pc:docMk/>
            <pc:sldMk cId="0" sldId="256"/>
            <ac:spMk id="100" creationId="{00000000-0000-0000-0000-000000000000}"/>
          </ac:spMkLst>
        </pc:spChg>
        <pc:picChg chg="add">
          <ac:chgData name="gojhchoi99@gmail.com" userId="7c3550ba10e1e361" providerId="LiveId" clId="{9133D238-ECE5-42BD-9404-93FB8E7D566D}" dt="2020-04-28T16:58:06.865" v="2720"/>
          <ac:picMkLst>
            <pc:docMk/>
            <pc:sldMk cId="0" sldId="256"/>
            <ac:picMk id="9" creationId="{A2087B3B-6EF6-4BF6-A019-E626DBC06092}"/>
          </ac:picMkLst>
        </pc:picChg>
        <pc:picChg chg="del">
          <ac:chgData name="gojhchoi99@gmail.com" userId="7c3550ba10e1e361" providerId="LiveId" clId="{9133D238-ECE5-42BD-9404-93FB8E7D566D}" dt="2020-04-28T16:58:06.325" v="2719" actId="478"/>
          <ac:picMkLst>
            <pc:docMk/>
            <pc:sldMk cId="0" sldId="256"/>
            <ac:picMk id="99" creationId="{00000000-0000-0000-0000-000000000000}"/>
          </ac:picMkLst>
        </pc:picChg>
      </pc:sldChg>
      <pc:sldChg chg="addSp delSp modSp delAnim modAnim">
        <pc:chgData name="gojhchoi99@gmail.com" userId="7c3550ba10e1e361" providerId="LiveId" clId="{9133D238-ECE5-42BD-9404-93FB8E7D566D}" dt="2020-04-28T17:04:50.939" v="2877"/>
        <pc:sldMkLst>
          <pc:docMk/>
          <pc:sldMk cId="0" sldId="257"/>
        </pc:sldMkLst>
        <pc:spChg chg="add del mod">
          <ac:chgData name="gojhchoi99@gmail.com" userId="7c3550ba10e1e361" providerId="LiveId" clId="{9133D238-ECE5-42BD-9404-93FB8E7D566D}" dt="2020-04-25T05:36:00.095" v="2169" actId="478"/>
          <ac:spMkLst>
            <pc:docMk/>
            <pc:sldMk cId="0" sldId="257"/>
            <ac:spMk id="4" creationId="{35CF05C5-9472-4D62-A992-239FF092868F}"/>
          </ac:spMkLst>
        </pc:spChg>
        <pc:spChg chg="add del mod">
          <ac:chgData name="gojhchoi99@gmail.com" userId="7c3550ba10e1e361" providerId="LiveId" clId="{9133D238-ECE5-42BD-9404-93FB8E7D566D}" dt="2020-04-25T05:36:26.795" v="2175" actId="11529"/>
          <ac:spMkLst>
            <pc:docMk/>
            <pc:sldMk cId="0" sldId="257"/>
            <ac:spMk id="5" creationId="{DA3ECB04-B8FA-42E8-A605-4F21A217559E}"/>
          </ac:spMkLst>
        </pc:spChg>
        <pc:spChg chg="add del mod">
          <ac:chgData name="gojhchoi99@gmail.com" userId="7c3550ba10e1e361" providerId="LiveId" clId="{9133D238-ECE5-42BD-9404-93FB8E7D566D}" dt="2020-04-25T06:02:08.341" v="2349" actId="478"/>
          <ac:spMkLst>
            <pc:docMk/>
            <pc:sldMk cId="0" sldId="257"/>
            <ac:spMk id="6" creationId="{98A4E5E9-E8BC-450E-B1CB-5B0ADB151D8E}"/>
          </ac:spMkLst>
        </pc:spChg>
        <pc:spChg chg="add del mod">
          <ac:chgData name="gojhchoi99@gmail.com" userId="7c3550ba10e1e361" providerId="LiveId" clId="{9133D238-ECE5-42BD-9404-93FB8E7D566D}" dt="2020-04-25T05:41:49.889" v="2223" actId="478"/>
          <ac:spMkLst>
            <pc:docMk/>
            <pc:sldMk cId="0" sldId="257"/>
            <ac:spMk id="11" creationId="{2604FBC2-6FE5-4E9A-B3A8-373E2B6793F7}"/>
          </ac:spMkLst>
        </pc:spChg>
        <pc:spChg chg="add del mod">
          <ac:chgData name="gojhchoi99@gmail.com" userId="7c3550ba10e1e361" providerId="LiveId" clId="{9133D238-ECE5-42BD-9404-93FB8E7D566D}" dt="2020-04-25T06:03:38.775" v="2371"/>
          <ac:spMkLst>
            <pc:docMk/>
            <pc:sldMk cId="0" sldId="257"/>
            <ac:spMk id="18" creationId="{3ADD4AB5-EAED-406E-8403-1D8362EF6904}"/>
          </ac:spMkLst>
        </pc:spChg>
        <pc:spChg chg="add del mod">
          <ac:chgData name="gojhchoi99@gmail.com" userId="7c3550ba10e1e361" providerId="LiveId" clId="{9133D238-ECE5-42BD-9404-93FB8E7D566D}" dt="2020-04-25T05:45:13.231" v="2250" actId="11529"/>
          <ac:spMkLst>
            <pc:docMk/>
            <pc:sldMk cId="0" sldId="257"/>
            <ac:spMk id="20" creationId="{E7FE96BA-468F-40DD-9E8A-8037E101110F}"/>
          </ac:spMkLst>
        </pc:spChg>
        <pc:spChg chg="add mod">
          <ac:chgData name="gojhchoi99@gmail.com" userId="7c3550ba10e1e361" providerId="LiveId" clId="{9133D238-ECE5-42BD-9404-93FB8E7D566D}" dt="2020-04-28T17:02:15.564" v="2876" actId="255"/>
          <ac:spMkLst>
            <pc:docMk/>
            <pc:sldMk cId="0" sldId="257"/>
            <ac:spMk id="25" creationId="{94631EF1-BC5D-4AC4-8D91-719E48027375}"/>
          </ac:spMkLst>
        </pc:spChg>
        <pc:spChg chg="add del mod">
          <ac:chgData name="gojhchoi99@gmail.com" userId="7c3550ba10e1e361" providerId="LiveId" clId="{9133D238-ECE5-42BD-9404-93FB8E7D566D}" dt="2020-04-25T05:50:44.489" v="2282" actId="11529"/>
          <ac:spMkLst>
            <pc:docMk/>
            <pc:sldMk cId="0" sldId="257"/>
            <ac:spMk id="29" creationId="{35E4C7F4-9A68-4D65-A1C4-A8A21FD90D10}"/>
          </ac:spMkLst>
        </pc:spChg>
        <pc:spChg chg="add mod">
          <ac:chgData name="gojhchoi99@gmail.com" userId="7c3550ba10e1e361" providerId="LiveId" clId="{9133D238-ECE5-42BD-9404-93FB8E7D566D}" dt="2020-04-25T17:19:41.574" v="2703" actId="1076"/>
          <ac:spMkLst>
            <pc:docMk/>
            <pc:sldMk cId="0" sldId="257"/>
            <ac:spMk id="45" creationId="{C68ED2E3-B083-4299-AAA8-9D2784B5216A}"/>
          </ac:spMkLst>
        </pc:spChg>
        <pc:spChg chg="add mod">
          <ac:chgData name="gojhchoi99@gmail.com" userId="7c3550ba10e1e361" providerId="LiveId" clId="{9133D238-ECE5-42BD-9404-93FB8E7D566D}" dt="2020-04-25T06:05:56.779" v="2416" actId="1076"/>
          <ac:spMkLst>
            <pc:docMk/>
            <pc:sldMk cId="0" sldId="257"/>
            <ac:spMk id="49" creationId="{9AB0B10E-787B-426B-8CE9-95A54EFDD690}"/>
          </ac:spMkLst>
        </pc:spChg>
        <pc:spChg chg="add mod">
          <ac:chgData name="gojhchoi99@gmail.com" userId="7c3550ba10e1e361" providerId="LiveId" clId="{9133D238-ECE5-42BD-9404-93FB8E7D566D}" dt="2020-04-25T06:06:58.844" v="2426" actId="1076"/>
          <ac:spMkLst>
            <pc:docMk/>
            <pc:sldMk cId="0" sldId="257"/>
            <ac:spMk id="50" creationId="{6022B2C3-9B2F-4231-AE82-383646C5BC9F}"/>
          </ac:spMkLst>
        </pc:spChg>
        <pc:spChg chg="add del mod">
          <ac:chgData name="gojhchoi99@gmail.com" userId="7c3550ba10e1e361" providerId="LiveId" clId="{9133D238-ECE5-42BD-9404-93FB8E7D566D}" dt="2020-04-25T06:30:57.137" v="2597"/>
          <ac:spMkLst>
            <pc:docMk/>
            <pc:sldMk cId="0" sldId="257"/>
            <ac:spMk id="51" creationId="{D7D0B2F9-2A7C-4612-B267-56415C3F162F}"/>
          </ac:spMkLst>
        </pc:spChg>
        <pc:spChg chg="add del mod">
          <ac:chgData name="gojhchoi99@gmail.com" userId="7c3550ba10e1e361" providerId="LiveId" clId="{9133D238-ECE5-42BD-9404-93FB8E7D566D}" dt="2020-04-25T06:30:54.008" v="2594" actId="478"/>
          <ac:spMkLst>
            <pc:docMk/>
            <pc:sldMk cId="0" sldId="257"/>
            <ac:spMk id="52" creationId="{E6753D21-A874-41D4-AC75-B1A031A81A2B}"/>
          </ac:spMkLst>
        </pc:spChg>
        <pc:spChg chg="add mod">
          <ac:chgData name="gojhchoi99@gmail.com" userId="7c3550ba10e1e361" providerId="LiveId" clId="{9133D238-ECE5-42BD-9404-93FB8E7D566D}" dt="2020-04-25T15:43:17.871" v="2699" actId="1037"/>
          <ac:spMkLst>
            <pc:docMk/>
            <pc:sldMk cId="0" sldId="257"/>
            <ac:spMk id="85" creationId="{AA5A78A9-07DF-4F32-B202-0955CDFA81CD}"/>
          </ac:spMkLst>
        </pc:spChg>
        <pc:spChg chg="add mod">
          <ac:chgData name="gojhchoi99@gmail.com" userId="7c3550ba10e1e361" providerId="LiveId" clId="{9133D238-ECE5-42BD-9404-93FB8E7D566D}" dt="2020-04-25T14:39:21.822" v="2675" actId="1035"/>
          <ac:spMkLst>
            <pc:docMk/>
            <pc:sldMk cId="0" sldId="257"/>
            <ac:spMk id="89" creationId="{6C82CA05-C899-4155-854B-4F2A659D7136}"/>
          </ac:spMkLst>
        </pc:spChg>
        <pc:spChg chg="add del mod">
          <ac:chgData name="gojhchoi99@gmail.com" userId="7c3550ba10e1e361" providerId="LiveId" clId="{9133D238-ECE5-42BD-9404-93FB8E7D566D}" dt="2020-04-25T14:11:58.101" v="2605" actId="478"/>
          <ac:spMkLst>
            <pc:docMk/>
            <pc:sldMk cId="0" sldId="257"/>
            <ac:spMk id="90" creationId="{18AAB0DA-DD16-4172-8546-EDEB779790BE}"/>
          </ac:spMkLst>
        </pc:spChg>
        <pc:spChg chg="add del">
          <ac:chgData name="gojhchoi99@gmail.com" userId="7c3550ba10e1e361" providerId="LiveId" clId="{9133D238-ECE5-42BD-9404-93FB8E7D566D}" dt="2020-04-25T06:48:27.802" v="2600"/>
          <ac:spMkLst>
            <pc:docMk/>
            <pc:sldMk cId="0" sldId="257"/>
            <ac:spMk id="91" creationId="{EC5594B1-001B-444E-90AE-1B90DA1F897B}"/>
          </ac:spMkLst>
        </pc:spChg>
        <pc:spChg chg="add del">
          <ac:chgData name="gojhchoi99@gmail.com" userId="7c3550ba10e1e361" providerId="LiveId" clId="{9133D238-ECE5-42BD-9404-93FB8E7D566D}" dt="2020-04-25T14:13:56.830" v="2607"/>
          <ac:spMkLst>
            <pc:docMk/>
            <pc:sldMk cId="0" sldId="257"/>
            <ac:spMk id="93" creationId="{758857E0-91A8-4CD8-87CB-8F8329CE3C57}"/>
          </ac:spMkLst>
        </pc:spChg>
        <pc:spChg chg="add del">
          <ac:chgData name="gojhchoi99@gmail.com" userId="7c3550ba10e1e361" providerId="LiveId" clId="{9133D238-ECE5-42BD-9404-93FB8E7D566D}" dt="2020-04-25T17:19:41.090" v="2702"/>
          <ac:spMkLst>
            <pc:docMk/>
            <pc:sldMk cId="0" sldId="257"/>
            <ac:spMk id="95" creationId="{D27BD182-6F6A-470F-8DD2-5B2DAD6C8C67}"/>
          </ac:spMkLst>
        </pc:spChg>
        <pc:spChg chg="add mod">
          <ac:chgData name="gojhchoi99@gmail.com" userId="7c3550ba10e1e361" providerId="LiveId" clId="{9133D238-ECE5-42BD-9404-93FB8E7D566D}" dt="2020-04-25T17:19:49.793" v="2705" actId="1076"/>
          <ac:spMkLst>
            <pc:docMk/>
            <pc:sldMk cId="0" sldId="257"/>
            <ac:spMk id="96" creationId="{CE14DC28-F2ED-4F61-86A1-F99218D4CA65}"/>
          </ac:spMkLst>
        </pc:spChg>
        <pc:spChg chg="add mod">
          <ac:chgData name="gojhchoi99@gmail.com" userId="7c3550ba10e1e361" providerId="LiveId" clId="{9133D238-ECE5-42BD-9404-93FB8E7D566D}" dt="2020-04-25T17:20:19.090" v="2714" actId="1076"/>
          <ac:spMkLst>
            <pc:docMk/>
            <pc:sldMk cId="0" sldId="257"/>
            <ac:spMk id="97" creationId="{51C6CC9E-F75D-4D1B-925C-79008C004D92}"/>
          </ac:spMkLst>
        </pc:spChg>
        <pc:spChg chg="add mod">
          <ac:chgData name="gojhchoi99@gmail.com" userId="7c3550ba10e1e361" providerId="LiveId" clId="{9133D238-ECE5-42BD-9404-93FB8E7D566D}" dt="2020-04-25T17:20:13.777" v="2713" actId="1037"/>
          <ac:spMkLst>
            <pc:docMk/>
            <pc:sldMk cId="0" sldId="257"/>
            <ac:spMk id="98" creationId="{C8F86326-743A-4D7C-BE60-EA555F05AE92}"/>
          </ac:spMkLst>
        </pc:spChg>
        <pc:spChg chg="mod">
          <ac:chgData name="gojhchoi99@gmail.com" userId="7c3550ba10e1e361" providerId="LiveId" clId="{9133D238-ECE5-42BD-9404-93FB8E7D566D}" dt="2020-04-25T06:03:17.207" v="2361" actId="1076"/>
          <ac:spMkLst>
            <pc:docMk/>
            <pc:sldMk cId="0" sldId="257"/>
            <ac:spMk id="105" creationId="{00000000-0000-0000-0000-000000000000}"/>
          </ac:spMkLst>
        </pc:spChg>
        <pc:spChg chg="mod">
          <ac:chgData name="gojhchoi99@gmail.com" userId="7c3550ba10e1e361" providerId="LiveId" clId="{9133D238-ECE5-42BD-9404-93FB8E7D566D}" dt="2020-04-25T14:38:36.853" v="2622" actId="1038"/>
          <ac:spMkLst>
            <pc:docMk/>
            <pc:sldMk cId="0" sldId="257"/>
            <ac:spMk id="106" creationId="{00000000-0000-0000-0000-000000000000}"/>
          </ac:spMkLst>
        </pc:spChg>
        <pc:picChg chg="add del mod">
          <ac:chgData name="gojhchoi99@gmail.com" userId="7c3550ba10e1e361" providerId="LiveId" clId="{9133D238-ECE5-42BD-9404-93FB8E7D566D}" dt="2020-04-25T05:42:34.941" v="2233" actId="478"/>
          <ac:picMkLst>
            <pc:docMk/>
            <pc:sldMk cId="0" sldId="257"/>
            <ac:picMk id="13" creationId="{8A1E152E-6C6A-49E4-986B-2BF7971714D3}"/>
          </ac:picMkLst>
        </pc:picChg>
        <pc:picChg chg="add del mod">
          <ac:chgData name="gojhchoi99@gmail.com" userId="7c3550ba10e1e361" providerId="LiveId" clId="{9133D238-ECE5-42BD-9404-93FB8E7D566D}" dt="2020-04-25T05:50:17.657" v="2280" actId="478"/>
          <ac:picMkLst>
            <pc:docMk/>
            <pc:sldMk cId="0" sldId="257"/>
            <ac:picMk id="28" creationId="{C3A6CF1B-67FE-4DF5-9893-924106940072}"/>
          </ac:picMkLst>
        </pc:picChg>
        <pc:picChg chg="add del mod">
          <ac:chgData name="gojhchoi99@gmail.com" userId="7c3550ba10e1e361" providerId="LiveId" clId="{9133D238-ECE5-42BD-9404-93FB8E7D566D}" dt="2020-04-25T05:55:47.288" v="2309" actId="478"/>
          <ac:picMkLst>
            <pc:docMk/>
            <pc:sldMk cId="0" sldId="257"/>
            <ac:picMk id="35" creationId="{9DB266F9-C91C-41FE-B13B-1FA20195AD7B}"/>
          </ac:picMkLst>
        </pc:picChg>
        <pc:cxnChg chg="add mod">
          <ac:chgData name="gojhchoi99@gmail.com" userId="7c3550ba10e1e361" providerId="LiveId" clId="{9133D238-ECE5-42BD-9404-93FB8E7D566D}" dt="2020-04-25T06:10:18.966" v="2439" actId="208"/>
          <ac:cxnSpMkLst>
            <pc:docMk/>
            <pc:sldMk cId="0" sldId="257"/>
            <ac:cxnSpMk id="3" creationId="{D1E9245E-9DD4-43C8-BC3F-0D3DCADFE815}"/>
          </ac:cxnSpMkLst>
        </pc:cxnChg>
        <pc:cxnChg chg="add del mod">
          <ac:chgData name="gojhchoi99@gmail.com" userId="7c3550ba10e1e361" providerId="LiveId" clId="{9133D238-ECE5-42BD-9404-93FB8E7D566D}" dt="2020-04-25T05:38:43.035" v="2186" actId="478"/>
          <ac:cxnSpMkLst>
            <pc:docMk/>
            <pc:sldMk cId="0" sldId="257"/>
            <ac:cxnSpMk id="8" creationId="{D40F98A8-38D5-414E-9E85-DACFC464FE9E}"/>
          </ac:cxnSpMkLst>
        </pc:cxnChg>
        <pc:cxnChg chg="add del mod">
          <ac:chgData name="gojhchoi99@gmail.com" userId="7c3550ba10e1e361" providerId="LiveId" clId="{9133D238-ECE5-42BD-9404-93FB8E7D566D}" dt="2020-04-25T05:55:52.555" v="2310" actId="478"/>
          <ac:cxnSpMkLst>
            <pc:docMk/>
            <pc:sldMk cId="0" sldId="257"/>
            <ac:cxnSpMk id="12" creationId="{7210F460-97AF-4FA5-B1AD-685B915865BA}"/>
          </ac:cxnSpMkLst>
        </pc:cxnChg>
        <pc:cxnChg chg="add del">
          <ac:chgData name="gojhchoi99@gmail.com" userId="7c3550ba10e1e361" providerId="LiveId" clId="{9133D238-ECE5-42BD-9404-93FB8E7D566D}" dt="2020-04-25T05:39:04.315" v="2193"/>
          <ac:cxnSpMkLst>
            <pc:docMk/>
            <pc:sldMk cId="0" sldId="257"/>
            <ac:cxnSpMk id="15" creationId="{A0599964-456A-48D1-94B9-1E6AAAB90A7A}"/>
          </ac:cxnSpMkLst>
        </pc:cxnChg>
        <pc:cxnChg chg="add del mod">
          <ac:chgData name="gojhchoi99@gmail.com" userId="7c3550ba10e1e361" providerId="LiveId" clId="{9133D238-ECE5-42BD-9404-93FB8E7D566D}" dt="2020-04-25T05:43:31.215" v="2242" actId="11529"/>
          <ac:cxnSpMkLst>
            <pc:docMk/>
            <pc:sldMk cId="0" sldId="257"/>
            <ac:cxnSpMk id="16" creationId="{DDE217B5-EC98-4F23-8500-C63222DD32D9}"/>
          </ac:cxnSpMkLst>
        </pc:cxnChg>
        <pc:cxnChg chg="add del mod">
          <ac:chgData name="gojhchoi99@gmail.com" userId="7c3550ba10e1e361" providerId="LiveId" clId="{9133D238-ECE5-42BD-9404-93FB8E7D566D}" dt="2020-04-25T05:43:58.623" v="2244" actId="11529"/>
          <ac:cxnSpMkLst>
            <pc:docMk/>
            <pc:sldMk cId="0" sldId="257"/>
            <ac:cxnSpMk id="19" creationId="{769755C5-59D0-4B02-B8D4-8FC323A2D13B}"/>
          </ac:cxnSpMkLst>
        </pc:cxnChg>
        <pc:cxnChg chg="add del mod">
          <ac:chgData name="gojhchoi99@gmail.com" userId="7c3550ba10e1e361" providerId="LiveId" clId="{9133D238-ECE5-42BD-9404-93FB8E7D566D}" dt="2020-04-25T05:52:57.432" v="2290" actId="478"/>
          <ac:cxnSpMkLst>
            <pc:docMk/>
            <pc:sldMk cId="0" sldId="257"/>
            <ac:cxnSpMk id="24" creationId="{76A20219-31A0-4EF2-97F1-F301099FFCDF}"/>
          </ac:cxnSpMkLst>
        </pc:cxnChg>
        <pc:cxnChg chg="add del mod">
          <ac:chgData name="gojhchoi99@gmail.com" userId="7c3550ba10e1e361" providerId="LiveId" clId="{9133D238-ECE5-42BD-9404-93FB8E7D566D}" dt="2020-04-25T05:49:05.980" v="2277" actId="11529"/>
          <ac:cxnSpMkLst>
            <pc:docMk/>
            <pc:sldMk cId="0" sldId="257"/>
            <ac:cxnSpMk id="26" creationId="{E8A6F2D8-67F9-48DB-AF73-9213A6966D54}"/>
          </ac:cxnSpMkLst>
        </pc:cxnChg>
        <pc:cxnChg chg="add del mod">
          <ac:chgData name="gojhchoi99@gmail.com" userId="7c3550ba10e1e361" providerId="LiveId" clId="{9133D238-ECE5-42BD-9404-93FB8E7D566D}" dt="2020-04-25T05:54:17.003" v="2296" actId="478"/>
          <ac:cxnSpMkLst>
            <pc:docMk/>
            <pc:sldMk cId="0" sldId="257"/>
            <ac:cxnSpMk id="31" creationId="{228EDC5F-CA2A-4A71-8ACF-A07FCB61CAE9}"/>
          </ac:cxnSpMkLst>
        </pc:cxnChg>
        <pc:cxnChg chg="add del mod">
          <ac:chgData name="gojhchoi99@gmail.com" userId="7c3550ba10e1e361" providerId="LiveId" clId="{9133D238-ECE5-42BD-9404-93FB8E7D566D}" dt="2020-04-25T05:54:52.483" v="2300" actId="11529"/>
          <ac:cxnSpMkLst>
            <pc:docMk/>
            <pc:sldMk cId="0" sldId="257"/>
            <ac:cxnSpMk id="33" creationId="{13CFDD43-EE1B-4FD7-86DD-E2A0E12DD9C3}"/>
          </ac:cxnSpMkLst>
        </pc:cxnChg>
        <pc:cxnChg chg="add del">
          <ac:chgData name="gojhchoi99@gmail.com" userId="7c3550ba10e1e361" providerId="LiveId" clId="{9133D238-ECE5-42BD-9404-93FB8E7D566D}" dt="2020-04-25T05:55:19.503" v="2305" actId="478"/>
          <ac:cxnSpMkLst>
            <pc:docMk/>
            <pc:sldMk cId="0" sldId="257"/>
            <ac:cxnSpMk id="38" creationId="{05683CEB-EF1F-4257-988F-B7D69D954427}"/>
          </ac:cxnSpMkLst>
        </pc:cxnChg>
        <pc:cxnChg chg="add mod">
          <ac:chgData name="gojhchoi99@gmail.com" userId="7c3550ba10e1e361" providerId="LiveId" clId="{9133D238-ECE5-42BD-9404-93FB8E7D566D}" dt="2020-04-25T06:10:18.966" v="2439" actId="208"/>
          <ac:cxnSpMkLst>
            <pc:docMk/>
            <pc:sldMk cId="0" sldId="257"/>
            <ac:cxnSpMk id="40" creationId="{DFB2AB76-C7E0-4025-B303-22156FD7E92D}"/>
          </ac:cxnSpMkLst>
        </pc:cxnChg>
        <pc:cxnChg chg="add mod">
          <ac:chgData name="gojhchoi99@gmail.com" userId="7c3550ba10e1e361" providerId="LiveId" clId="{9133D238-ECE5-42BD-9404-93FB8E7D566D}" dt="2020-04-25T06:10:18.966" v="2439" actId="208"/>
          <ac:cxnSpMkLst>
            <pc:docMk/>
            <pc:sldMk cId="0" sldId="257"/>
            <ac:cxnSpMk id="42" creationId="{9BD5432C-1B1D-48B2-82BB-97FA9825AFC9}"/>
          </ac:cxnSpMkLst>
        </pc:cxnChg>
        <pc:cxnChg chg="add mod">
          <ac:chgData name="gojhchoi99@gmail.com" userId="7c3550ba10e1e361" providerId="LiveId" clId="{9133D238-ECE5-42BD-9404-93FB8E7D566D}" dt="2020-04-25T06:06:28.166" v="2420" actId="14100"/>
          <ac:cxnSpMkLst>
            <pc:docMk/>
            <pc:sldMk cId="0" sldId="257"/>
            <ac:cxnSpMk id="53" creationId="{83CEA53E-ECFC-44C9-8709-473163072A4B}"/>
          </ac:cxnSpMkLst>
        </pc:cxnChg>
        <pc:cxnChg chg="add del">
          <ac:chgData name="gojhchoi99@gmail.com" userId="7c3550ba10e1e361" providerId="LiveId" clId="{9133D238-ECE5-42BD-9404-93FB8E7D566D}" dt="2020-04-25T06:06:37.832" v="2422"/>
          <ac:cxnSpMkLst>
            <pc:docMk/>
            <pc:sldMk cId="0" sldId="257"/>
            <ac:cxnSpMk id="61" creationId="{F214BDCE-CA39-44B9-8FE0-24696D11477C}"/>
          </ac:cxnSpMkLst>
        </pc:cxnChg>
        <pc:cxnChg chg="add mod">
          <ac:chgData name="gojhchoi99@gmail.com" userId="7c3550ba10e1e361" providerId="LiveId" clId="{9133D238-ECE5-42BD-9404-93FB8E7D566D}" dt="2020-04-25T06:11:49.634" v="2450" actId="1036"/>
          <ac:cxnSpMkLst>
            <pc:docMk/>
            <pc:sldMk cId="0" sldId="257"/>
            <ac:cxnSpMk id="62" creationId="{407FE555-94F9-448B-A9C8-6C91F925D239}"/>
          </ac:cxnSpMkLst>
        </pc:cxnChg>
        <pc:cxnChg chg="add mod">
          <ac:chgData name="gojhchoi99@gmail.com" userId="7c3550ba10e1e361" providerId="LiveId" clId="{9133D238-ECE5-42BD-9404-93FB8E7D566D}" dt="2020-04-25T14:39:07.520" v="2649" actId="1035"/>
          <ac:cxnSpMkLst>
            <pc:docMk/>
            <pc:sldMk cId="0" sldId="257"/>
            <ac:cxnSpMk id="64" creationId="{70238C88-BC55-436F-B25E-35401BC56383}"/>
          </ac:cxnSpMkLst>
        </pc:cxnChg>
        <pc:cxnChg chg="add mod">
          <ac:chgData name="gojhchoi99@gmail.com" userId="7c3550ba10e1e361" providerId="LiveId" clId="{9133D238-ECE5-42BD-9404-93FB8E7D566D}" dt="2020-04-25T14:39:07.520" v="2649" actId="1035"/>
          <ac:cxnSpMkLst>
            <pc:docMk/>
            <pc:sldMk cId="0" sldId="257"/>
            <ac:cxnSpMk id="65" creationId="{491F8679-5368-444F-83B6-B61A25B44DF6}"/>
          </ac:cxnSpMkLst>
        </pc:cxnChg>
        <pc:cxnChg chg="add mod">
          <ac:chgData name="gojhchoi99@gmail.com" userId="7c3550ba10e1e361" providerId="LiveId" clId="{9133D238-ECE5-42BD-9404-93FB8E7D566D}" dt="2020-04-25T14:39:07.520" v="2649" actId="1035"/>
          <ac:cxnSpMkLst>
            <pc:docMk/>
            <pc:sldMk cId="0" sldId="257"/>
            <ac:cxnSpMk id="70" creationId="{E46BF86D-5D15-4F87-B7D4-8FD53FE18342}"/>
          </ac:cxnSpMkLst>
        </pc:cxnChg>
        <pc:cxnChg chg="add mod">
          <ac:chgData name="gojhchoi99@gmail.com" userId="7c3550ba10e1e361" providerId="LiveId" clId="{9133D238-ECE5-42BD-9404-93FB8E7D566D}" dt="2020-04-25T14:39:07.520" v="2649" actId="1035"/>
          <ac:cxnSpMkLst>
            <pc:docMk/>
            <pc:sldMk cId="0" sldId="257"/>
            <ac:cxnSpMk id="74" creationId="{7B10AB59-0C32-435D-9716-05A8345615AF}"/>
          </ac:cxnSpMkLst>
        </pc:cxnChg>
        <pc:cxnChg chg="add mod">
          <ac:chgData name="gojhchoi99@gmail.com" userId="7c3550ba10e1e361" providerId="LiveId" clId="{9133D238-ECE5-42BD-9404-93FB8E7D566D}" dt="2020-04-25T14:39:07.520" v="2649" actId="1035"/>
          <ac:cxnSpMkLst>
            <pc:docMk/>
            <pc:sldMk cId="0" sldId="257"/>
            <ac:cxnSpMk id="75" creationId="{10F41BD0-84F2-42C3-BB1B-078799B9F191}"/>
          </ac:cxnSpMkLst>
        </pc:cxnChg>
        <pc:cxnChg chg="add del mod">
          <ac:chgData name="gojhchoi99@gmail.com" userId="7c3550ba10e1e361" providerId="LiveId" clId="{9133D238-ECE5-42BD-9404-93FB8E7D566D}" dt="2020-04-25T06:14:14.075" v="2474" actId="478"/>
          <ac:cxnSpMkLst>
            <pc:docMk/>
            <pc:sldMk cId="0" sldId="257"/>
            <ac:cxnSpMk id="82" creationId="{6C33DDDA-353B-4D77-B097-FBBD0822EF67}"/>
          </ac:cxnSpMkLst>
        </pc:cxnChg>
        <pc:cxnChg chg="add mod">
          <ac:chgData name="gojhchoi99@gmail.com" userId="7c3550ba10e1e361" providerId="LiveId" clId="{9133D238-ECE5-42BD-9404-93FB8E7D566D}" dt="2020-04-25T14:39:21.822" v="2675" actId="1035"/>
          <ac:cxnSpMkLst>
            <pc:docMk/>
            <pc:sldMk cId="0" sldId="257"/>
            <ac:cxnSpMk id="83" creationId="{74B9857C-52D6-4B34-8C02-AAECF7AE9655}"/>
          </ac:cxnSpMkLst>
        </pc:cxnChg>
        <pc:cxnChg chg="add mod">
          <ac:chgData name="gojhchoi99@gmail.com" userId="7c3550ba10e1e361" providerId="LiveId" clId="{9133D238-ECE5-42BD-9404-93FB8E7D566D}" dt="2020-04-25T14:39:21.822" v="2675" actId="1035"/>
          <ac:cxnSpMkLst>
            <pc:docMk/>
            <pc:sldMk cId="0" sldId="257"/>
            <ac:cxnSpMk id="86" creationId="{55D39E38-9F3D-465F-9BF9-4BDC9E9500A0}"/>
          </ac:cxnSpMkLst>
        </pc:cxnChg>
        <pc:cxnChg chg="add del">
          <ac:chgData name="gojhchoi99@gmail.com" userId="7c3550ba10e1e361" providerId="LiveId" clId="{9133D238-ECE5-42BD-9404-93FB8E7D566D}" dt="2020-04-25T06:48:31.458" v="2602" actId="478"/>
          <ac:cxnSpMkLst>
            <pc:docMk/>
            <pc:sldMk cId="0" sldId="257"/>
            <ac:cxnSpMk id="92" creationId="{CBB54CD4-575D-414A-8992-D913E1584A3C}"/>
          </ac:cxnSpMkLst>
        </pc:cxnChg>
        <pc:cxnChg chg="add del">
          <ac:chgData name="gojhchoi99@gmail.com" userId="7c3550ba10e1e361" providerId="LiveId" clId="{9133D238-ECE5-42BD-9404-93FB8E7D566D}" dt="2020-04-25T14:13:56.830" v="2607"/>
          <ac:cxnSpMkLst>
            <pc:docMk/>
            <pc:sldMk cId="0" sldId="257"/>
            <ac:cxnSpMk id="94" creationId="{B19C1130-6E12-43F6-B3EE-EA57208BFDC0}"/>
          </ac:cxnSpMkLst>
        </pc:cxnChg>
      </pc:sldChg>
      <pc:sldChg chg="addSp modSp del modAnim">
        <pc:chgData name="gojhchoi99@gmail.com" userId="7c3550ba10e1e361" providerId="LiveId" clId="{9133D238-ECE5-42BD-9404-93FB8E7D566D}" dt="2020-04-28T18:01:42.044" v="3196" actId="47"/>
        <pc:sldMkLst>
          <pc:docMk/>
          <pc:sldMk cId="0" sldId="258"/>
        </pc:sldMkLst>
        <pc:spChg chg="add mod">
          <ac:chgData name="gojhchoi99@gmail.com" userId="7c3550ba10e1e361" providerId="LiveId" clId="{9133D238-ECE5-42BD-9404-93FB8E7D566D}" dt="2020-04-25T04:18:13.890" v="687" actId="1038"/>
          <ac:spMkLst>
            <pc:docMk/>
            <pc:sldMk cId="0" sldId="258"/>
            <ac:spMk id="14" creationId="{D73B7315-9F5B-4503-873C-BFD4EDC915A4}"/>
          </ac:spMkLst>
        </pc:spChg>
        <pc:spChg chg="add mod">
          <ac:chgData name="gojhchoi99@gmail.com" userId="7c3550ba10e1e361" providerId="LiveId" clId="{9133D238-ECE5-42BD-9404-93FB8E7D566D}" dt="2020-04-25T04:18:06.463" v="685" actId="1076"/>
          <ac:spMkLst>
            <pc:docMk/>
            <pc:sldMk cId="0" sldId="258"/>
            <ac:spMk id="15" creationId="{9E9C88AB-E1C2-4F0F-9AF8-8703837F0AB9}"/>
          </ac:spMkLst>
        </pc:spChg>
        <pc:spChg chg="add mod">
          <ac:chgData name="gojhchoi99@gmail.com" userId="7c3550ba10e1e361" providerId="LiveId" clId="{9133D238-ECE5-42BD-9404-93FB8E7D566D}" dt="2020-04-25T04:18:21.098" v="691" actId="1038"/>
          <ac:spMkLst>
            <pc:docMk/>
            <pc:sldMk cId="0" sldId="258"/>
            <ac:spMk id="16" creationId="{4E86AA53-7207-4DEA-8B9C-90D7AAF05C41}"/>
          </ac:spMkLst>
        </pc:spChg>
        <pc:spChg chg="add mod">
          <ac:chgData name="gojhchoi99@gmail.com" userId="7c3550ba10e1e361" providerId="LiveId" clId="{9133D238-ECE5-42BD-9404-93FB8E7D566D}" dt="2020-04-25T04:21:53.965" v="722" actId="207"/>
          <ac:spMkLst>
            <pc:docMk/>
            <pc:sldMk cId="0" sldId="258"/>
            <ac:spMk id="17" creationId="{629CF087-621B-459D-AC6D-91CFF44D0E89}"/>
          </ac:spMkLst>
        </pc:spChg>
        <pc:spChg chg="mod">
          <ac:chgData name="gojhchoi99@gmail.com" userId="7c3550ba10e1e361" providerId="LiveId" clId="{9133D238-ECE5-42BD-9404-93FB8E7D566D}" dt="2020-04-28T17:25:41.169" v="3102" actId="1076"/>
          <ac:spMkLst>
            <pc:docMk/>
            <pc:sldMk cId="0" sldId="258"/>
            <ac:spMk id="120" creationId="{00000000-0000-0000-0000-000000000000}"/>
          </ac:spMkLst>
        </pc:spChg>
        <pc:spChg chg="mod">
          <ac:chgData name="gojhchoi99@gmail.com" userId="7c3550ba10e1e361" providerId="LiveId" clId="{9133D238-ECE5-42BD-9404-93FB8E7D566D}" dt="2020-04-28T17:24:26.058" v="3062" actId="1076"/>
          <ac:spMkLst>
            <pc:docMk/>
            <pc:sldMk cId="0" sldId="258"/>
            <ac:spMk id="121" creationId="{00000000-0000-0000-0000-000000000000}"/>
          </ac:spMkLst>
        </pc:spChg>
        <pc:spChg chg="mod">
          <ac:chgData name="gojhchoi99@gmail.com" userId="7c3550ba10e1e361" providerId="LiveId" clId="{9133D238-ECE5-42BD-9404-93FB8E7D566D}" dt="2020-04-28T17:26:08.167" v="3109" actId="1076"/>
          <ac:spMkLst>
            <pc:docMk/>
            <pc:sldMk cId="0" sldId="258"/>
            <ac:spMk id="122" creationId="{00000000-0000-0000-0000-000000000000}"/>
          </ac:spMkLst>
        </pc:spChg>
        <pc:spChg chg="mod">
          <ac:chgData name="gojhchoi99@gmail.com" userId="7c3550ba10e1e361" providerId="LiveId" clId="{9133D238-ECE5-42BD-9404-93FB8E7D566D}" dt="2020-04-28T17:25:42.851" v="3103" actId="1076"/>
          <ac:spMkLst>
            <pc:docMk/>
            <pc:sldMk cId="0" sldId="258"/>
            <ac:spMk id="123" creationId="{00000000-0000-0000-0000-000000000000}"/>
          </ac:spMkLst>
        </pc:spChg>
      </pc:sldChg>
      <pc:sldChg chg="addSp delSp modSp del ord delAnim modAnim">
        <pc:chgData name="gojhchoi99@gmail.com" userId="7c3550ba10e1e361" providerId="LiveId" clId="{9133D238-ECE5-42BD-9404-93FB8E7D566D}" dt="2020-04-28T17:23:16.119" v="3049" actId="47"/>
        <pc:sldMkLst>
          <pc:docMk/>
          <pc:sldMk cId="0" sldId="259"/>
        </pc:sldMkLst>
        <pc:spChg chg="add mod">
          <ac:chgData name="gojhchoi99@gmail.com" userId="7c3550ba10e1e361" providerId="LiveId" clId="{9133D238-ECE5-42BD-9404-93FB8E7D566D}" dt="2020-04-25T04:14:34.945" v="646" actId="1037"/>
          <ac:spMkLst>
            <pc:docMk/>
            <pc:sldMk cId="0" sldId="259"/>
            <ac:spMk id="2" creationId="{1D5A5628-8845-4AA1-8537-7FEB569BD02B}"/>
          </ac:spMkLst>
        </pc:spChg>
        <pc:spChg chg="add mod">
          <ac:chgData name="gojhchoi99@gmail.com" userId="7c3550ba10e1e361" providerId="LiveId" clId="{9133D238-ECE5-42BD-9404-93FB8E7D566D}" dt="2020-04-25T04:14:41.445" v="648" actId="1035"/>
          <ac:spMkLst>
            <pc:docMk/>
            <pc:sldMk cId="0" sldId="259"/>
            <ac:spMk id="16" creationId="{652E0F1A-7DC1-4528-A3C7-D875A17ADA0A}"/>
          </ac:spMkLst>
        </pc:spChg>
        <pc:spChg chg="add mod">
          <ac:chgData name="gojhchoi99@gmail.com" userId="7c3550ba10e1e361" providerId="LiveId" clId="{9133D238-ECE5-42BD-9404-93FB8E7D566D}" dt="2020-04-25T04:15:29.975" v="662" actId="1037"/>
          <ac:spMkLst>
            <pc:docMk/>
            <pc:sldMk cId="0" sldId="259"/>
            <ac:spMk id="18" creationId="{13118962-07FF-49E6-A817-1E519F63C642}"/>
          </ac:spMkLst>
        </pc:spChg>
        <pc:spChg chg="add mod">
          <ac:chgData name="gojhchoi99@gmail.com" userId="7c3550ba10e1e361" providerId="LiveId" clId="{9133D238-ECE5-42BD-9404-93FB8E7D566D}" dt="2020-04-25T04:15:38.611" v="668" actId="1038"/>
          <ac:spMkLst>
            <pc:docMk/>
            <pc:sldMk cId="0" sldId="259"/>
            <ac:spMk id="19" creationId="{72672638-92D4-41C3-96A6-8865981D9E22}"/>
          </ac:spMkLst>
        </pc:spChg>
        <pc:spChg chg="mod">
          <ac:chgData name="gojhchoi99@gmail.com" userId="7c3550ba10e1e361" providerId="LiveId" clId="{9133D238-ECE5-42BD-9404-93FB8E7D566D}" dt="2020-04-28T17:20:46.983" v="2994" actId="1076"/>
          <ac:spMkLst>
            <pc:docMk/>
            <pc:sldMk cId="0" sldId="259"/>
            <ac:spMk id="136" creationId="{00000000-0000-0000-0000-000000000000}"/>
          </ac:spMkLst>
        </pc:spChg>
        <pc:spChg chg="mod">
          <ac:chgData name="gojhchoi99@gmail.com" userId="7c3550ba10e1e361" providerId="LiveId" clId="{9133D238-ECE5-42BD-9404-93FB8E7D566D}" dt="2020-04-28T17:18:33.939" v="2942" actId="1076"/>
          <ac:spMkLst>
            <pc:docMk/>
            <pc:sldMk cId="0" sldId="259"/>
            <ac:spMk id="137" creationId="{00000000-0000-0000-0000-000000000000}"/>
          </ac:spMkLst>
        </pc:spChg>
        <pc:spChg chg="mod">
          <ac:chgData name="gojhchoi99@gmail.com" userId="7c3550ba10e1e361" providerId="LiveId" clId="{9133D238-ECE5-42BD-9404-93FB8E7D566D}" dt="2020-04-28T17:19:30.167" v="2951" actId="1076"/>
          <ac:spMkLst>
            <pc:docMk/>
            <pc:sldMk cId="0" sldId="259"/>
            <ac:spMk id="138" creationId="{00000000-0000-0000-0000-000000000000}"/>
          </ac:spMkLst>
        </pc:spChg>
        <pc:spChg chg="mod">
          <ac:chgData name="gojhchoi99@gmail.com" userId="7c3550ba10e1e361" providerId="LiveId" clId="{9133D238-ECE5-42BD-9404-93FB8E7D566D}" dt="2020-04-28T17:20:59.975" v="2998" actId="1076"/>
          <ac:spMkLst>
            <pc:docMk/>
            <pc:sldMk cId="0" sldId="259"/>
            <ac:spMk id="139" creationId="{00000000-0000-0000-0000-000000000000}"/>
          </ac:spMkLst>
        </pc:spChg>
        <pc:picChg chg="add del mod">
          <ac:chgData name="gojhchoi99@gmail.com" userId="7c3550ba10e1e361" providerId="LiveId" clId="{9133D238-ECE5-42BD-9404-93FB8E7D566D}" dt="2020-04-25T04:15:11.635" v="654"/>
          <ac:picMkLst>
            <pc:docMk/>
            <pc:sldMk cId="0" sldId="259"/>
            <ac:picMk id="3" creationId="{1377CE7C-5959-4180-B441-79F467F9AA98}"/>
          </ac:picMkLst>
        </pc:picChg>
        <pc:picChg chg="add del">
          <ac:chgData name="gojhchoi99@gmail.com" userId="7c3550ba10e1e361" providerId="LiveId" clId="{9133D238-ECE5-42BD-9404-93FB8E7D566D}" dt="2020-04-25T04:14:14.025" v="635" actId="478"/>
          <ac:picMkLst>
            <pc:docMk/>
            <pc:sldMk cId="0" sldId="259"/>
            <ac:picMk id="15" creationId="{A991ED68-F967-4D2F-ABF0-1B66DA09CBEE}"/>
          </ac:picMkLst>
        </pc:picChg>
      </pc:sldChg>
      <pc:sldChg chg="addSp delSp modSp addAnim delAnim modAnim modNotesTx">
        <pc:chgData name="gojhchoi99@gmail.com" userId="7c3550ba10e1e361" providerId="LiveId" clId="{9133D238-ECE5-42BD-9404-93FB8E7D566D}" dt="2020-04-28T18:39:28.748" v="4914" actId="478"/>
        <pc:sldMkLst>
          <pc:docMk/>
          <pc:sldMk cId="0" sldId="260"/>
        </pc:sldMkLst>
        <pc:spChg chg="add del">
          <ac:chgData name="gojhchoi99@gmail.com" userId="7c3550ba10e1e361" providerId="LiveId" clId="{9133D238-ECE5-42BD-9404-93FB8E7D566D}" dt="2020-04-28T18:39:28.748" v="4914" actId="478"/>
          <ac:spMkLst>
            <pc:docMk/>
            <pc:sldMk cId="0" sldId="260"/>
            <ac:spMk id="3" creationId="{D586FD0B-9CF4-4207-9438-501B84392FCF}"/>
          </ac:spMkLst>
        </pc:spChg>
        <pc:spChg chg="add del mod">
          <ac:chgData name="gojhchoi99@gmail.com" userId="7c3550ba10e1e361" providerId="LiveId" clId="{9133D238-ECE5-42BD-9404-93FB8E7D566D}" dt="2020-04-25T04:30:06.039" v="1027" actId="14100"/>
          <ac:spMkLst>
            <pc:docMk/>
            <pc:sldMk cId="0" sldId="260"/>
            <ac:spMk id="144" creationId="{00000000-0000-0000-0000-000000000000}"/>
          </ac:spMkLst>
        </pc:spChg>
        <pc:picChg chg="add mod">
          <ac:chgData name="gojhchoi99@gmail.com" userId="7c3550ba10e1e361" providerId="LiveId" clId="{9133D238-ECE5-42BD-9404-93FB8E7D566D}" dt="2020-04-25T04:29:20.399" v="1001" actId="1076"/>
          <ac:picMkLst>
            <pc:docMk/>
            <pc:sldMk cId="0" sldId="260"/>
            <ac:picMk id="2" creationId="{A0A82F19-443F-4CBA-9A0E-591ACAC9B5BB}"/>
          </ac:picMkLst>
        </pc:picChg>
        <pc:picChg chg="mod">
          <ac:chgData name="gojhchoi99@gmail.com" userId="7c3550ba10e1e361" providerId="LiveId" clId="{9133D238-ECE5-42BD-9404-93FB8E7D566D}" dt="2020-04-25T04:31:27.757" v="1086" actId="1076"/>
          <ac:picMkLst>
            <pc:docMk/>
            <pc:sldMk cId="0" sldId="260"/>
            <ac:picMk id="145" creationId="{00000000-0000-0000-0000-000000000000}"/>
          </ac:picMkLst>
        </pc:picChg>
      </pc:sldChg>
      <pc:sldChg chg="addSp delSp modSp del">
        <pc:chgData name="gojhchoi99@gmail.com" userId="7c3550ba10e1e361" providerId="LiveId" clId="{9133D238-ECE5-42BD-9404-93FB8E7D566D}" dt="2020-04-28T18:15:34.228" v="4126" actId="47"/>
        <pc:sldMkLst>
          <pc:docMk/>
          <pc:sldMk cId="0" sldId="261"/>
        </pc:sldMkLst>
        <pc:spChg chg="del mod">
          <ac:chgData name="gojhchoi99@gmail.com" userId="7c3550ba10e1e361" providerId="LiveId" clId="{9133D238-ECE5-42BD-9404-93FB8E7D566D}" dt="2020-04-28T18:12:28.080" v="4075" actId="478"/>
          <ac:spMkLst>
            <pc:docMk/>
            <pc:sldMk cId="0" sldId="261"/>
            <ac:spMk id="151" creationId="{00000000-0000-0000-0000-000000000000}"/>
          </ac:spMkLst>
        </pc:spChg>
        <pc:spChg chg="del">
          <ac:chgData name="gojhchoi99@gmail.com" userId="7c3550ba10e1e361" providerId="LiveId" clId="{9133D238-ECE5-42BD-9404-93FB8E7D566D}" dt="2020-04-28T18:12:28.080" v="4075" actId="478"/>
          <ac:spMkLst>
            <pc:docMk/>
            <pc:sldMk cId="0" sldId="261"/>
            <ac:spMk id="152" creationId="{00000000-0000-0000-0000-000000000000}"/>
          </ac:spMkLst>
        </pc:spChg>
        <pc:picChg chg="add del mod modCrop">
          <ac:chgData name="gojhchoi99@gmail.com" userId="7c3550ba10e1e361" providerId="LiveId" clId="{9133D238-ECE5-42BD-9404-93FB8E7D566D}" dt="2020-04-25T04:37:12.883" v="1121"/>
          <ac:picMkLst>
            <pc:docMk/>
            <pc:sldMk cId="0" sldId="261"/>
            <ac:picMk id="3" creationId="{90365106-1396-4E48-BA43-5E6EA3294F54}"/>
          </ac:picMkLst>
        </pc:picChg>
        <pc:picChg chg="add del mod">
          <ac:chgData name="gojhchoi99@gmail.com" userId="7c3550ba10e1e361" providerId="LiveId" clId="{9133D238-ECE5-42BD-9404-93FB8E7D566D}" dt="2020-04-28T18:12:28.080" v="4075" actId="478"/>
          <ac:picMkLst>
            <pc:docMk/>
            <pc:sldMk cId="0" sldId="261"/>
            <ac:picMk id="4" creationId="{C8EE20B6-3DFB-4B85-9BDF-517DDDD57E3F}"/>
          </ac:picMkLst>
        </pc:picChg>
      </pc:sldChg>
      <pc:sldChg chg="addSp delSp modSp delAnim modAnim modNotesTx">
        <pc:chgData name="gojhchoi99@gmail.com" userId="7c3550ba10e1e361" providerId="LiveId" clId="{9133D238-ECE5-42BD-9404-93FB8E7D566D}" dt="2020-04-29T19:10:19.539" v="5034" actId="1076"/>
        <pc:sldMkLst>
          <pc:docMk/>
          <pc:sldMk cId="0" sldId="262"/>
        </pc:sldMkLst>
        <pc:spChg chg="add del mod">
          <ac:chgData name="gojhchoi99@gmail.com" userId="7c3550ba10e1e361" providerId="LiveId" clId="{9133D238-ECE5-42BD-9404-93FB8E7D566D}" dt="2020-04-28T18:24:01.498" v="4268"/>
          <ac:spMkLst>
            <pc:docMk/>
            <pc:sldMk cId="0" sldId="262"/>
            <ac:spMk id="2" creationId="{3678869F-A177-4989-8A93-1FFCDABB758A}"/>
          </ac:spMkLst>
        </pc:spChg>
        <pc:spChg chg="add mod">
          <ac:chgData name="gojhchoi99@gmail.com" userId="7c3550ba10e1e361" providerId="LiveId" clId="{9133D238-ECE5-42BD-9404-93FB8E7D566D}" dt="2020-04-28T18:30:14.952" v="4532"/>
          <ac:spMkLst>
            <pc:docMk/>
            <pc:sldMk cId="0" sldId="262"/>
            <ac:spMk id="3" creationId="{7F36133F-CD23-41C2-A6E2-346745D809D2}"/>
          </ac:spMkLst>
        </pc:spChg>
        <pc:spChg chg="add mod">
          <ac:chgData name="gojhchoi99@gmail.com" userId="7c3550ba10e1e361" providerId="LiveId" clId="{9133D238-ECE5-42BD-9404-93FB8E7D566D}" dt="2020-04-29T19:10:19.539" v="5034" actId="1076"/>
          <ac:spMkLst>
            <pc:docMk/>
            <pc:sldMk cId="0" sldId="262"/>
            <ac:spMk id="10" creationId="{3E64308B-8026-451D-992C-E5277117D626}"/>
          </ac:spMkLst>
        </pc:spChg>
        <pc:spChg chg="add mod">
          <ac:chgData name="gojhchoi99@gmail.com" userId="7c3550ba10e1e361" providerId="LiveId" clId="{9133D238-ECE5-42BD-9404-93FB8E7D566D}" dt="2020-04-28T18:31:12.687" v="4611" actId="571"/>
          <ac:spMkLst>
            <pc:docMk/>
            <pc:sldMk cId="0" sldId="262"/>
            <ac:spMk id="11" creationId="{FBFA5ED4-58AE-4CC4-AEB2-73B0D114857F}"/>
          </ac:spMkLst>
        </pc:spChg>
        <pc:spChg chg="mod">
          <ac:chgData name="gojhchoi99@gmail.com" userId="7c3550ba10e1e361" providerId="LiveId" clId="{9133D238-ECE5-42BD-9404-93FB8E7D566D}" dt="2020-04-28T18:32:11.181" v="4619" actId="1036"/>
          <ac:spMkLst>
            <pc:docMk/>
            <pc:sldMk cId="0" sldId="262"/>
            <ac:spMk id="157" creationId="{00000000-0000-0000-0000-000000000000}"/>
          </ac:spMkLst>
        </pc:spChg>
        <pc:spChg chg="mod">
          <ac:chgData name="gojhchoi99@gmail.com" userId="7c3550ba10e1e361" providerId="LiveId" clId="{9133D238-ECE5-42BD-9404-93FB8E7D566D}" dt="2020-04-28T18:25:13.586" v="4313" actId="1076"/>
          <ac:spMkLst>
            <pc:docMk/>
            <pc:sldMk cId="0" sldId="262"/>
            <ac:spMk id="158" creationId="{00000000-0000-0000-0000-000000000000}"/>
          </ac:spMkLst>
        </pc:spChg>
        <pc:graphicFrameChg chg="add mod modGraphic">
          <ac:chgData name="gojhchoi99@gmail.com" userId="7c3550ba10e1e361" providerId="LiveId" clId="{9133D238-ECE5-42BD-9404-93FB8E7D566D}" dt="2020-04-28T18:25:19.703" v="4314" actId="1076"/>
          <ac:graphicFrameMkLst>
            <pc:docMk/>
            <pc:sldMk cId="0" sldId="262"/>
            <ac:graphicFrameMk id="6" creationId="{6D0CD01E-7E9E-4642-BB87-14C1C26F372E}"/>
          </ac:graphicFrameMkLst>
        </pc:graphicFrameChg>
        <pc:graphicFrameChg chg="add mod modGraphic">
          <ac:chgData name="gojhchoi99@gmail.com" userId="7c3550ba10e1e361" providerId="LiveId" clId="{9133D238-ECE5-42BD-9404-93FB8E7D566D}" dt="2020-04-28T18:25:19.703" v="4314" actId="1076"/>
          <ac:graphicFrameMkLst>
            <pc:docMk/>
            <pc:sldMk cId="0" sldId="262"/>
            <ac:graphicFrameMk id="7" creationId="{EB09D1E3-2B4E-464C-9BB3-84E021C03087}"/>
          </ac:graphicFrameMkLst>
        </pc:graphicFrameChg>
        <pc:graphicFrameChg chg="add mod modGraphic">
          <ac:chgData name="gojhchoi99@gmail.com" userId="7c3550ba10e1e361" providerId="LiveId" clId="{9133D238-ECE5-42BD-9404-93FB8E7D566D}" dt="2020-04-28T18:25:36.697" v="4324"/>
          <ac:graphicFrameMkLst>
            <pc:docMk/>
            <pc:sldMk cId="0" sldId="262"/>
            <ac:graphicFrameMk id="8" creationId="{F87576F3-6154-4106-A2C1-91962F4CCAF9}"/>
          </ac:graphicFrameMkLst>
        </pc:graphicFrameChg>
        <pc:graphicFrameChg chg="add mod">
          <ac:chgData name="gojhchoi99@gmail.com" userId="7c3550ba10e1e361" providerId="LiveId" clId="{9133D238-ECE5-42BD-9404-93FB8E7D566D}" dt="2020-04-28T18:31:12.687" v="4611" actId="571"/>
          <ac:graphicFrameMkLst>
            <pc:docMk/>
            <pc:sldMk cId="0" sldId="262"/>
            <ac:graphicFrameMk id="12" creationId="{D345A336-36C0-4EBF-8ACA-F27F7807AB44}"/>
          </ac:graphicFrameMkLst>
        </pc:graphicFrameChg>
        <pc:picChg chg="add del mod">
          <ac:chgData name="gojhchoi99@gmail.com" userId="7c3550ba10e1e361" providerId="LiveId" clId="{9133D238-ECE5-42BD-9404-93FB8E7D566D}" dt="2020-04-25T04:11:12.207" v="595" actId="21"/>
          <ac:picMkLst>
            <pc:docMk/>
            <pc:sldMk cId="0" sldId="262"/>
            <ac:picMk id="2" creationId="{D727F6BC-528A-47D1-B782-A1225215AF1D}"/>
          </ac:picMkLst>
        </pc:picChg>
        <pc:picChg chg="mod ord">
          <ac:chgData name="gojhchoi99@gmail.com" userId="7c3550ba10e1e361" providerId="LiveId" clId="{9133D238-ECE5-42BD-9404-93FB8E7D566D}" dt="2020-04-28T18:32:29.230" v="4623" actId="167"/>
          <ac:picMkLst>
            <pc:docMk/>
            <pc:sldMk cId="0" sldId="262"/>
            <ac:picMk id="159" creationId="{00000000-0000-0000-0000-000000000000}"/>
          </ac:picMkLst>
        </pc:picChg>
      </pc:sldChg>
      <pc:sldChg chg="addSp delSp modSp del">
        <pc:chgData name="gojhchoi99@gmail.com" userId="7c3550ba10e1e361" providerId="LiveId" clId="{9133D238-ECE5-42BD-9404-93FB8E7D566D}" dt="2020-04-25T04:11:06.503" v="594" actId="47"/>
        <pc:sldMkLst>
          <pc:docMk/>
          <pc:sldMk cId="0" sldId="263"/>
        </pc:sldMkLst>
        <pc:spChg chg="add del mod">
          <ac:chgData name="gojhchoi99@gmail.com" userId="7c3550ba10e1e361" providerId="LiveId" clId="{9133D238-ECE5-42BD-9404-93FB8E7D566D}" dt="2020-04-23T19:31:23.987" v="9"/>
          <ac:spMkLst>
            <pc:docMk/>
            <pc:sldMk cId="0" sldId="263"/>
            <ac:spMk id="2" creationId="{B0653123-8863-4BB0-8C2C-C022BF1FDF03}"/>
          </ac:spMkLst>
        </pc:spChg>
        <pc:spChg chg="add del mod">
          <ac:chgData name="gojhchoi99@gmail.com" userId="7c3550ba10e1e361" providerId="LiveId" clId="{9133D238-ECE5-42BD-9404-93FB8E7D566D}" dt="2020-04-23T19:31:23.987" v="9"/>
          <ac:spMkLst>
            <pc:docMk/>
            <pc:sldMk cId="0" sldId="263"/>
            <ac:spMk id="3" creationId="{189A5E57-38CE-4344-8F25-4819D76091D7}"/>
          </ac:spMkLst>
        </pc:spChg>
        <pc:spChg chg="add del mod">
          <ac:chgData name="gojhchoi99@gmail.com" userId="7c3550ba10e1e361" providerId="LiveId" clId="{9133D238-ECE5-42BD-9404-93FB8E7D566D}" dt="2020-04-23T19:43:54.303" v="14"/>
          <ac:spMkLst>
            <pc:docMk/>
            <pc:sldMk cId="0" sldId="263"/>
            <ac:spMk id="4" creationId="{FF0F041D-FF24-4B7C-8A4E-5ABA368D614E}"/>
          </ac:spMkLst>
        </pc:spChg>
        <pc:spChg chg="add del">
          <ac:chgData name="gojhchoi99@gmail.com" userId="7c3550ba10e1e361" providerId="LiveId" clId="{9133D238-ECE5-42BD-9404-93FB8E7D566D}" dt="2020-04-23T19:31:23.987" v="9"/>
          <ac:spMkLst>
            <pc:docMk/>
            <pc:sldMk cId="0" sldId="263"/>
            <ac:spMk id="164" creationId="{00000000-0000-0000-0000-000000000000}"/>
          </ac:spMkLst>
        </pc:spChg>
        <pc:spChg chg="add del">
          <ac:chgData name="gojhchoi99@gmail.com" userId="7c3550ba10e1e361" providerId="LiveId" clId="{9133D238-ECE5-42BD-9404-93FB8E7D566D}" dt="2020-04-23T19:31:23.987" v="9"/>
          <ac:spMkLst>
            <pc:docMk/>
            <pc:sldMk cId="0" sldId="263"/>
            <ac:spMk id="165" creationId="{00000000-0000-0000-0000-000000000000}"/>
          </ac:spMkLst>
        </pc:spChg>
      </pc:sldChg>
      <pc:sldChg chg="addSp delSp modSp add">
        <pc:chgData name="gojhchoi99@gmail.com" userId="7c3550ba10e1e361" providerId="LiveId" clId="{9133D238-ECE5-42BD-9404-93FB8E7D566D}" dt="2020-04-28T18:46:31.616" v="4997" actId="20577"/>
        <pc:sldMkLst>
          <pc:docMk/>
          <pc:sldMk cId="930885305" sldId="264"/>
        </pc:sldMkLst>
        <pc:spChg chg="del">
          <ac:chgData name="gojhchoi99@gmail.com" userId="7c3550ba10e1e361" providerId="LiveId" clId="{9133D238-ECE5-42BD-9404-93FB8E7D566D}" dt="2020-04-25T04:11:04.857" v="593"/>
          <ac:spMkLst>
            <pc:docMk/>
            <pc:sldMk cId="930885305" sldId="264"/>
            <ac:spMk id="2" creationId="{4B1A8DC8-27D7-4132-905D-4405A53CC6CC}"/>
          </ac:spMkLst>
        </pc:spChg>
        <pc:spChg chg="del">
          <ac:chgData name="gojhchoi99@gmail.com" userId="7c3550ba10e1e361" providerId="LiveId" clId="{9133D238-ECE5-42BD-9404-93FB8E7D566D}" dt="2020-04-25T04:11:04.857" v="593"/>
          <ac:spMkLst>
            <pc:docMk/>
            <pc:sldMk cId="930885305" sldId="264"/>
            <ac:spMk id="3" creationId="{4A89E5A7-2C1E-448A-9D28-94D2A96047D8}"/>
          </ac:spMkLst>
        </pc:spChg>
        <pc:spChg chg="add del mod">
          <ac:chgData name="gojhchoi99@gmail.com" userId="7c3550ba10e1e361" providerId="LiveId" clId="{9133D238-ECE5-42BD-9404-93FB8E7D566D}" dt="2020-04-28T18:41:13.916" v="4915" actId="478"/>
          <ac:spMkLst>
            <pc:docMk/>
            <pc:sldMk cId="930885305" sldId="264"/>
            <ac:spMk id="4" creationId="{E1D5A110-281D-4BD9-AF02-0373B4267CAA}"/>
          </ac:spMkLst>
        </pc:spChg>
        <pc:spChg chg="add">
          <ac:chgData name="gojhchoi99@gmail.com" userId="7c3550ba10e1e361" providerId="LiveId" clId="{9133D238-ECE5-42BD-9404-93FB8E7D566D}" dt="2020-04-25T04:10:57.173" v="592"/>
          <ac:spMkLst>
            <pc:docMk/>
            <pc:sldMk cId="930885305" sldId="264"/>
            <ac:spMk id="5" creationId="{65871661-6C80-406D-BDED-AADE40F396ED}"/>
          </ac:spMkLst>
        </pc:spChg>
        <pc:spChg chg="add del">
          <ac:chgData name="gojhchoi99@gmail.com" userId="7c3550ba10e1e361" providerId="LiveId" clId="{9133D238-ECE5-42BD-9404-93FB8E7D566D}" dt="2020-04-28T18:41:34.119" v="4917"/>
          <ac:spMkLst>
            <pc:docMk/>
            <pc:sldMk cId="930885305" sldId="264"/>
            <ac:spMk id="6" creationId="{2D54AAF8-C4BE-4928-9F16-AD30B9BFD4AF}"/>
          </ac:spMkLst>
        </pc:spChg>
        <pc:spChg chg="add">
          <ac:chgData name="gojhchoi99@gmail.com" userId="7c3550ba10e1e361" providerId="LiveId" clId="{9133D238-ECE5-42BD-9404-93FB8E7D566D}" dt="2020-04-28T18:41:45.301" v="4918"/>
          <ac:spMkLst>
            <pc:docMk/>
            <pc:sldMk cId="930885305" sldId="264"/>
            <ac:spMk id="7" creationId="{352CC56B-8DCA-47AA-9266-78D8D98D0094}"/>
          </ac:spMkLst>
        </pc:spChg>
        <pc:spChg chg="add mod">
          <ac:chgData name="gojhchoi99@gmail.com" userId="7c3550ba10e1e361" providerId="LiveId" clId="{9133D238-ECE5-42BD-9404-93FB8E7D566D}" dt="2020-04-28T18:46:31.616" v="4997" actId="20577"/>
          <ac:spMkLst>
            <pc:docMk/>
            <pc:sldMk cId="930885305" sldId="264"/>
            <ac:spMk id="8" creationId="{05E42E8A-C4B0-4806-8A97-85D2596A9AFA}"/>
          </ac:spMkLst>
        </pc:spChg>
      </pc:sldChg>
      <pc:sldChg chg="add del">
        <pc:chgData name="gojhchoi99@gmail.com" userId="7c3550ba10e1e361" providerId="LiveId" clId="{9133D238-ECE5-42BD-9404-93FB8E7D566D}" dt="2020-04-23T19:31:24.471" v="10"/>
        <pc:sldMkLst>
          <pc:docMk/>
          <pc:sldMk cId="1064483790" sldId="264"/>
        </pc:sldMkLst>
      </pc:sldChg>
      <pc:sldChg chg="addSp delSp modSp add modAnim">
        <pc:chgData name="gojhchoi99@gmail.com" userId="7c3550ba10e1e361" providerId="LiveId" clId="{9133D238-ECE5-42BD-9404-93FB8E7D566D}" dt="2020-04-28T19:29:06.657" v="4999"/>
        <pc:sldMkLst>
          <pc:docMk/>
          <pc:sldMk cId="3565992164" sldId="265"/>
        </pc:sldMkLst>
        <pc:spChg chg="del">
          <ac:chgData name="gojhchoi99@gmail.com" userId="7c3550ba10e1e361" providerId="LiveId" clId="{9133D238-ECE5-42BD-9404-93FB8E7D566D}" dt="2020-04-25T04:38:47.684" v="1177"/>
          <ac:spMkLst>
            <pc:docMk/>
            <pc:sldMk cId="3565992164" sldId="265"/>
            <ac:spMk id="2" creationId="{D3ACD471-140D-496F-9318-E548D5F337C9}"/>
          </ac:spMkLst>
        </pc:spChg>
        <pc:spChg chg="del">
          <ac:chgData name="gojhchoi99@gmail.com" userId="7c3550ba10e1e361" providerId="LiveId" clId="{9133D238-ECE5-42BD-9404-93FB8E7D566D}" dt="2020-04-25T04:38:47.684" v="1177"/>
          <ac:spMkLst>
            <pc:docMk/>
            <pc:sldMk cId="3565992164" sldId="265"/>
            <ac:spMk id="3" creationId="{5F06F0E3-AEF0-46AC-9C91-B85400BD5BE7}"/>
          </ac:spMkLst>
        </pc:spChg>
        <pc:spChg chg="del">
          <ac:chgData name="gojhchoi99@gmail.com" userId="7c3550ba10e1e361" providerId="LiveId" clId="{9133D238-ECE5-42BD-9404-93FB8E7D566D}" dt="2020-04-25T04:38:47.684" v="1177"/>
          <ac:spMkLst>
            <pc:docMk/>
            <pc:sldMk cId="3565992164" sldId="265"/>
            <ac:spMk id="4" creationId="{0B27639E-5980-44D1-961D-EFE7F019D24B}"/>
          </ac:spMkLst>
        </pc:spChg>
        <pc:spChg chg="add">
          <ac:chgData name="gojhchoi99@gmail.com" userId="7c3550ba10e1e361" providerId="LiveId" clId="{9133D238-ECE5-42BD-9404-93FB8E7D566D}" dt="2020-04-25T04:39:05.445" v="1178"/>
          <ac:spMkLst>
            <pc:docMk/>
            <pc:sldMk cId="3565992164" sldId="265"/>
            <ac:spMk id="5" creationId="{99021D72-9DE5-4935-A937-148AF6B97AA0}"/>
          </ac:spMkLst>
        </pc:spChg>
        <pc:spChg chg="add mod">
          <ac:chgData name="gojhchoi99@gmail.com" userId="7c3550ba10e1e361" providerId="LiveId" clId="{9133D238-ECE5-42BD-9404-93FB8E7D566D}" dt="2020-04-25T04:39:37.249" v="1242"/>
          <ac:spMkLst>
            <pc:docMk/>
            <pc:sldMk cId="3565992164" sldId="265"/>
            <ac:spMk id="6" creationId="{8C182623-5742-4CDC-A5A4-C11FADB2B95E}"/>
          </ac:spMkLst>
        </pc:spChg>
        <pc:spChg chg="add mod">
          <ac:chgData name="gojhchoi99@gmail.com" userId="7c3550ba10e1e361" providerId="LiveId" clId="{9133D238-ECE5-42BD-9404-93FB8E7D566D}" dt="2020-04-25T04:44:50.016" v="1670" actId="1036"/>
          <ac:spMkLst>
            <pc:docMk/>
            <pc:sldMk cId="3565992164" sldId="265"/>
            <ac:spMk id="7" creationId="{B06D3EEB-71EF-43A9-AE08-53C44DB916E5}"/>
          </ac:spMkLst>
        </pc:spChg>
        <pc:spChg chg="add mod">
          <ac:chgData name="gojhchoi99@gmail.com" userId="7c3550ba10e1e361" providerId="LiveId" clId="{9133D238-ECE5-42BD-9404-93FB8E7D566D}" dt="2020-04-25T04:44:50.016" v="1670" actId="1036"/>
          <ac:spMkLst>
            <pc:docMk/>
            <pc:sldMk cId="3565992164" sldId="265"/>
            <ac:spMk id="8" creationId="{5157263A-0A2F-4B05-AACB-3B9460CCE2B6}"/>
          </ac:spMkLst>
        </pc:spChg>
        <pc:spChg chg="add mod">
          <ac:chgData name="gojhchoi99@gmail.com" userId="7c3550ba10e1e361" providerId="LiveId" clId="{9133D238-ECE5-42BD-9404-93FB8E7D566D}" dt="2020-04-25T04:44:50.016" v="1670" actId="1036"/>
          <ac:spMkLst>
            <pc:docMk/>
            <pc:sldMk cId="3565992164" sldId="265"/>
            <ac:spMk id="9" creationId="{2463E03E-C8F2-4B73-A22F-9C14E9CF6A26}"/>
          </ac:spMkLst>
        </pc:spChg>
        <pc:spChg chg="add mod">
          <ac:chgData name="gojhchoi99@gmail.com" userId="7c3550ba10e1e361" providerId="LiveId" clId="{9133D238-ECE5-42BD-9404-93FB8E7D566D}" dt="2020-04-25T04:44:50.016" v="1670" actId="1036"/>
          <ac:spMkLst>
            <pc:docMk/>
            <pc:sldMk cId="3565992164" sldId="265"/>
            <ac:spMk id="10" creationId="{0A3CCA0F-1A66-42B1-9F68-AFB52FA02C1D}"/>
          </ac:spMkLst>
        </pc:spChg>
        <pc:spChg chg="add">
          <ac:chgData name="gojhchoi99@gmail.com" userId="7c3550ba10e1e361" providerId="LiveId" clId="{9133D238-ECE5-42BD-9404-93FB8E7D566D}" dt="2020-04-25T04:39:14.041" v="1179"/>
          <ac:spMkLst>
            <pc:docMk/>
            <pc:sldMk cId="3565992164" sldId="265"/>
            <ac:spMk id="12" creationId="{8A81E055-14A2-49C6-AFB0-49E587B8F376}"/>
          </ac:spMkLst>
        </pc:spChg>
        <pc:picChg chg="add del">
          <ac:chgData name="gojhchoi99@gmail.com" userId="7c3550ba10e1e361" providerId="LiveId" clId="{9133D238-ECE5-42BD-9404-93FB8E7D566D}" dt="2020-04-25T04:39:48.894" v="1243" actId="478"/>
          <ac:picMkLst>
            <pc:docMk/>
            <pc:sldMk cId="3565992164" sldId="265"/>
            <ac:picMk id="11" creationId="{EACBB736-C540-4031-B363-156D5BEA535B}"/>
          </ac:picMkLst>
        </pc:picChg>
        <pc:picChg chg="add del">
          <ac:chgData name="gojhchoi99@gmail.com" userId="7c3550ba10e1e361" providerId="LiveId" clId="{9133D238-ECE5-42BD-9404-93FB8E7D566D}" dt="2020-04-28T19:29:06.657" v="4999"/>
          <ac:picMkLst>
            <pc:docMk/>
            <pc:sldMk cId="3565992164" sldId="265"/>
            <ac:picMk id="11" creationId="{F31EC3CB-5201-4D0F-AB2C-C8CF7A86FA38}"/>
          </ac:picMkLst>
        </pc:picChg>
        <pc:picChg chg="add mod">
          <ac:chgData name="gojhchoi99@gmail.com" userId="7c3550ba10e1e361" providerId="LiveId" clId="{9133D238-ECE5-42BD-9404-93FB8E7D566D}" dt="2020-04-25T04:44:56.569" v="1672" actId="1076"/>
          <ac:picMkLst>
            <pc:docMk/>
            <pc:sldMk cId="3565992164" sldId="265"/>
            <ac:picMk id="1026" creationId="{ECC931F3-9382-48BB-A916-7B63CBC26710}"/>
          </ac:picMkLst>
        </pc:picChg>
      </pc:sldChg>
      <pc:sldChg chg="addSp delSp modSp add addAnim delAnim modAnim modNotesTx">
        <pc:chgData name="gojhchoi99@gmail.com" userId="7c3550ba10e1e361" providerId="LiveId" clId="{9133D238-ECE5-42BD-9404-93FB8E7D566D}" dt="2020-04-28T18:39:04.791" v="4913" actId="20577"/>
        <pc:sldMkLst>
          <pc:docMk/>
          <pc:sldMk cId="385714622" sldId="266"/>
        </pc:sldMkLst>
        <pc:spChg chg="del">
          <ac:chgData name="gojhchoi99@gmail.com" userId="7c3550ba10e1e361" providerId="LiveId" clId="{9133D238-ECE5-42BD-9404-93FB8E7D566D}" dt="2020-04-25T04:50:32.947" v="1732"/>
          <ac:spMkLst>
            <pc:docMk/>
            <pc:sldMk cId="385714622" sldId="266"/>
            <ac:spMk id="2" creationId="{20CDD3E5-B252-4E46-B2EC-E51A9B16C285}"/>
          </ac:spMkLst>
        </pc:spChg>
        <pc:spChg chg="del">
          <ac:chgData name="gojhchoi99@gmail.com" userId="7c3550ba10e1e361" providerId="LiveId" clId="{9133D238-ECE5-42BD-9404-93FB8E7D566D}" dt="2020-04-25T04:50:32.947" v="1732"/>
          <ac:spMkLst>
            <pc:docMk/>
            <pc:sldMk cId="385714622" sldId="266"/>
            <ac:spMk id="3" creationId="{425DCBA6-411B-42FA-99D5-6890A788BA14}"/>
          </ac:spMkLst>
        </pc:spChg>
        <pc:spChg chg="add">
          <ac:chgData name="gojhchoi99@gmail.com" userId="7c3550ba10e1e361" providerId="LiveId" clId="{9133D238-ECE5-42BD-9404-93FB8E7D566D}" dt="2020-04-25T04:50:39.421" v="1733"/>
          <ac:spMkLst>
            <pc:docMk/>
            <pc:sldMk cId="385714622" sldId="266"/>
            <ac:spMk id="4" creationId="{8D6A5178-7D6B-48D3-A0AD-1F08322D8567}"/>
          </ac:spMkLst>
        </pc:spChg>
        <pc:spChg chg="add">
          <ac:chgData name="gojhchoi99@gmail.com" userId="7c3550ba10e1e361" providerId="LiveId" clId="{9133D238-ECE5-42BD-9404-93FB8E7D566D}" dt="2020-04-25T04:50:52.828" v="1734"/>
          <ac:spMkLst>
            <pc:docMk/>
            <pc:sldMk cId="385714622" sldId="266"/>
            <ac:spMk id="5" creationId="{03AF78E5-6FF4-434E-B4C8-79481106F0CC}"/>
          </ac:spMkLst>
        </pc:spChg>
        <pc:spChg chg="add mod">
          <ac:chgData name="gojhchoi99@gmail.com" userId="7c3550ba10e1e361" providerId="LiveId" clId="{9133D238-ECE5-42BD-9404-93FB8E7D566D}" dt="2020-04-25T05:09:09.872" v="2058" actId="20577"/>
          <ac:spMkLst>
            <pc:docMk/>
            <pc:sldMk cId="385714622" sldId="266"/>
            <ac:spMk id="6" creationId="{A92333D2-89B3-4121-8CF6-6412403E9162}"/>
          </ac:spMkLst>
        </pc:spChg>
        <pc:spChg chg="add del mod">
          <ac:chgData name="gojhchoi99@gmail.com" userId="7c3550ba10e1e361" providerId="LiveId" clId="{9133D238-ECE5-42BD-9404-93FB8E7D566D}" dt="2020-04-25T04:55:24.090" v="1892" actId="478"/>
          <ac:spMkLst>
            <pc:docMk/>
            <pc:sldMk cId="385714622" sldId="266"/>
            <ac:spMk id="10" creationId="{D53DECAA-CED3-42A8-8283-6C9E11B927DE}"/>
          </ac:spMkLst>
        </pc:spChg>
        <pc:spChg chg="add mod ord">
          <ac:chgData name="gojhchoi99@gmail.com" userId="7c3550ba10e1e361" providerId="LiveId" clId="{9133D238-ECE5-42BD-9404-93FB8E7D566D}" dt="2020-04-25T06:28:55.637" v="2573" actId="1037"/>
          <ac:spMkLst>
            <pc:docMk/>
            <pc:sldMk cId="385714622" sldId="266"/>
            <ac:spMk id="14" creationId="{1510019D-95D2-4B76-B6D1-827DF79D59D4}"/>
          </ac:spMkLst>
        </pc:spChg>
        <pc:spChg chg="add mod">
          <ac:chgData name="gojhchoi99@gmail.com" userId="7c3550ba10e1e361" providerId="LiveId" clId="{9133D238-ECE5-42BD-9404-93FB8E7D566D}" dt="2020-04-25T06:29:07.746" v="2588" actId="1036"/>
          <ac:spMkLst>
            <pc:docMk/>
            <pc:sldMk cId="385714622" sldId="266"/>
            <ac:spMk id="15" creationId="{12627F28-D1FB-4309-AB4C-EC89DD549060}"/>
          </ac:spMkLst>
        </pc:spChg>
        <pc:spChg chg="add mod ord">
          <ac:chgData name="gojhchoi99@gmail.com" userId="7c3550ba10e1e361" providerId="LiveId" clId="{9133D238-ECE5-42BD-9404-93FB8E7D566D}" dt="2020-04-25T06:27:16.385" v="2549" actId="255"/>
          <ac:spMkLst>
            <pc:docMk/>
            <pc:sldMk cId="385714622" sldId="266"/>
            <ac:spMk id="16" creationId="{C44869E3-38D7-4256-93B1-694906C489E8}"/>
          </ac:spMkLst>
        </pc:spChg>
        <pc:spChg chg="add mod">
          <ac:chgData name="gojhchoi99@gmail.com" userId="7c3550ba10e1e361" providerId="LiveId" clId="{9133D238-ECE5-42BD-9404-93FB8E7D566D}" dt="2020-04-25T06:29:13.281" v="2589" actId="1076"/>
          <ac:spMkLst>
            <pc:docMk/>
            <pc:sldMk cId="385714622" sldId="266"/>
            <ac:spMk id="17" creationId="{9F1991A8-60D4-49B3-B7DC-97441999755E}"/>
          </ac:spMkLst>
        </pc:spChg>
        <pc:spChg chg="add mod">
          <ac:chgData name="gojhchoi99@gmail.com" userId="7c3550ba10e1e361" providerId="LiveId" clId="{9133D238-ECE5-42BD-9404-93FB8E7D566D}" dt="2020-04-25T06:27:32.844" v="2553" actId="403"/>
          <ac:spMkLst>
            <pc:docMk/>
            <pc:sldMk cId="385714622" sldId="266"/>
            <ac:spMk id="18" creationId="{5911CDEB-06BA-4D3A-9C40-12C2FF1C9DC0}"/>
          </ac:spMkLst>
        </pc:spChg>
        <pc:graphicFrameChg chg="add del mod">
          <ac:chgData name="gojhchoi99@gmail.com" userId="7c3550ba10e1e361" providerId="LiveId" clId="{9133D238-ECE5-42BD-9404-93FB8E7D566D}" dt="2020-04-25T04:57:53.154" v="1983" actId="21"/>
          <ac:graphicFrameMkLst>
            <pc:docMk/>
            <pc:sldMk cId="385714622" sldId="266"/>
            <ac:graphicFrameMk id="11" creationId="{9F0AE4E1-45C9-4F68-9CBF-BB2B3452CE91}"/>
          </ac:graphicFrameMkLst>
        </pc:graphicFrameChg>
        <pc:picChg chg="add mod modCrop">
          <ac:chgData name="gojhchoi99@gmail.com" userId="7c3550ba10e1e361" providerId="LiveId" clId="{9133D238-ECE5-42BD-9404-93FB8E7D566D}" dt="2020-04-25T06:28:55.637" v="2573" actId="1037"/>
          <ac:picMkLst>
            <pc:docMk/>
            <pc:sldMk cId="385714622" sldId="266"/>
            <ac:picMk id="7" creationId="{53AC9FC9-1954-4D83-AAF8-E89B60D22A0C}"/>
          </ac:picMkLst>
        </pc:picChg>
        <pc:picChg chg="add del mod ord modCrop">
          <ac:chgData name="gojhchoi99@gmail.com" userId="7c3550ba10e1e361" providerId="LiveId" clId="{9133D238-ECE5-42BD-9404-93FB8E7D566D}" dt="2020-04-25T06:29:07.746" v="2588" actId="1036"/>
          <ac:picMkLst>
            <pc:docMk/>
            <pc:sldMk cId="385714622" sldId="266"/>
            <ac:picMk id="8" creationId="{AF199AA5-5068-4578-B1D7-F3252198ACDD}"/>
          </ac:picMkLst>
        </pc:picChg>
        <pc:picChg chg="add mod">
          <ac:chgData name="gojhchoi99@gmail.com" userId="7c3550ba10e1e361" providerId="LiveId" clId="{9133D238-ECE5-42BD-9404-93FB8E7D566D}" dt="2020-04-25T06:27:48.083" v="2557" actId="1076"/>
          <ac:picMkLst>
            <pc:docMk/>
            <pc:sldMk cId="385714622" sldId="266"/>
            <ac:picMk id="9" creationId="{1B6EFF72-1D45-46AB-AE68-0D0CE86F168F}"/>
          </ac:picMkLst>
        </pc:picChg>
      </pc:sldChg>
      <pc:sldChg chg="new del">
        <pc:chgData name="gojhchoi99@gmail.com" userId="7c3550ba10e1e361" providerId="LiveId" clId="{9133D238-ECE5-42BD-9404-93FB8E7D566D}" dt="2020-04-28T16:58:45.690" v="2724" actId="47"/>
        <pc:sldMkLst>
          <pc:docMk/>
          <pc:sldMk cId="2350208298" sldId="267"/>
        </pc:sldMkLst>
      </pc:sldChg>
      <pc:sldChg chg="modSp add">
        <pc:chgData name="gojhchoi99@gmail.com" userId="7c3550ba10e1e361" providerId="LiveId" clId="{9133D238-ECE5-42BD-9404-93FB8E7D566D}" dt="2020-04-28T23:15:27.015" v="5002" actId="20577"/>
        <pc:sldMkLst>
          <pc:docMk/>
          <pc:sldMk cId="1764398474" sldId="269"/>
        </pc:sldMkLst>
        <pc:spChg chg="mod">
          <ac:chgData name="gojhchoi99@gmail.com" userId="7c3550ba10e1e361" providerId="LiveId" clId="{9133D238-ECE5-42BD-9404-93FB8E7D566D}" dt="2020-04-28T23:15:27.015" v="5002" actId="20577"/>
          <ac:spMkLst>
            <pc:docMk/>
            <pc:sldMk cId="1764398474" sldId="269"/>
            <ac:spMk id="4" creationId="{DC6C4B82-BB55-4C01-8E73-6CA1086D99E9}"/>
          </ac:spMkLst>
        </pc:spChg>
        <pc:spChg chg="mod">
          <ac:chgData name="gojhchoi99@gmail.com" userId="7c3550ba10e1e361" providerId="LiveId" clId="{9133D238-ECE5-42BD-9404-93FB8E7D566D}" dt="2020-04-28T18:35:23.468" v="4723" actId="1076"/>
          <ac:spMkLst>
            <pc:docMk/>
            <pc:sldMk cId="1764398474" sldId="269"/>
            <ac:spMk id="6" creationId="{C78C5008-2A67-4E82-95EB-7990D7427B47}"/>
          </ac:spMkLst>
        </pc:spChg>
      </pc:sldChg>
      <pc:sldChg chg="add">
        <pc:chgData name="gojhchoi99@gmail.com" userId="7c3550ba10e1e361" providerId="LiveId" clId="{9133D238-ECE5-42BD-9404-93FB8E7D566D}" dt="2020-04-28T16:58:43.625" v="2723"/>
        <pc:sldMkLst>
          <pc:docMk/>
          <pc:sldMk cId="0" sldId="270"/>
        </pc:sldMkLst>
      </pc:sldChg>
      <pc:sldChg chg="modSp add">
        <pc:chgData name="gojhchoi99@gmail.com" userId="7c3550ba10e1e361" providerId="LiveId" clId="{9133D238-ECE5-42BD-9404-93FB8E7D566D}" dt="2020-04-28T18:35:55.453" v="4724" actId="14100"/>
        <pc:sldMkLst>
          <pc:docMk/>
          <pc:sldMk cId="3825491342" sldId="271"/>
        </pc:sldMkLst>
        <pc:spChg chg="mod">
          <ac:chgData name="gojhchoi99@gmail.com" userId="7c3550ba10e1e361" providerId="LiveId" clId="{9133D238-ECE5-42BD-9404-93FB8E7D566D}" dt="2020-04-28T18:35:55.453" v="4724" actId="14100"/>
          <ac:spMkLst>
            <pc:docMk/>
            <pc:sldMk cId="3825491342" sldId="271"/>
            <ac:spMk id="6" creationId="{1A8B7D83-9C6E-43E9-9FAB-48CC6F4FE01D}"/>
          </ac:spMkLst>
        </pc:spChg>
      </pc:sldChg>
      <pc:sldChg chg="addSp modSp new modAnim">
        <pc:chgData name="gojhchoi99@gmail.com" userId="7c3550ba10e1e361" providerId="LiveId" clId="{9133D238-ECE5-42BD-9404-93FB8E7D566D}" dt="2020-04-28T18:37:11.836" v="4735" actId="1076"/>
        <pc:sldMkLst>
          <pc:docMk/>
          <pc:sldMk cId="3057154549" sldId="272"/>
        </pc:sldMkLst>
        <pc:spChg chg="add">
          <ac:chgData name="gojhchoi99@gmail.com" userId="7c3550ba10e1e361" providerId="LiveId" clId="{9133D238-ECE5-42BD-9404-93FB8E7D566D}" dt="2020-04-28T17:07:15.123" v="2881"/>
          <ac:spMkLst>
            <pc:docMk/>
            <pc:sldMk cId="3057154549" sldId="272"/>
            <ac:spMk id="2" creationId="{13EBB249-3438-471D-9628-654220DC32E9}"/>
          </ac:spMkLst>
        </pc:spChg>
        <pc:spChg chg="add mod">
          <ac:chgData name="gojhchoi99@gmail.com" userId="7c3550ba10e1e361" providerId="LiveId" clId="{9133D238-ECE5-42BD-9404-93FB8E7D566D}" dt="2020-04-28T18:37:11.836" v="4735" actId="1076"/>
          <ac:spMkLst>
            <pc:docMk/>
            <pc:sldMk cId="3057154549" sldId="272"/>
            <ac:spMk id="3" creationId="{7B326CF0-4E50-4E1B-862C-F2AF42515369}"/>
          </ac:spMkLst>
        </pc:spChg>
        <pc:spChg chg="add">
          <ac:chgData name="gojhchoi99@gmail.com" userId="7c3550ba10e1e361" providerId="LiveId" clId="{9133D238-ECE5-42BD-9404-93FB8E7D566D}" dt="2020-04-28T17:07:15.123" v="2881"/>
          <ac:spMkLst>
            <pc:docMk/>
            <pc:sldMk cId="3057154549" sldId="272"/>
            <ac:spMk id="4" creationId="{ED0FB15E-8499-443B-85B0-785B26AD6BA7}"/>
          </ac:spMkLst>
        </pc:spChg>
        <pc:spChg chg="add">
          <ac:chgData name="gojhchoi99@gmail.com" userId="7c3550ba10e1e361" providerId="LiveId" clId="{9133D238-ECE5-42BD-9404-93FB8E7D566D}" dt="2020-04-28T17:07:15.123" v="2881"/>
          <ac:spMkLst>
            <pc:docMk/>
            <pc:sldMk cId="3057154549" sldId="272"/>
            <ac:spMk id="5" creationId="{C0BE9AC2-B04E-4B95-85D2-12089C95FCDB}"/>
          </ac:spMkLst>
        </pc:spChg>
        <pc:spChg chg="add">
          <ac:chgData name="gojhchoi99@gmail.com" userId="7c3550ba10e1e361" providerId="LiveId" clId="{9133D238-ECE5-42BD-9404-93FB8E7D566D}" dt="2020-04-28T17:07:15.123" v="2881"/>
          <ac:spMkLst>
            <pc:docMk/>
            <pc:sldMk cId="3057154549" sldId="272"/>
            <ac:spMk id="6" creationId="{1CCA9F5B-3162-497B-B7AE-7A0F3A3D112C}"/>
          </ac:spMkLst>
        </pc:spChg>
        <pc:spChg chg="add">
          <ac:chgData name="gojhchoi99@gmail.com" userId="7c3550ba10e1e361" providerId="LiveId" clId="{9133D238-ECE5-42BD-9404-93FB8E7D566D}" dt="2020-04-28T17:07:15.123" v="2881"/>
          <ac:spMkLst>
            <pc:docMk/>
            <pc:sldMk cId="3057154549" sldId="272"/>
            <ac:spMk id="7" creationId="{948697D8-5D5D-4DE5-A3A5-5647BA97394F}"/>
          </ac:spMkLst>
        </pc:spChg>
        <pc:spChg chg="add">
          <ac:chgData name="gojhchoi99@gmail.com" userId="7c3550ba10e1e361" providerId="LiveId" clId="{9133D238-ECE5-42BD-9404-93FB8E7D566D}" dt="2020-04-28T17:07:15.123" v="2881"/>
          <ac:spMkLst>
            <pc:docMk/>
            <pc:sldMk cId="3057154549" sldId="272"/>
            <ac:spMk id="8" creationId="{23A7B80F-4F53-4D98-BF2C-BC9EA4B36266}"/>
          </ac:spMkLst>
        </pc:spChg>
        <pc:spChg chg="add">
          <ac:chgData name="gojhchoi99@gmail.com" userId="7c3550ba10e1e361" providerId="LiveId" clId="{9133D238-ECE5-42BD-9404-93FB8E7D566D}" dt="2020-04-28T17:07:15.123" v="2881"/>
          <ac:spMkLst>
            <pc:docMk/>
            <pc:sldMk cId="3057154549" sldId="272"/>
            <ac:spMk id="9" creationId="{23194BBA-5EF9-4D35-BD76-6C6E82FB57BD}"/>
          </ac:spMkLst>
        </pc:spChg>
        <pc:spChg chg="add">
          <ac:chgData name="gojhchoi99@gmail.com" userId="7c3550ba10e1e361" providerId="LiveId" clId="{9133D238-ECE5-42BD-9404-93FB8E7D566D}" dt="2020-04-28T17:07:15.123" v="2881"/>
          <ac:spMkLst>
            <pc:docMk/>
            <pc:sldMk cId="3057154549" sldId="272"/>
            <ac:spMk id="10" creationId="{79B32F91-9A86-4640-A103-368111BE4E1D}"/>
          </ac:spMkLst>
        </pc:spChg>
        <pc:spChg chg="add">
          <ac:chgData name="gojhchoi99@gmail.com" userId="7c3550ba10e1e361" providerId="LiveId" clId="{9133D238-ECE5-42BD-9404-93FB8E7D566D}" dt="2020-04-28T17:07:15.123" v="2881"/>
          <ac:spMkLst>
            <pc:docMk/>
            <pc:sldMk cId="3057154549" sldId="272"/>
            <ac:spMk id="11" creationId="{EEA07208-3185-4304-AE15-092B87931F33}"/>
          </ac:spMkLst>
        </pc:spChg>
        <pc:spChg chg="add">
          <ac:chgData name="gojhchoi99@gmail.com" userId="7c3550ba10e1e361" providerId="LiveId" clId="{9133D238-ECE5-42BD-9404-93FB8E7D566D}" dt="2020-04-28T17:07:15.123" v="2881"/>
          <ac:spMkLst>
            <pc:docMk/>
            <pc:sldMk cId="3057154549" sldId="272"/>
            <ac:spMk id="12" creationId="{2E44C86F-4E58-4B8E-92D8-985FB19DF609}"/>
          </ac:spMkLst>
        </pc:spChg>
        <pc:spChg chg="add">
          <ac:chgData name="gojhchoi99@gmail.com" userId="7c3550ba10e1e361" providerId="LiveId" clId="{9133D238-ECE5-42BD-9404-93FB8E7D566D}" dt="2020-04-28T17:07:15.123" v="2881"/>
          <ac:spMkLst>
            <pc:docMk/>
            <pc:sldMk cId="3057154549" sldId="272"/>
            <ac:spMk id="13" creationId="{4DBCE1A1-C397-457C-8E38-300123252C64}"/>
          </ac:spMkLst>
        </pc:spChg>
        <pc:spChg chg="add">
          <ac:chgData name="gojhchoi99@gmail.com" userId="7c3550ba10e1e361" providerId="LiveId" clId="{9133D238-ECE5-42BD-9404-93FB8E7D566D}" dt="2020-04-28T17:07:15.123" v="2881"/>
          <ac:spMkLst>
            <pc:docMk/>
            <pc:sldMk cId="3057154549" sldId="272"/>
            <ac:spMk id="14" creationId="{4B071CFC-2550-4AF2-955E-07CA67DDC490}"/>
          </ac:spMkLst>
        </pc:spChg>
        <pc:spChg chg="add">
          <ac:chgData name="gojhchoi99@gmail.com" userId="7c3550ba10e1e361" providerId="LiveId" clId="{9133D238-ECE5-42BD-9404-93FB8E7D566D}" dt="2020-04-28T17:07:15.123" v="2881"/>
          <ac:spMkLst>
            <pc:docMk/>
            <pc:sldMk cId="3057154549" sldId="272"/>
            <ac:spMk id="15" creationId="{DC8BB6BD-8ADE-46FC-B3B1-BA7B62563B7A}"/>
          </ac:spMkLst>
        </pc:spChg>
      </pc:sldChg>
      <pc:sldChg chg="addSp modSp new modAnim">
        <pc:chgData name="gojhchoi99@gmail.com" userId="7c3550ba10e1e361" providerId="LiveId" clId="{9133D238-ECE5-42BD-9404-93FB8E7D566D}" dt="2020-04-28T17:13:29.627" v="2915"/>
        <pc:sldMkLst>
          <pc:docMk/>
          <pc:sldMk cId="4259710674" sldId="273"/>
        </pc:sldMkLst>
        <pc:spChg chg="add">
          <ac:chgData name="gojhchoi99@gmail.com" userId="7c3550ba10e1e361" providerId="LiveId" clId="{9133D238-ECE5-42BD-9404-93FB8E7D566D}" dt="2020-04-28T17:07:41.334" v="2882"/>
          <ac:spMkLst>
            <pc:docMk/>
            <pc:sldMk cId="4259710674" sldId="273"/>
            <ac:spMk id="2" creationId="{50A7686D-46C4-48C5-8745-DCD39A37E382}"/>
          </ac:spMkLst>
        </pc:spChg>
        <pc:spChg chg="add">
          <ac:chgData name="gojhchoi99@gmail.com" userId="7c3550ba10e1e361" providerId="LiveId" clId="{9133D238-ECE5-42BD-9404-93FB8E7D566D}" dt="2020-04-28T17:07:41.334" v="2882"/>
          <ac:spMkLst>
            <pc:docMk/>
            <pc:sldMk cId="4259710674" sldId="273"/>
            <ac:spMk id="3" creationId="{EE1D8A5B-0B44-4079-9EB7-3CC3006CFD30}"/>
          </ac:spMkLst>
        </pc:spChg>
        <pc:spChg chg="add">
          <ac:chgData name="gojhchoi99@gmail.com" userId="7c3550ba10e1e361" providerId="LiveId" clId="{9133D238-ECE5-42BD-9404-93FB8E7D566D}" dt="2020-04-28T17:07:41.334" v="2882"/>
          <ac:spMkLst>
            <pc:docMk/>
            <pc:sldMk cId="4259710674" sldId="273"/>
            <ac:spMk id="4" creationId="{04CDB0D1-9DCB-4E8D-8E37-4E4AA5AC5D9A}"/>
          </ac:spMkLst>
        </pc:spChg>
        <pc:spChg chg="add">
          <ac:chgData name="gojhchoi99@gmail.com" userId="7c3550ba10e1e361" providerId="LiveId" clId="{9133D238-ECE5-42BD-9404-93FB8E7D566D}" dt="2020-04-28T17:07:41.334" v="2882"/>
          <ac:spMkLst>
            <pc:docMk/>
            <pc:sldMk cId="4259710674" sldId="273"/>
            <ac:spMk id="5" creationId="{B116A8C3-0206-407E-A324-344BDE7A6525}"/>
          </ac:spMkLst>
        </pc:spChg>
        <pc:spChg chg="add">
          <ac:chgData name="gojhchoi99@gmail.com" userId="7c3550ba10e1e361" providerId="LiveId" clId="{9133D238-ECE5-42BD-9404-93FB8E7D566D}" dt="2020-04-28T17:07:41.334" v="2882"/>
          <ac:spMkLst>
            <pc:docMk/>
            <pc:sldMk cId="4259710674" sldId="273"/>
            <ac:spMk id="6" creationId="{F38C6BFA-822F-419F-A894-AA7C6152EAB5}"/>
          </ac:spMkLst>
        </pc:spChg>
        <pc:spChg chg="add">
          <ac:chgData name="gojhchoi99@gmail.com" userId="7c3550ba10e1e361" providerId="LiveId" clId="{9133D238-ECE5-42BD-9404-93FB8E7D566D}" dt="2020-04-28T17:07:41.334" v="2882"/>
          <ac:spMkLst>
            <pc:docMk/>
            <pc:sldMk cId="4259710674" sldId="273"/>
            <ac:spMk id="7" creationId="{9728C3DE-C3A8-4873-AB6D-0F0B99887138}"/>
          </ac:spMkLst>
        </pc:spChg>
        <pc:spChg chg="add">
          <ac:chgData name="gojhchoi99@gmail.com" userId="7c3550ba10e1e361" providerId="LiveId" clId="{9133D238-ECE5-42BD-9404-93FB8E7D566D}" dt="2020-04-28T17:07:41.334" v="2882"/>
          <ac:spMkLst>
            <pc:docMk/>
            <pc:sldMk cId="4259710674" sldId="273"/>
            <ac:spMk id="8" creationId="{F2DDE252-314F-4729-ACA9-E3D2F3AE0296}"/>
          </ac:spMkLst>
        </pc:spChg>
        <pc:spChg chg="add">
          <ac:chgData name="gojhchoi99@gmail.com" userId="7c3550ba10e1e361" providerId="LiveId" clId="{9133D238-ECE5-42BD-9404-93FB8E7D566D}" dt="2020-04-28T17:07:41.334" v="2882"/>
          <ac:spMkLst>
            <pc:docMk/>
            <pc:sldMk cId="4259710674" sldId="273"/>
            <ac:spMk id="9" creationId="{F11EF64F-CB41-4C35-A780-9D042816AE24}"/>
          </ac:spMkLst>
        </pc:spChg>
        <pc:spChg chg="add">
          <ac:chgData name="gojhchoi99@gmail.com" userId="7c3550ba10e1e361" providerId="LiveId" clId="{9133D238-ECE5-42BD-9404-93FB8E7D566D}" dt="2020-04-28T17:07:41.334" v="2882"/>
          <ac:spMkLst>
            <pc:docMk/>
            <pc:sldMk cId="4259710674" sldId="273"/>
            <ac:spMk id="10" creationId="{5EFFADCD-87C3-406F-B43F-8039523A8753}"/>
          </ac:spMkLst>
        </pc:spChg>
        <pc:spChg chg="add">
          <ac:chgData name="gojhchoi99@gmail.com" userId="7c3550ba10e1e361" providerId="LiveId" clId="{9133D238-ECE5-42BD-9404-93FB8E7D566D}" dt="2020-04-28T17:07:41.334" v="2882"/>
          <ac:spMkLst>
            <pc:docMk/>
            <pc:sldMk cId="4259710674" sldId="273"/>
            <ac:spMk id="11" creationId="{A269FBE2-2819-4F98-B98F-29C7E73509F3}"/>
          </ac:spMkLst>
        </pc:spChg>
        <pc:spChg chg="add">
          <ac:chgData name="gojhchoi99@gmail.com" userId="7c3550ba10e1e361" providerId="LiveId" clId="{9133D238-ECE5-42BD-9404-93FB8E7D566D}" dt="2020-04-28T17:07:41.334" v="2882"/>
          <ac:spMkLst>
            <pc:docMk/>
            <pc:sldMk cId="4259710674" sldId="273"/>
            <ac:spMk id="12" creationId="{B0FFF8CD-0D30-4CAF-BBB5-3539C924CA48}"/>
          </ac:spMkLst>
        </pc:spChg>
        <pc:spChg chg="add">
          <ac:chgData name="gojhchoi99@gmail.com" userId="7c3550ba10e1e361" providerId="LiveId" clId="{9133D238-ECE5-42BD-9404-93FB8E7D566D}" dt="2020-04-28T17:07:41.334" v="2882"/>
          <ac:spMkLst>
            <pc:docMk/>
            <pc:sldMk cId="4259710674" sldId="273"/>
            <ac:spMk id="13" creationId="{40B50643-74DC-41D2-BD7B-4121C1BA860D}"/>
          </ac:spMkLst>
        </pc:spChg>
        <pc:spChg chg="add">
          <ac:chgData name="gojhchoi99@gmail.com" userId="7c3550ba10e1e361" providerId="LiveId" clId="{9133D238-ECE5-42BD-9404-93FB8E7D566D}" dt="2020-04-28T17:07:41.334" v="2882"/>
          <ac:spMkLst>
            <pc:docMk/>
            <pc:sldMk cId="4259710674" sldId="273"/>
            <ac:spMk id="14" creationId="{7462F2B5-820E-47D2-AB03-9D679EF4CE09}"/>
          </ac:spMkLst>
        </pc:spChg>
        <pc:spChg chg="add">
          <ac:chgData name="gojhchoi99@gmail.com" userId="7c3550ba10e1e361" providerId="LiveId" clId="{9133D238-ECE5-42BD-9404-93FB8E7D566D}" dt="2020-04-28T17:07:41.334" v="2882"/>
          <ac:spMkLst>
            <pc:docMk/>
            <pc:sldMk cId="4259710674" sldId="273"/>
            <ac:spMk id="15" creationId="{77393F86-CC75-4F9E-9C2F-B560F40F8492}"/>
          </ac:spMkLst>
        </pc:spChg>
        <pc:spChg chg="add">
          <ac:chgData name="gojhchoi99@gmail.com" userId="7c3550ba10e1e361" providerId="LiveId" clId="{9133D238-ECE5-42BD-9404-93FB8E7D566D}" dt="2020-04-28T17:07:41.334" v="2882"/>
          <ac:spMkLst>
            <pc:docMk/>
            <pc:sldMk cId="4259710674" sldId="273"/>
            <ac:spMk id="16" creationId="{DA270F8F-4AD1-4717-BB79-AB44E7A2D6FB}"/>
          </ac:spMkLst>
        </pc:spChg>
        <pc:spChg chg="add">
          <ac:chgData name="gojhchoi99@gmail.com" userId="7c3550ba10e1e361" providerId="LiveId" clId="{9133D238-ECE5-42BD-9404-93FB8E7D566D}" dt="2020-04-28T17:07:41.334" v="2882"/>
          <ac:spMkLst>
            <pc:docMk/>
            <pc:sldMk cId="4259710674" sldId="273"/>
            <ac:spMk id="17" creationId="{844AD9FC-D461-44AC-AF69-787FAC4B7FF0}"/>
          </ac:spMkLst>
        </pc:spChg>
        <pc:spChg chg="add">
          <ac:chgData name="gojhchoi99@gmail.com" userId="7c3550ba10e1e361" providerId="LiveId" clId="{9133D238-ECE5-42BD-9404-93FB8E7D566D}" dt="2020-04-28T17:07:41.334" v="2882"/>
          <ac:spMkLst>
            <pc:docMk/>
            <pc:sldMk cId="4259710674" sldId="273"/>
            <ac:spMk id="18" creationId="{1975BCE5-9AFF-47DF-8FD1-256FD8B6002B}"/>
          </ac:spMkLst>
        </pc:spChg>
        <pc:spChg chg="add">
          <ac:chgData name="gojhchoi99@gmail.com" userId="7c3550ba10e1e361" providerId="LiveId" clId="{9133D238-ECE5-42BD-9404-93FB8E7D566D}" dt="2020-04-28T17:07:41.334" v="2882"/>
          <ac:spMkLst>
            <pc:docMk/>
            <pc:sldMk cId="4259710674" sldId="273"/>
            <ac:spMk id="19" creationId="{16E4DF9C-517F-4E94-859E-93EB9952C818}"/>
          </ac:spMkLst>
        </pc:spChg>
        <pc:spChg chg="add">
          <ac:chgData name="gojhchoi99@gmail.com" userId="7c3550ba10e1e361" providerId="LiveId" clId="{9133D238-ECE5-42BD-9404-93FB8E7D566D}" dt="2020-04-28T17:07:41.334" v="2882"/>
          <ac:spMkLst>
            <pc:docMk/>
            <pc:sldMk cId="4259710674" sldId="273"/>
            <ac:spMk id="20" creationId="{6CA16926-B282-49FE-8FD1-14B0B49CAEB7}"/>
          </ac:spMkLst>
        </pc:spChg>
        <pc:spChg chg="add">
          <ac:chgData name="gojhchoi99@gmail.com" userId="7c3550ba10e1e361" providerId="LiveId" clId="{9133D238-ECE5-42BD-9404-93FB8E7D566D}" dt="2020-04-28T17:07:41.334" v="2882"/>
          <ac:spMkLst>
            <pc:docMk/>
            <pc:sldMk cId="4259710674" sldId="273"/>
            <ac:spMk id="21" creationId="{4BADC4B4-A458-4343-92B0-8394857D3386}"/>
          </ac:spMkLst>
        </pc:spChg>
        <pc:spChg chg="add">
          <ac:chgData name="gojhchoi99@gmail.com" userId="7c3550ba10e1e361" providerId="LiveId" clId="{9133D238-ECE5-42BD-9404-93FB8E7D566D}" dt="2020-04-28T17:07:41.334" v="2882"/>
          <ac:spMkLst>
            <pc:docMk/>
            <pc:sldMk cId="4259710674" sldId="273"/>
            <ac:spMk id="22" creationId="{92CF7A8B-272E-4C3B-820F-2EFAD9AA7B9A}"/>
          </ac:spMkLst>
        </pc:spChg>
        <pc:spChg chg="add">
          <ac:chgData name="gojhchoi99@gmail.com" userId="7c3550ba10e1e361" providerId="LiveId" clId="{9133D238-ECE5-42BD-9404-93FB8E7D566D}" dt="2020-04-28T17:07:41.334" v="2882"/>
          <ac:spMkLst>
            <pc:docMk/>
            <pc:sldMk cId="4259710674" sldId="273"/>
            <ac:spMk id="23" creationId="{973D2142-0D03-4BA2-AB9F-74EFD17563AC}"/>
          </ac:spMkLst>
        </pc:spChg>
        <pc:spChg chg="add">
          <ac:chgData name="gojhchoi99@gmail.com" userId="7c3550ba10e1e361" providerId="LiveId" clId="{9133D238-ECE5-42BD-9404-93FB8E7D566D}" dt="2020-04-28T17:07:41.334" v="2882"/>
          <ac:spMkLst>
            <pc:docMk/>
            <pc:sldMk cId="4259710674" sldId="273"/>
            <ac:spMk id="24" creationId="{22F9145C-F226-443D-9BBB-418131B23C47}"/>
          </ac:spMkLst>
        </pc:spChg>
        <pc:spChg chg="add mod">
          <ac:chgData name="gojhchoi99@gmail.com" userId="7c3550ba10e1e361" providerId="LiveId" clId="{9133D238-ECE5-42BD-9404-93FB8E7D566D}" dt="2020-04-28T17:09:15.976" v="2910" actId="1076"/>
          <ac:spMkLst>
            <pc:docMk/>
            <pc:sldMk cId="4259710674" sldId="273"/>
            <ac:spMk id="33" creationId="{76E0EFA8-0F21-4224-B918-1E3A821034AC}"/>
          </ac:spMkLst>
        </pc:spChg>
        <pc:spChg chg="add mod">
          <ac:chgData name="gojhchoi99@gmail.com" userId="7c3550ba10e1e361" providerId="LiveId" clId="{9133D238-ECE5-42BD-9404-93FB8E7D566D}" dt="2020-04-28T17:08:43.212" v="2908" actId="20577"/>
          <ac:spMkLst>
            <pc:docMk/>
            <pc:sldMk cId="4259710674" sldId="273"/>
            <ac:spMk id="34" creationId="{29385643-5518-415F-B2F5-D448F4CCE8AF}"/>
          </ac:spMkLst>
        </pc:spChg>
        <pc:grpChg chg="add">
          <ac:chgData name="gojhchoi99@gmail.com" userId="7c3550ba10e1e361" providerId="LiveId" clId="{9133D238-ECE5-42BD-9404-93FB8E7D566D}" dt="2020-04-28T17:07:41.334" v="2882"/>
          <ac:grpSpMkLst>
            <pc:docMk/>
            <pc:sldMk cId="4259710674" sldId="273"/>
            <ac:grpSpMk id="25" creationId="{ACDCD8B5-AAAA-4D94-B235-9A65FB243A09}"/>
          </ac:grpSpMkLst>
        </pc:grpChg>
      </pc:sldChg>
      <pc:sldChg chg="addSp modSp new modAnim">
        <pc:chgData name="gojhchoi99@gmail.com" userId="7c3550ba10e1e361" providerId="LiveId" clId="{9133D238-ECE5-42BD-9404-93FB8E7D566D}" dt="2020-04-28T17:17:45.566" v="2938"/>
        <pc:sldMkLst>
          <pc:docMk/>
          <pc:sldMk cId="3611636614" sldId="274"/>
        </pc:sldMkLst>
        <pc:spChg chg="add">
          <ac:chgData name="gojhchoi99@gmail.com" userId="7c3550ba10e1e361" providerId="LiveId" clId="{9133D238-ECE5-42BD-9404-93FB8E7D566D}" dt="2020-04-28T17:14:04.739" v="2917"/>
          <ac:spMkLst>
            <pc:docMk/>
            <pc:sldMk cId="3611636614" sldId="274"/>
            <ac:spMk id="2" creationId="{5827FACD-92A1-4A48-99DC-A0301C46E753}"/>
          </ac:spMkLst>
        </pc:spChg>
        <pc:spChg chg="add">
          <ac:chgData name="gojhchoi99@gmail.com" userId="7c3550ba10e1e361" providerId="LiveId" clId="{9133D238-ECE5-42BD-9404-93FB8E7D566D}" dt="2020-04-28T17:14:04.739" v="2917"/>
          <ac:spMkLst>
            <pc:docMk/>
            <pc:sldMk cId="3611636614" sldId="274"/>
            <ac:spMk id="3" creationId="{B243F048-4D0D-4072-9359-E196D54C69A4}"/>
          </ac:spMkLst>
        </pc:spChg>
        <pc:spChg chg="add">
          <ac:chgData name="gojhchoi99@gmail.com" userId="7c3550ba10e1e361" providerId="LiveId" clId="{9133D238-ECE5-42BD-9404-93FB8E7D566D}" dt="2020-04-28T17:14:04.739" v="2917"/>
          <ac:spMkLst>
            <pc:docMk/>
            <pc:sldMk cId="3611636614" sldId="274"/>
            <ac:spMk id="4" creationId="{1ECA4EF9-E633-43A2-8BED-8D38A571E775}"/>
          </ac:spMkLst>
        </pc:spChg>
        <pc:spChg chg="add">
          <ac:chgData name="gojhchoi99@gmail.com" userId="7c3550ba10e1e361" providerId="LiveId" clId="{9133D238-ECE5-42BD-9404-93FB8E7D566D}" dt="2020-04-28T17:14:04.739" v="2917"/>
          <ac:spMkLst>
            <pc:docMk/>
            <pc:sldMk cId="3611636614" sldId="274"/>
            <ac:spMk id="5" creationId="{1AC4C255-1FC5-4751-86C0-54AA5BB76654}"/>
          </ac:spMkLst>
        </pc:spChg>
        <pc:spChg chg="add">
          <ac:chgData name="gojhchoi99@gmail.com" userId="7c3550ba10e1e361" providerId="LiveId" clId="{9133D238-ECE5-42BD-9404-93FB8E7D566D}" dt="2020-04-28T17:14:04.739" v="2917"/>
          <ac:spMkLst>
            <pc:docMk/>
            <pc:sldMk cId="3611636614" sldId="274"/>
            <ac:spMk id="6" creationId="{A275C347-7FF7-4DE3-AA90-F33180CBC462}"/>
          </ac:spMkLst>
        </pc:spChg>
        <pc:spChg chg="add">
          <ac:chgData name="gojhchoi99@gmail.com" userId="7c3550ba10e1e361" providerId="LiveId" clId="{9133D238-ECE5-42BD-9404-93FB8E7D566D}" dt="2020-04-28T17:14:04.739" v="2917"/>
          <ac:spMkLst>
            <pc:docMk/>
            <pc:sldMk cId="3611636614" sldId="274"/>
            <ac:spMk id="7" creationId="{0838F088-DA2E-4BFC-9D87-7FAA8B5D75AC}"/>
          </ac:spMkLst>
        </pc:spChg>
        <pc:spChg chg="add">
          <ac:chgData name="gojhchoi99@gmail.com" userId="7c3550ba10e1e361" providerId="LiveId" clId="{9133D238-ECE5-42BD-9404-93FB8E7D566D}" dt="2020-04-28T17:14:04.739" v="2917"/>
          <ac:spMkLst>
            <pc:docMk/>
            <pc:sldMk cId="3611636614" sldId="274"/>
            <ac:spMk id="8" creationId="{D4ADEABD-0D32-4E4C-BEBF-CF8F5D38FF97}"/>
          </ac:spMkLst>
        </pc:spChg>
        <pc:spChg chg="add">
          <ac:chgData name="gojhchoi99@gmail.com" userId="7c3550ba10e1e361" providerId="LiveId" clId="{9133D238-ECE5-42BD-9404-93FB8E7D566D}" dt="2020-04-28T17:14:04.739" v="2917"/>
          <ac:spMkLst>
            <pc:docMk/>
            <pc:sldMk cId="3611636614" sldId="274"/>
            <ac:spMk id="9" creationId="{6719DE7B-053C-430B-91E2-87BDBDD76C5B}"/>
          </ac:spMkLst>
        </pc:spChg>
        <pc:spChg chg="add">
          <ac:chgData name="gojhchoi99@gmail.com" userId="7c3550ba10e1e361" providerId="LiveId" clId="{9133D238-ECE5-42BD-9404-93FB8E7D566D}" dt="2020-04-28T17:14:04.739" v="2917"/>
          <ac:spMkLst>
            <pc:docMk/>
            <pc:sldMk cId="3611636614" sldId="274"/>
            <ac:spMk id="10" creationId="{3B84D614-C0A4-46FE-8F22-74EE36423D34}"/>
          </ac:spMkLst>
        </pc:spChg>
        <pc:spChg chg="add">
          <ac:chgData name="gojhchoi99@gmail.com" userId="7c3550ba10e1e361" providerId="LiveId" clId="{9133D238-ECE5-42BD-9404-93FB8E7D566D}" dt="2020-04-28T17:14:04.739" v="2917"/>
          <ac:spMkLst>
            <pc:docMk/>
            <pc:sldMk cId="3611636614" sldId="274"/>
            <ac:spMk id="11" creationId="{DB5D63A0-B730-4E68-B4C5-34BD2EFF3540}"/>
          </ac:spMkLst>
        </pc:spChg>
        <pc:spChg chg="add">
          <ac:chgData name="gojhchoi99@gmail.com" userId="7c3550ba10e1e361" providerId="LiveId" clId="{9133D238-ECE5-42BD-9404-93FB8E7D566D}" dt="2020-04-28T17:14:04.739" v="2917"/>
          <ac:spMkLst>
            <pc:docMk/>
            <pc:sldMk cId="3611636614" sldId="274"/>
            <ac:spMk id="12" creationId="{AF605E86-C3AB-464D-A6A0-58ED21EDBC16}"/>
          </ac:spMkLst>
        </pc:spChg>
        <pc:spChg chg="add">
          <ac:chgData name="gojhchoi99@gmail.com" userId="7c3550ba10e1e361" providerId="LiveId" clId="{9133D238-ECE5-42BD-9404-93FB8E7D566D}" dt="2020-04-28T17:14:04.739" v="2917"/>
          <ac:spMkLst>
            <pc:docMk/>
            <pc:sldMk cId="3611636614" sldId="274"/>
            <ac:spMk id="13" creationId="{4ABC09EE-D43B-40BA-B018-1466823C7FC1}"/>
          </ac:spMkLst>
        </pc:spChg>
        <pc:spChg chg="add">
          <ac:chgData name="gojhchoi99@gmail.com" userId="7c3550ba10e1e361" providerId="LiveId" clId="{9133D238-ECE5-42BD-9404-93FB8E7D566D}" dt="2020-04-28T17:14:04.739" v="2917"/>
          <ac:spMkLst>
            <pc:docMk/>
            <pc:sldMk cId="3611636614" sldId="274"/>
            <ac:spMk id="14" creationId="{96BAEAA5-592D-48D5-AC39-180FF2B06D6E}"/>
          </ac:spMkLst>
        </pc:spChg>
        <pc:spChg chg="add">
          <ac:chgData name="gojhchoi99@gmail.com" userId="7c3550ba10e1e361" providerId="LiveId" clId="{9133D238-ECE5-42BD-9404-93FB8E7D566D}" dt="2020-04-28T17:14:04.739" v="2917"/>
          <ac:spMkLst>
            <pc:docMk/>
            <pc:sldMk cId="3611636614" sldId="274"/>
            <ac:spMk id="15" creationId="{5CD0D371-AD1A-4A08-980B-7A2DC80AC288}"/>
          </ac:spMkLst>
        </pc:spChg>
        <pc:spChg chg="add">
          <ac:chgData name="gojhchoi99@gmail.com" userId="7c3550ba10e1e361" providerId="LiveId" clId="{9133D238-ECE5-42BD-9404-93FB8E7D566D}" dt="2020-04-28T17:14:04.739" v="2917"/>
          <ac:spMkLst>
            <pc:docMk/>
            <pc:sldMk cId="3611636614" sldId="274"/>
            <ac:spMk id="16" creationId="{4E0CF11B-ECB5-48D1-92F9-21C3CFCD92AA}"/>
          </ac:spMkLst>
        </pc:spChg>
        <pc:spChg chg="add">
          <ac:chgData name="gojhchoi99@gmail.com" userId="7c3550ba10e1e361" providerId="LiveId" clId="{9133D238-ECE5-42BD-9404-93FB8E7D566D}" dt="2020-04-28T17:14:04.739" v="2917"/>
          <ac:spMkLst>
            <pc:docMk/>
            <pc:sldMk cId="3611636614" sldId="274"/>
            <ac:spMk id="17" creationId="{E6B26B72-39D3-4E71-94A2-7CA1DC438062}"/>
          </ac:spMkLst>
        </pc:spChg>
        <pc:spChg chg="add">
          <ac:chgData name="gojhchoi99@gmail.com" userId="7c3550ba10e1e361" providerId="LiveId" clId="{9133D238-ECE5-42BD-9404-93FB8E7D566D}" dt="2020-04-28T17:14:04.739" v="2917"/>
          <ac:spMkLst>
            <pc:docMk/>
            <pc:sldMk cId="3611636614" sldId="274"/>
            <ac:spMk id="18" creationId="{64023752-8C2A-4407-AF8A-57DF0F7D4EE8}"/>
          </ac:spMkLst>
        </pc:spChg>
        <pc:spChg chg="add">
          <ac:chgData name="gojhchoi99@gmail.com" userId="7c3550ba10e1e361" providerId="LiveId" clId="{9133D238-ECE5-42BD-9404-93FB8E7D566D}" dt="2020-04-28T17:14:04.739" v="2917"/>
          <ac:spMkLst>
            <pc:docMk/>
            <pc:sldMk cId="3611636614" sldId="274"/>
            <ac:spMk id="19" creationId="{CE54A002-68BF-4EE6-B2B3-7BB2F187FD45}"/>
          </ac:spMkLst>
        </pc:spChg>
        <pc:spChg chg="add">
          <ac:chgData name="gojhchoi99@gmail.com" userId="7c3550ba10e1e361" providerId="LiveId" clId="{9133D238-ECE5-42BD-9404-93FB8E7D566D}" dt="2020-04-28T17:14:04.739" v="2917"/>
          <ac:spMkLst>
            <pc:docMk/>
            <pc:sldMk cId="3611636614" sldId="274"/>
            <ac:spMk id="20" creationId="{64048B5B-31DE-4B86-9940-CF22A2E40A22}"/>
          </ac:spMkLst>
        </pc:spChg>
        <pc:spChg chg="add">
          <ac:chgData name="gojhchoi99@gmail.com" userId="7c3550ba10e1e361" providerId="LiveId" clId="{9133D238-ECE5-42BD-9404-93FB8E7D566D}" dt="2020-04-28T17:14:04.739" v="2917"/>
          <ac:spMkLst>
            <pc:docMk/>
            <pc:sldMk cId="3611636614" sldId="274"/>
            <ac:spMk id="21" creationId="{DF2D599D-BC28-497A-98BD-94795C54AF33}"/>
          </ac:spMkLst>
        </pc:spChg>
        <pc:spChg chg="add">
          <ac:chgData name="gojhchoi99@gmail.com" userId="7c3550ba10e1e361" providerId="LiveId" clId="{9133D238-ECE5-42BD-9404-93FB8E7D566D}" dt="2020-04-28T17:14:04.739" v="2917"/>
          <ac:spMkLst>
            <pc:docMk/>
            <pc:sldMk cId="3611636614" sldId="274"/>
            <ac:spMk id="22" creationId="{67C66270-C96A-4C5F-9508-C1591E40C25A}"/>
          </ac:spMkLst>
        </pc:spChg>
        <pc:spChg chg="add">
          <ac:chgData name="gojhchoi99@gmail.com" userId="7c3550ba10e1e361" providerId="LiveId" clId="{9133D238-ECE5-42BD-9404-93FB8E7D566D}" dt="2020-04-28T17:14:04.739" v="2917"/>
          <ac:spMkLst>
            <pc:docMk/>
            <pc:sldMk cId="3611636614" sldId="274"/>
            <ac:spMk id="23" creationId="{9A3740CB-04BB-4537-A1D8-8D9611FE7788}"/>
          </ac:spMkLst>
        </pc:spChg>
        <pc:spChg chg="add">
          <ac:chgData name="gojhchoi99@gmail.com" userId="7c3550ba10e1e361" providerId="LiveId" clId="{9133D238-ECE5-42BD-9404-93FB8E7D566D}" dt="2020-04-28T17:14:04.739" v="2917"/>
          <ac:spMkLst>
            <pc:docMk/>
            <pc:sldMk cId="3611636614" sldId="274"/>
            <ac:spMk id="24" creationId="{E599641E-C69A-431A-A5F3-918E2D0882E0}"/>
          </ac:spMkLst>
        </pc:spChg>
        <pc:spChg chg="add">
          <ac:chgData name="gojhchoi99@gmail.com" userId="7c3550ba10e1e361" providerId="LiveId" clId="{9133D238-ECE5-42BD-9404-93FB8E7D566D}" dt="2020-04-28T17:14:04.739" v="2917"/>
          <ac:spMkLst>
            <pc:docMk/>
            <pc:sldMk cId="3611636614" sldId="274"/>
            <ac:spMk id="25" creationId="{85F12BEB-2787-4EA4-BE61-CEDB581332DE}"/>
          </ac:spMkLst>
        </pc:spChg>
        <pc:spChg chg="add">
          <ac:chgData name="gojhchoi99@gmail.com" userId="7c3550ba10e1e361" providerId="LiveId" clId="{9133D238-ECE5-42BD-9404-93FB8E7D566D}" dt="2020-04-28T17:14:04.739" v="2917"/>
          <ac:spMkLst>
            <pc:docMk/>
            <pc:sldMk cId="3611636614" sldId="274"/>
            <ac:spMk id="26" creationId="{DEC9A154-D48B-4649-936E-94A4F9CF3D47}"/>
          </ac:spMkLst>
        </pc:spChg>
        <pc:spChg chg="add">
          <ac:chgData name="gojhchoi99@gmail.com" userId="7c3550ba10e1e361" providerId="LiveId" clId="{9133D238-ECE5-42BD-9404-93FB8E7D566D}" dt="2020-04-28T17:14:04.739" v="2917"/>
          <ac:spMkLst>
            <pc:docMk/>
            <pc:sldMk cId="3611636614" sldId="274"/>
            <ac:spMk id="27" creationId="{C386E6A1-9E46-428B-A65A-B46B0806757E}"/>
          </ac:spMkLst>
        </pc:spChg>
        <pc:spChg chg="add">
          <ac:chgData name="gojhchoi99@gmail.com" userId="7c3550ba10e1e361" providerId="LiveId" clId="{9133D238-ECE5-42BD-9404-93FB8E7D566D}" dt="2020-04-28T17:14:04.739" v="2917"/>
          <ac:spMkLst>
            <pc:docMk/>
            <pc:sldMk cId="3611636614" sldId="274"/>
            <ac:spMk id="28" creationId="{9E3A42AC-0425-46C0-B9F7-AF1013DE3ECC}"/>
          </ac:spMkLst>
        </pc:spChg>
        <pc:spChg chg="add mod">
          <ac:chgData name="gojhchoi99@gmail.com" userId="7c3550ba10e1e361" providerId="LiveId" clId="{9133D238-ECE5-42BD-9404-93FB8E7D566D}" dt="2020-04-28T17:14:25.967" v="2921"/>
          <ac:spMkLst>
            <pc:docMk/>
            <pc:sldMk cId="3611636614" sldId="274"/>
            <ac:spMk id="29" creationId="{99DF559F-0B50-4C64-8A1D-F41AC123448A}"/>
          </ac:spMkLst>
        </pc:spChg>
        <pc:spChg chg="add">
          <ac:chgData name="gojhchoi99@gmail.com" userId="7c3550ba10e1e361" providerId="LiveId" clId="{9133D238-ECE5-42BD-9404-93FB8E7D566D}" dt="2020-04-28T17:14:04.739" v="2917"/>
          <ac:spMkLst>
            <pc:docMk/>
            <pc:sldMk cId="3611636614" sldId="274"/>
            <ac:spMk id="33" creationId="{AACE19F0-12F0-4B9C-B3AF-34EA20CEC3B5}"/>
          </ac:spMkLst>
        </pc:spChg>
        <pc:spChg chg="add">
          <ac:chgData name="gojhchoi99@gmail.com" userId="7c3550ba10e1e361" providerId="LiveId" clId="{9133D238-ECE5-42BD-9404-93FB8E7D566D}" dt="2020-04-28T17:14:04.739" v="2917"/>
          <ac:spMkLst>
            <pc:docMk/>
            <pc:sldMk cId="3611636614" sldId="274"/>
            <ac:spMk id="34" creationId="{A1091D9A-E364-40D4-9960-2379FEDC57DA}"/>
          </ac:spMkLst>
        </pc:spChg>
        <pc:grpChg chg="add">
          <ac:chgData name="gojhchoi99@gmail.com" userId="7c3550ba10e1e361" providerId="LiveId" clId="{9133D238-ECE5-42BD-9404-93FB8E7D566D}" dt="2020-04-28T17:14:04.739" v="2917"/>
          <ac:grpSpMkLst>
            <pc:docMk/>
            <pc:sldMk cId="3611636614" sldId="274"/>
            <ac:grpSpMk id="30" creationId="{E91BE47E-0A02-41BC-97D8-E3F500D41C7C}"/>
          </ac:grpSpMkLst>
        </pc:grpChg>
      </pc:sldChg>
      <pc:sldChg chg="addSp delSp modSp new addAnim delAnim modAnim">
        <pc:chgData name="gojhchoi99@gmail.com" userId="7c3550ba10e1e361" providerId="LiveId" clId="{9133D238-ECE5-42BD-9404-93FB8E7D566D}" dt="2020-04-28T17:20:10.807" v="2990"/>
        <pc:sldMkLst>
          <pc:docMk/>
          <pc:sldMk cId="3678258119" sldId="275"/>
        </pc:sldMkLst>
        <pc:spChg chg="add mod">
          <ac:chgData name="gojhchoi99@gmail.com" userId="7c3550ba10e1e361" providerId="LiveId" clId="{9133D238-ECE5-42BD-9404-93FB8E7D566D}" dt="2020-04-28T17:19:53.809" v="2967"/>
          <ac:spMkLst>
            <pc:docMk/>
            <pc:sldMk cId="3678258119" sldId="275"/>
            <ac:spMk id="2" creationId="{CA59EEEA-98CE-47A3-9842-4A87DCDD6D91}"/>
          </ac:spMkLst>
        </pc:spChg>
        <pc:spChg chg="add mod">
          <ac:chgData name="gojhchoi99@gmail.com" userId="7c3550ba10e1e361" providerId="LiveId" clId="{9133D238-ECE5-42BD-9404-93FB8E7D566D}" dt="2020-04-28T17:19:58.617" v="2980"/>
          <ac:spMkLst>
            <pc:docMk/>
            <pc:sldMk cId="3678258119" sldId="275"/>
            <ac:spMk id="3" creationId="{FD15AA36-6B34-4E59-8E1C-CF76A95856E3}"/>
          </ac:spMkLst>
        </pc:spChg>
        <pc:spChg chg="add">
          <ac:chgData name="gojhchoi99@gmail.com" userId="7c3550ba10e1e361" providerId="LiveId" clId="{9133D238-ECE5-42BD-9404-93FB8E7D566D}" dt="2020-04-28T17:18:51.341" v="2943"/>
          <ac:spMkLst>
            <pc:docMk/>
            <pc:sldMk cId="3678258119" sldId="275"/>
            <ac:spMk id="4" creationId="{5396191D-8017-4760-AAB3-CA7FF43CD167}"/>
          </ac:spMkLst>
        </pc:spChg>
        <pc:spChg chg="add">
          <ac:chgData name="gojhchoi99@gmail.com" userId="7c3550ba10e1e361" providerId="LiveId" clId="{9133D238-ECE5-42BD-9404-93FB8E7D566D}" dt="2020-04-28T17:18:51.341" v="2943"/>
          <ac:spMkLst>
            <pc:docMk/>
            <pc:sldMk cId="3678258119" sldId="275"/>
            <ac:spMk id="5" creationId="{FE879588-E0BB-47F8-BF82-AE0BE0C54B4B}"/>
          </ac:spMkLst>
        </pc:spChg>
        <pc:spChg chg="add mod">
          <ac:chgData name="gojhchoi99@gmail.com" userId="7c3550ba10e1e361" providerId="LiveId" clId="{9133D238-ECE5-42BD-9404-93FB8E7D566D}" dt="2020-04-28T17:20:01.238" v="2984"/>
          <ac:spMkLst>
            <pc:docMk/>
            <pc:sldMk cId="3678258119" sldId="275"/>
            <ac:spMk id="8" creationId="{3BF906C3-30EC-4390-8CE4-35CD5C0A737A}"/>
          </ac:spMkLst>
        </pc:spChg>
        <pc:spChg chg="add del mod">
          <ac:chgData name="gojhchoi99@gmail.com" userId="7c3550ba10e1e361" providerId="LiveId" clId="{9133D238-ECE5-42BD-9404-93FB8E7D566D}" dt="2020-04-28T17:20:07.389" v="2989" actId="1076"/>
          <ac:spMkLst>
            <pc:docMk/>
            <pc:sldMk cId="3678258119" sldId="275"/>
            <ac:spMk id="9" creationId="{816BA060-CA01-4EDE-88ED-CC098B5CF758}"/>
          </ac:spMkLst>
        </pc:spChg>
        <pc:picChg chg="add del">
          <ac:chgData name="gojhchoi99@gmail.com" userId="7c3550ba10e1e361" providerId="LiveId" clId="{9133D238-ECE5-42BD-9404-93FB8E7D566D}" dt="2020-04-28T17:19:07.373" v="2946" actId="478"/>
          <ac:picMkLst>
            <pc:docMk/>
            <pc:sldMk cId="3678258119" sldId="275"/>
            <ac:picMk id="6" creationId="{2579618F-9881-430E-AB5B-E596E0D0569A}"/>
          </ac:picMkLst>
        </pc:picChg>
        <pc:picChg chg="add del">
          <ac:chgData name="gojhchoi99@gmail.com" userId="7c3550ba10e1e361" providerId="LiveId" clId="{9133D238-ECE5-42BD-9404-93FB8E7D566D}" dt="2020-04-28T17:19:09.180" v="2947" actId="478"/>
          <ac:picMkLst>
            <pc:docMk/>
            <pc:sldMk cId="3678258119" sldId="275"/>
            <ac:picMk id="7" creationId="{804FAFA7-10DE-49E2-A7AC-6F4E6D5BEB1C}"/>
          </ac:picMkLst>
        </pc:picChg>
        <pc:picChg chg="add mod">
          <ac:chgData name="gojhchoi99@gmail.com" userId="7c3550ba10e1e361" providerId="LiveId" clId="{9133D238-ECE5-42BD-9404-93FB8E7D566D}" dt="2020-04-28T17:19:43.563" v="2954" actId="1076"/>
          <ac:picMkLst>
            <pc:docMk/>
            <pc:sldMk cId="3678258119" sldId="275"/>
            <ac:picMk id="10" creationId="{A07843CA-011F-4544-B805-D9B98C6AF1B3}"/>
          </ac:picMkLst>
        </pc:picChg>
        <pc:picChg chg="add mod">
          <ac:chgData name="gojhchoi99@gmail.com" userId="7c3550ba10e1e361" providerId="LiveId" clId="{9133D238-ECE5-42BD-9404-93FB8E7D566D}" dt="2020-04-28T17:19:47.833" v="2955" actId="1076"/>
          <ac:picMkLst>
            <pc:docMk/>
            <pc:sldMk cId="3678258119" sldId="275"/>
            <ac:picMk id="11" creationId="{4D36AA75-BCF3-4B8C-B9AE-D9143076F02F}"/>
          </ac:picMkLst>
        </pc:picChg>
      </pc:sldChg>
      <pc:sldChg chg="new del">
        <pc:chgData name="gojhchoi99@gmail.com" userId="7c3550ba10e1e361" providerId="LiveId" clId="{9133D238-ECE5-42BD-9404-93FB8E7D566D}" dt="2020-04-28T17:18:11.064" v="2939" actId="47"/>
        <pc:sldMkLst>
          <pc:docMk/>
          <pc:sldMk cId="3729863330" sldId="275"/>
        </pc:sldMkLst>
      </pc:sldChg>
      <pc:sldChg chg="addSp delSp modSp new modAnim">
        <pc:chgData name="gojhchoi99@gmail.com" userId="7c3550ba10e1e361" providerId="LiveId" clId="{9133D238-ECE5-42BD-9404-93FB8E7D566D}" dt="2020-04-28T18:02:08.205" v="3210" actId="1076"/>
        <pc:sldMkLst>
          <pc:docMk/>
          <pc:sldMk cId="2317907145" sldId="276"/>
        </pc:sldMkLst>
        <pc:spChg chg="add mod">
          <ac:chgData name="gojhchoi99@gmail.com" userId="7c3550ba10e1e361" providerId="LiveId" clId="{9133D238-ECE5-42BD-9404-93FB8E7D566D}" dt="2020-04-28T17:21:31.466" v="3017" actId="255"/>
          <ac:spMkLst>
            <pc:docMk/>
            <pc:sldMk cId="2317907145" sldId="276"/>
            <ac:spMk id="2" creationId="{1A74D7FF-0EDE-4AB7-B156-7279A6C9DA97}"/>
          </ac:spMkLst>
        </pc:spChg>
        <pc:spChg chg="add mod">
          <ac:chgData name="gojhchoi99@gmail.com" userId="7c3550ba10e1e361" providerId="LiveId" clId="{9133D238-ECE5-42BD-9404-93FB8E7D566D}" dt="2020-04-28T17:22:10.796" v="3038"/>
          <ac:spMkLst>
            <pc:docMk/>
            <pc:sldMk cId="2317907145" sldId="276"/>
            <ac:spMk id="3" creationId="{4B8765AA-20AB-4A73-97F4-F9E6DF4F8D66}"/>
          </ac:spMkLst>
        </pc:spChg>
        <pc:spChg chg="add">
          <ac:chgData name="gojhchoi99@gmail.com" userId="7c3550ba10e1e361" providerId="LiveId" clId="{9133D238-ECE5-42BD-9404-93FB8E7D566D}" dt="2020-04-28T17:20:35.146" v="2991"/>
          <ac:spMkLst>
            <pc:docMk/>
            <pc:sldMk cId="2317907145" sldId="276"/>
            <ac:spMk id="4" creationId="{CA3603D2-0FA4-4CAB-B6E5-FA1B0623C703}"/>
          </ac:spMkLst>
        </pc:spChg>
        <pc:spChg chg="add">
          <ac:chgData name="gojhchoi99@gmail.com" userId="7c3550ba10e1e361" providerId="LiveId" clId="{9133D238-ECE5-42BD-9404-93FB8E7D566D}" dt="2020-04-28T17:20:35.146" v="2991"/>
          <ac:spMkLst>
            <pc:docMk/>
            <pc:sldMk cId="2317907145" sldId="276"/>
            <ac:spMk id="5" creationId="{46E80E20-2B3F-40CC-A0FF-82B720ECE5A0}"/>
          </ac:spMkLst>
        </pc:spChg>
        <pc:spChg chg="add mod">
          <ac:chgData name="gojhchoi99@gmail.com" userId="7c3550ba10e1e361" providerId="LiveId" clId="{9133D238-ECE5-42BD-9404-93FB8E7D566D}" dt="2020-04-28T18:02:08.205" v="3210" actId="1076"/>
          <ac:spMkLst>
            <pc:docMk/>
            <pc:sldMk cId="2317907145" sldId="276"/>
            <ac:spMk id="8" creationId="{9DE4746B-9560-4122-B084-C7CB86D33E76}"/>
          </ac:spMkLst>
        </pc:spChg>
        <pc:spChg chg="add mod">
          <ac:chgData name="gojhchoi99@gmail.com" userId="7c3550ba10e1e361" providerId="LiveId" clId="{9133D238-ECE5-42BD-9404-93FB8E7D566D}" dt="2020-04-28T17:22:56.208" v="3047" actId="1076"/>
          <ac:spMkLst>
            <pc:docMk/>
            <pc:sldMk cId="2317907145" sldId="276"/>
            <ac:spMk id="9" creationId="{4751CE6C-4299-4563-B52B-D46E7339D070}"/>
          </ac:spMkLst>
        </pc:spChg>
        <pc:picChg chg="add del">
          <ac:chgData name="gojhchoi99@gmail.com" userId="7c3550ba10e1e361" providerId="LiveId" clId="{9133D238-ECE5-42BD-9404-93FB8E7D566D}" dt="2020-04-28T17:20:40.065" v="2992" actId="478"/>
          <ac:picMkLst>
            <pc:docMk/>
            <pc:sldMk cId="2317907145" sldId="276"/>
            <ac:picMk id="6" creationId="{958F4D77-0664-48EA-8380-B55B8B6A1C04}"/>
          </ac:picMkLst>
        </pc:picChg>
        <pc:picChg chg="add del">
          <ac:chgData name="gojhchoi99@gmail.com" userId="7c3550ba10e1e361" providerId="LiveId" clId="{9133D238-ECE5-42BD-9404-93FB8E7D566D}" dt="2020-04-28T17:20:41.807" v="2993" actId="478"/>
          <ac:picMkLst>
            <pc:docMk/>
            <pc:sldMk cId="2317907145" sldId="276"/>
            <ac:picMk id="7" creationId="{D118470B-E331-40C1-9BAB-56B4154A0A13}"/>
          </ac:picMkLst>
        </pc:picChg>
        <pc:picChg chg="add mod">
          <ac:chgData name="gojhchoi99@gmail.com" userId="7c3550ba10e1e361" providerId="LiveId" clId="{9133D238-ECE5-42BD-9404-93FB8E7D566D}" dt="2020-04-28T17:20:56.532" v="2997" actId="1076"/>
          <ac:picMkLst>
            <pc:docMk/>
            <pc:sldMk cId="2317907145" sldId="276"/>
            <ac:picMk id="10" creationId="{55828D1C-C591-486C-B038-3C179541FF68}"/>
          </ac:picMkLst>
        </pc:picChg>
        <pc:picChg chg="add mod">
          <ac:chgData name="gojhchoi99@gmail.com" userId="7c3550ba10e1e361" providerId="LiveId" clId="{9133D238-ECE5-42BD-9404-93FB8E7D566D}" dt="2020-04-28T17:21:14.260" v="3001" actId="1076"/>
          <ac:picMkLst>
            <pc:docMk/>
            <pc:sldMk cId="2317907145" sldId="276"/>
            <ac:picMk id="11" creationId="{8C50C54C-A5AF-4DA3-A84C-D262EB5EB186}"/>
          </ac:picMkLst>
        </pc:picChg>
      </pc:sldChg>
      <pc:sldChg chg="addSp delSp modSp new delAnim modAnim">
        <pc:chgData name="gojhchoi99@gmail.com" userId="7c3550ba10e1e361" providerId="LiveId" clId="{9133D238-ECE5-42BD-9404-93FB8E7D566D}" dt="2020-04-28T17:25:28.546" v="3101" actId="1076"/>
        <pc:sldMkLst>
          <pc:docMk/>
          <pc:sldMk cId="2933370986" sldId="277"/>
        </pc:sldMkLst>
        <pc:spChg chg="del">
          <ac:chgData name="gojhchoi99@gmail.com" userId="7c3550ba10e1e361" providerId="LiveId" clId="{9133D238-ECE5-42BD-9404-93FB8E7D566D}" dt="2020-04-28T17:23:25.827" v="3052"/>
          <ac:spMkLst>
            <pc:docMk/>
            <pc:sldMk cId="2933370986" sldId="277"/>
            <ac:spMk id="2" creationId="{C1055943-3491-44C0-8D69-26DE9543C855}"/>
          </ac:spMkLst>
        </pc:spChg>
        <pc:spChg chg="del">
          <ac:chgData name="gojhchoi99@gmail.com" userId="7c3550ba10e1e361" providerId="LiveId" clId="{9133D238-ECE5-42BD-9404-93FB8E7D566D}" dt="2020-04-28T17:23:25.827" v="3052"/>
          <ac:spMkLst>
            <pc:docMk/>
            <pc:sldMk cId="2933370986" sldId="277"/>
            <ac:spMk id="3" creationId="{393DABBA-4918-4C69-9E39-12BFDED16CE4}"/>
          </ac:spMkLst>
        </pc:spChg>
        <pc:spChg chg="add mod">
          <ac:chgData name="gojhchoi99@gmail.com" userId="7c3550ba10e1e361" providerId="LiveId" clId="{9133D238-ECE5-42BD-9404-93FB8E7D566D}" dt="2020-04-28T17:24:39.476" v="3072"/>
          <ac:spMkLst>
            <pc:docMk/>
            <pc:sldMk cId="2933370986" sldId="277"/>
            <ac:spMk id="5" creationId="{A318A720-EC64-4E38-9506-820A2D3DADAF}"/>
          </ac:spMkLst>
        </pc:spChg>
        <pc:spChg chg="add mod">
          <ac:chgData name="gojhchoi99@gmail.com" userId="7c3550ba10e1e361" providerId="LiveId" clId="{9133D238-ECE5-42BD-9404-93FB8E7D566D}" dt="2020-04-28T17:24:43.248" v="3084"/>
          <ac:spMkLst>
            <pc:docMk/>
            <pc:sldMk cId="2933370986" sldId="277"/>
            <ac:spMk id="6" creationId="{71061DBD-311F-4ACA-9B38-2B48B4F8E2B4}"/>
          </ac:spMkLst>
        </pc:spChg>
        <pc:spChg chg="add">
          <ac:chgData name="gojhchoi99@gmail.com" userId="7c3550ba10e1e361" providerId="LiveId" clId="{9133D238-ECE5-42BD-9404-93FB8E7D566D}" dt="2020-04-28T17:23:46.543" v="3056"/>
          <ac:spMkLst>
            <pc:docMk/>
            <pc:sldMk cId="2933370986" sldId="277"/>
            <ac:spMk id="7" creationId="{A1EDBE40-1E82-484B-8A0B-23792BC4E978}"/>
          </ac:spMkLst>
        </pc:spChg>
        <pc:spChg chg="add">
          <ac:chgData name="gojhchoi99@gmail.com" userId="7c3550ba10e1e361" providerId="LiveId" clId="{9133D238-ECE5-42BD-9404-93FB8E7D566D}" dt="2020-04-28T17:23:46.543" v="3056"/>
          <ac:spMkLst>
            <pc:docMk/>
            <pc:sldMk cId="2933370986" sldId="277"/>
            <ac:spMk id="8" creationId="{1F74DC54-6ACF-42CE-906F-12227DDF1A51}"/>
          </ac:spMkLst>
        </pc:spChg>
        <pc:spChg chg="add mod">
          <ac:chgData name="gojhchoi99@gmail.com" userId="7c3550ba10e1e361" providerId="LiveId" clId="{9133D238-ECE5-42BD-9404-93FB8E7D566D}" dt="2020-04-28T17:25:00.633" v="3090" actId="1076"/>
          <ac:spMkLst>
            <pc:docMk/>
            <pc:sldMk cId="2933370986" sldId="277"/>
            <ac:spMk id="11" creationId="{329793FE-B5EB-4442-8DED-353EEAC54681}"/>
          </ac:spMkLst>
        </pc:spChg>
        <pc:spChg chg="add mod">
          <ac:chgData name="gojhchoi99@gmail.com" userId="7c3550ba10e1e361" providerId="LiveId" clId="{9133D238-ECE5-42BD-9404-93FB8E7D566D}" dt="2020-04-28T17:25:07.875" v="3095" actId="1076"/>
          <ac:spMkLst>
            <pc:docMk/>
            <pc:sldMk cId="2933370986" sldId="277"/>
            <ac:spMk id="12" creationId="{87722798-B387-4DFB-BD29-F90AD12E0465}"/>
          </ac:spMkLst>
        </pc:spChg>
        <pc:picChg chg="add del">
          <ac:chgData name="gojhchoi99@gmail.com" userId="7c3550ba10e1e361" providerId="LiveId" clId="{9133D238-ECE5-42BD-9404-93FB8E7D566D}" dt="2020-04-28T17:23:34.366" v="3055" actId="478"/>
          <ac:picMkLst>
            <pc:docMk/>
            <pc:sldMk cId="2933370986" sldId="277"/>
            <ac:picMk id="4" creationId="{618A5C2F-B546-471A-8926-FA482CEE31A6}"/>
          </ac:picMkLst>
        </pc:picChg>
        <pc:picChg chg="add del mod">
          <ac:chgData name="gojhchoi99@gmail.com" userId="7c3550ba10e1e361" providerId="LiveId" clId="{9133D238-ECE5-42BD-9404-93FB8E7D566D}" dt="2020-04-28T17:23:52.618" v="3058" actId="478"/>
          <ac:picMkLst>
            <pc:docMk/>
            <pc:sldMk cId="2933370986" sldId="277"/>
            <ac:picMk id="9" creationId="{224D90D0-7623-4AE4-88CD-9835B08C8A6C}"/>
          </ac:picMkLst>
        </pc:picChg>
        <pc:picChg chg="add del">
          <ac:chgData name="gojhchoi99@gmail.com" userId="7c3550ba10e1e361" providerId="LiveId" clId="{9133D238-ECE5-42BD-9404-93FB8E7D566D}" dt="2020-04-28T17:24:23.020" v="3061" actId="478"/>
          <ac:picMkLst>
            <pc:docMk/>
            <pc:sldMk cId="2933370986" sldId="277"/>
            <ac:picMk id="10" creationId="{1040F513-7CE5-475F-AEC1-57CEAA1E206A}"/>
          </ac:picMkLst>
        </pc:picChg>
        <pc:picChg chg="add mod">
          <ac:chgData name="gojhchoi99@gmail.com" userId="7c3550ba10e1e361" providerId="LiveId" clId="{9133D238-ECE5-42BD-9404-93FB8E7D566D}" dt="2020-04-28T17:25:28.546" v="3101" actId="1076"/>
          <ac:picMkLst>
            <pc:docMk/>
            <pc:sldMk cId="2933370986" sldId="277"/>
            <ac:picMk id="13" creationId="{415A59C1-F39C-4D2B-9B08-D15D429B798C}"/>
          </ac:picMkLst>
        </pc:picChg>
        <pc:picChg chg="add mod">
          <ac:chgData name="gojhchoi99@gmail.com" userId="7c3550ba10e1e361" providerId="LiveId" clId="{9133D238-ECE5-42BD-9404-93FB8E7D566D}" dt="2020-04-28T17:24:32.287" v="3064" actId="1076"/>
          <ac:picMkLst>
            <pc:docMk/>
            <pc:sldMk cId="2933370986" sldId="277"/>
            <ac:picMk id="14" creationId="{D7E86DCB-4BB2-4E77-BC37-910C7D8EE81F}"/>
          </ac:picMkLst>
        </pc:picChg>
      </pc:sldChg>
      <pc:sldChg chg="addSp delSp modSp new addAnim delAnim modAnim">
        <pc:chgData name="gojhchoi99@gmail.com" userId="7c3550ba10e1e361" providerId="LiveId" clId="{9133D238-ECE5-42BD-9404-93FB8E7D566D}" dt="2020-04-28T17:27:57.251" v="3150"/>
        <pc:sldMkLst>
          <pc:docMk/>
          <pc:sldMk cId="470245378" sldId="278"/>
        </pc:sldMkLst>
        <pc:spChg chg="del">
          <ac:chgData name="gojhchoi99@gmail.com" userId="7c3550ba10e1e361" providerId="LiveId" clId="{9133D238-ECE5-42BD-9404-93FB8E7D566D}" dt="2020-04-28T17:23:28.909" v="3053"/>
          <ac:spMkLst>
            <pc:docMk/>
            <pc:sldMk cId="470245378" sldId="278"/>
            <ac:spMk id="2" creationId="{5CED7F52-764D-42F9-8E90-A4726FEAE663}"/>
          </ac:spMkLst>
        </pc:spChg>
        <pc:spChg chg="del">
          <ac:chgData name="gojhchoi99@gmail.com" userId="7c3550ba10e1e361" providerId="LiveId" clId="{9133D238-ECE5-42BD-9404-93FB8E7D566D}" dt="2020-04-28T17:23:28.909" v="3053"/>
          <ac:spMkLst>
            <pc:docMk/>
            <pc:sldMk cId="470245378" sldId="278"/>
            <ac:spMk id="3" creationId="{32C98BCC-B59C-4F40-AD74-3907F8B44E07}"/>
          </ac:spMkLst>
        </pc:spChg>
        <pc:spChg chg="add mod">
          <ac:chgData name="gojhchoi99@gmail.com" userId="7c3550ba10e1e361" providerId="LiveId" clId="{9133D238-ECE5-42BD-9404-93FB8E7D566D}" dt="2020-04-28T17:26:25.151" v="3122"/>
          <ac:spMkLst>
            <pc:docMk/>
            <pc:sldMk cId="470245378" sldId="278"/>
            <ac:spMk id="4" creationId="{E1C35C98-B114-491A-8077-9CC5538072F1}"/>
          </ac:spMkLst>
        </pc:spChg>
        <pc:spChg chg="add mod">
          <ac:chgData name="gojhchoi99@gmail.com" userId="7c3550ba10e1e361" providerId="LiveId" clId="{9133D238-ECE5-42BD-9404-93FB8E7D566D}" dt="2020-04-28T17:26:39.748" v="3136"/>
          <ac:spMkLst>
            <pc:docMk/>
            <pc:sldMk cId="470245378" sldId="278"/>
            <ac:spMk id="5" creationId="{8FD248B1-CABA-4C94-99D1-9C8AAC3B4D1C}"/>
          </ac:spMkLst>
        </pc:spChg>
        <pc:spChg chg="add">
          <ac:chgData name="gojhchoi99@gmail.com" userId="7c3550ba10e1e361" providerId="LiveId" clId="{9133D238-ECE5-42BD-9404-93FB8E7D566D}" dt="2020-04-28T17:25:50.881" v="3104"/>
          <ac:spMkLst>
            <pc:docMk/>
            <pc:sldMk cId="470245378" sldId="278"/>
            <ac:spMk id="6" creationId="{3D98F485-1472-46F9-BA67-E237B8945137}"/>
          </ac:spMkLst>
        </pc:spChg>
        <pc:spChg chg="add">
          <ac:chgData name="gojhchoi99@gmail.com" userId="7c3550ba10e1e361" providerId="LiveId" clId="{9133D238-ECE5-42BD-9404-93FB8E7D566D}" dt="2020-04-28T17:25:50.881" v="3104"/>
          <ac:spMkLst>
            <pc:docMk/>
            <pc:sldMk cId="470245378" sldId="278"/>
            <ac:spMk id="7" creationId="{35F8305F-2CA5-4977-AFCA-AB6F1CF6E915}"/>
          </ac:spMkLst>
        </pc:spChg>
        <pc:spChg chg="add del mod">
          <ac:chgData name="gojhchoi99@gmail.com" userId="7c3550ba10e1e361" providerId="LiveId" clId="{9133D238-ECE5-42BD-9404-93FB8E7D566D}" dt="2020-04-28T17:26:30.645" v="3123" actId="1076"/>
          <ac:spMkLst>
            <pc:docMk/>
            <pc:sldMk cId="470245378" sldId="278"/>
            <ac:spMk id="8" creationId="{FAB9F0FA-D379-42CE-8712-78C261C3A115}"/>
          </ac:spMkLst>
        </pc:spChg>
        <pc:spChg chg="add mod">
          <ac:chgData name="gojhchoi99@gmail.com" userId="7c3550ba10e1e361" providerId="LiveId" clId="{9133D238-ECE5-42BD-9404-93FB8E7D566D}" dt="2020-04-28T17:26:51.362" v="3146" actId="1036"/>
          <ac:spMkLst>
            <pc:docMk/>
            <pc:sldMk cId="470245378" sldId="278"/>
            <ac:spMk id="9" creationId="{32643F80-F8CD-413C-81E9-72A02661C299}"/>
          </ac:spMkLst>
        </pc:spChg>
        <pc:picChg chg="add del">
          <ac:chgData name="gojhchoi99@gmail.com" userId="7c3550ba10e1e361" providerId="LiveId" clId="{9133D238-ECE5-42BD-9404-93FB8E7D566D}" dt="2020-04-28T17:25:53.284" v="3105" actId="478"/>
          <ac:picMkLst>
            <pc:docMk/>
            <pc:sldMk cId="470245378" sldId="278"/>
            <ac:picMk id="10" creationId="{7EDA2BAD-CC34-4034-8A0A-E5FCCBAA3171}"/>
          </ac:picMkLst>
        </pc:picChg>
        <pc:picChg chg="add del">
          <ac:chgData name="gojhchoi99@gmail.com" userId="7c3550ba10e1e361" providerId="LiveId" clId="{9133D238-ECE5-42BD-9404-93FB8E7D566D}" dt="2020-04-28T17:25:54.756" v="3106" actId="478"/>
          <ac:picMkLst>
            <pc:docMk/>
            <pc:sldMk cId="470245378" sldId="278"/>
            <ac:picMk id="11" creationId="{27D97488-5C7C-45C3-8933-723B12E378BC}"/>
          </ac:picMkLst>
        </pc:picChg>
        <pc:picChg chg="add mod">
          <ac:chgData name="gojhchoi99@gmail.com" userId="7c3550ba10e1e361" providerId="LiveId" clId="{9133D238-ECE5-42BD-9404-93FB8E7D566D}" dt="2020-04-28T17:26:03.907" v="3108" actId="1076"/>
          <ac:picMkLst>
            <pc:docMk/>
            <pc:sldMk cId="470245378" sldId="278"/>
            <ac:picMk id="12" creationId="{532DE7FA-9EE9-488B-AED7-ED72E8D01527}"/>
          </ac:picMkLst>
        </pc:picChg>
        <pc:picChg chg="add mod">
          <ac:chgData name="gojhchoi99@gmail.com" userId="7c3550ba10e1e361" providerId="LiveId" clId="{9133D238-ECE5-42BD-9404-93FB8E7D566D}" dt="2020-04-28T17:27:37.054" v="3148" actId="1076"/>
          <ac:picMkLst>
            <pc:docMk/>
            <pc:sldMk cId="470245378" sldId="278"/>
            <ac:picMk id="13" creationId="{E80E53E7-6B97-44D1-8EB1-20B53D5F9000}"/>
          </ac:picMkLst>
        </pc:picChg>
      </pc:sldChg>
      <pc:sldChg chg="addSp delSp modSp new addAnim delAnim modAnim">
        <pc:chgData name="gojhchoi99@gmail.com" userId="7c3550ba10e1e361" providerId="LiveId" clId="{9133D238-ECE5-42BD-9404-93FB8E7D566D}" dt="2020-04-29T19:09:00.075" v="5033"/>
        <pc:sldMkLst>
          <pc:docMk/>
          <pc:sldMk cId="3683921298" sldId="279"/>
        </pc:sldMkLst>
        <pc:spChg chg="add mod">
          <ac:chgData name="gojhchoi99@gmail.com" userId="7c3550ba10e1e361" providerId="LiveId" clId="{9133D238-ECE5-42BD-9404-93FB8E7D566D}" dt="2020-04-28T17:31:48.695" v="3195" actId="1037"/>
          <ac:spMkLst>
            <pc:docMk/>
            <pc:sldMk cId="3683921298" sldId="279"/>
            <ac:spMk id="2" creationId="{FD48D356-52F8-451F-9F1B-965DA5EA60E9}"/>
          </ac:spMkLst>
        </pc:spChg>
        <pc:spChg chg="add mod">
          <ac:chgData name="gojhchoi99@gmail.com" userId="7c3550ba10e1e361" providerId="LiveId" clId="{9133D238-ECE5-42BD-9404-93FB8E7D566D}" dt="2020-04-28T17:31:48.695" v="3195" actId="1037"/>
          <ac:spMkLst>
            <pc:docMk/>
            <pc:sldMk cId="3683921298" sldId="279"/>
            <ac:spMk id="3" creationId="{709B643F-808C-4F2A-88E5-E66394F4E9A5}"/>
          </ac:spMkLst>
        </pc:spChg>
        <pc:spChg chg="add mod">
          <ac:chgData name="gojhchoi99@gmail.com" userId="7c3550ba10e1e361" providerId="LiveId" clId="{9133D238-ECE5-42BD-9404-93FB8E7D566D}" dt="2020-04-28T17:31:48.695" v="3195" actId="1037"/>
          <ac:spMkLst>
            <pc:docMk/>
            <pc:sldMk cId="3683921298" sldId="279"/>
            <ac:spMk id="4" creationId="{E022E0E2-6D0D-4B14-A1A9-264A1D5543FD}"/>
          </ac:spMkLst>
        </pc:spChg>
        <pc:spChg chg="add mod">
          <ac:chgData name="gojhchoi99@gmail.com" userId="7c3550ba10e1e361" providerId="LiveId" clId="{9133D238-ECE5-42BD-9404-93FB8E7D566D}" dt="2020-04-28T17:31:48.695" v="3195" actId="1037"/>
          <ac:spMkLst>
            <pc:docMk/>
            <pc:sldMk cId="3683921298" sldId="279"/>
            <ac:spMk id="5" creationId="{63BDBFA6-8E7E-4BB0-911A-DA298B9BF371}"/>
          </ac:spMkLst>
        </pc:spChg>
        <pc:spChg chg="add mod">
          <ac:chgData name="gojhchoi99@gmail.com" userId="7c3550ba10e1e361" providerId="LiveId" clId="{9133D238-ECE5-42BD-9404-93FB8E7D566D}" dt="2020-04-28T17:28:28.812" v="3164" actId="20577"/>
          <ac:spMkLst>
            <pc:docMk/>
            <pc:sldMk cId="3683921298" sldId="279"/>
            <ac:spMk id="6" creationId="{67B62AB3-E206-4E9E-9409-7AB0F0659B01}"/>
          </ac:spMkLst>
        </pc:spChg>
        <pc:spChg chg="add">
          <ac:chgData name="gojhchoi99@gmail.com" userId="7c3550ba10e1e361" providerId="LiveId" clId="{9133D238-ECE5-42BD-9404-93FB8E7D566D}" dt="2020-04-28T17:28:20.618" v="3152"/>
          <ac:spMkLst>
            <pc:docMk/>
            <pc:sldMk cId="3683921298" sldId="279"/>
            <ac:spMk id="7" creationId="{0EDCEB5D-A644-4249-BA57-301CF6AE0ECF}"/>
          </ac:spMkLst>
        </pc:spChg>
        <pc:spChg chg="add del">
          <ac:chgData name="gojhchoi99@gmail.com" userId="7c3550ba10e1e361" providerId="LiveId" clId="{9133D238-ECE5-42BD-9404-93FB8E7D566D}" dt="2020-04-28T17:29:56.606" v="3185" actId="478"/>
          <ac:spMkLst>
            <pc:docMk/>
            <pc:sldMk cId="3683921298" sldId="279"/>
            <ac:spMk id="8" creationId="{7206AF76-4335-44CE-AAA4-7AACBBD73384}"/>
          </ac:spMkLst>
        </pc:spChg>
        <pc:spChg chg="add del">
          <ac:chgData name="gojhchoi99@gmail.com" userId="7c3550ba10e1e361" providerId="LiveId" clId="{9133D238-ECE5-42BD-9404-93FB8E7D566D}" dt="2020-04-28T17:29:56.606" v="3185" actId="478"/>
          <ac:spMkLst>
            <pc:docMk/>
            <pc:sldMk cId="3683921298" sldId="279"/>
            <ac:spMk id="9" creationId="{E5404F60-530A-41F4-8449-18DF653C1922}"/>
          </ac:spMkLst>
        </pc:spChg>
        <pc:spChg chg="add del">
          <ac:chgData name="gojhchoi99@gmail.com" userId="7c3550ba10e1e361" providerId="LiveId" clId="{9133D238-ECE5-42BD-9404-93FB8E7D566D}" dt="2020-04-28T17:29:56.606" v="3185" actId="478"/>
          <ac:spMkLst>
            <pc:docMk/>
            <pc:sldMk cId="3683921298" sldId="279"/>
            <ac:spMk id="10" creationId="{FBDBA103-40DC-4857-840C-592EE64EBEFB}"/>
          </ac:spMkLst>
        </pc:spChg>
        <pc:spChg chg="add del">
          <ac:chgData name="gojhchoi99@gmail.com" userId="7c3550ba10e1e361" providerId="LiveId" clId="{9133D238-ECE5-42BD-9404-93FB8E7D566D}" dt="2020-04-28T17:30:04.107" v="3186" actId="478"/>
          <ac:spMkLst>
            <pc:docMk/>
            <pc:sldMk cId="3683921298" sldId="279"/>
            <ac:spMk id="11" creationId="{6D64880D-7ACE-4386-AEED-4CBADE7A9EE6}"/>
          </ac:spMkLst>
        </pc:spChg>
        <pc:spChg chg="add del mod">
          <ac:chgData name="gojhchoi99@gmail.com" userId="7c3550ba10e1e361" providerId="LiveId" clId="{9133D238-ECE5-42BD-9404-93FB8E7D566D}" dt="2020-04-29T19:05:34.204" v="5012" actId="1076"/>
          <ac:spMkLst>
            <pc:docMk/>
            <pc:sldMk cId="3683921298" sldId="279"/>
            <ac:spMk id="12" creationId="{897CBED9-09A5-486D-923A-7FB34289233D}"/>
          </ac:spMkLst>
        </pc:spChg>
      </pc:sldChg>
      <pc:sldChg chg="addSp delSp modSp new ord modNotesTx">
        <pc:chgData name="gojhchoi99@gmail.com" userId="7c3550ba10e1e361" providerId="LiveId" clId="{9133D238-ECE5-42BD-9404-93FB8E7D566D}" dt="2020-04-29T19:11:50.902" v="5198" actId="1035"/>
        <pc:sldMkLst>
          <pc:docMk/>
          <pc:sldMk cId="809000847" sldId="280"/>
        </pc:sldMkLst>
        <pc:spChg chg="add mod">
          <ac:chgData name="gojhchoi99@gmail.com" userId="7c3550ba10e1e361" providerId="LiveId" clId="{9133D238-ECE5-42BD-9404-93FB8E7D566D}" dt="2020-04-28T18:08:16.849" v="3448" actId="14100"/>
          <ac:spMkLst>
            <pc:docMk/>
            <pc:sldMk cId="809000847" sldId="280"/>
            <ac:spMk id="2" creationId="{5411CE4B-0832-4C1E-8C73-716F8B52FBC7}"/>
          </ac:spMkLst>
        </pc:spChg>
        <pc:spChg chg="add">
          <ac:chgData name="gojhchoi99@gmail.com" userId="7c3550ba10e1e361" providerId="LiveId" clId="{9133D238-ECE5-42BD-9404-93FB8E7D566D}" dt="2020-04-28T18:03:29.874" v="3212"/>
          <ac:spMkLst>
            <pc:docMk/>
            <pc:sldMk cId="809000847" sldId="280"/>
            <ac:spMk id="3" creationId="{478B2AEF-2695-40F6-A90F-41938CB92930}"/>
          </ac:spMkLst>
        </pc:spChg>
        <pc:spChg chg="add mod">
          <ac:chgData name="gojhchoi99@gmail.com" userId="7c3550ba10e1e361" providerId="LiveId" clId="{9133D238-ECE5-42BD-9404-93FB8E7D566D}" dt="2020-04-29T19:11:50.902" v="5198" actId="1035"/>
          <ac:spMkLst>
            <pc:docMk/>
            <pc:sldMk cId="809000847" sldId="280"/>
            <ac:spMk id="5" creationId="{7792423D-0CF6-4746-80EF-D08965F06F8C}"/>
          </ac:spMkLst>
        </pc:spChg>
        <pc:spChg chg="add del">
          <ac:chgData name="gojhchoi99@gmail.com" userId="7c3550ba10e1e361" providerId="LiveId" clId="{9133D238-ECE5-42BD-9404-93FB8E7D566D}" dt="2020-04-28T18:07:00.637" v="3413"/>
          <ac:spMkLst>
            <pc:docMk/>
            <pc:sldMk cId="809000847" sldId="280"/>
            <ac:spMk id="5" creationId="{9F1536E7-A1A0-4F12-8B65-1BCC2140B3AA}"/>
          </ac:spMkLst>
        </pc:spChg>
        <pc:picChg chg="add del">
          <ac:chgData name="gojhchoi99@gmail.com" userId="7c3550ba10e1e361" providerId="LiveId" clId="{9133D238-ECE5-42BD-9404-93FB8E7D566D}" dt="2020-04-28T18:03:33.701" v="3213" actId="478"/>
          <ac:picMkLst>
            <pc:docMk/>
            <pc:sldMk cId="809000847" sldId="280"/>
            <ac:picMk id="4" creationId="{744A2B00-3D1B-4137-A496-8A845586AA57}"/>
          </ac:picMkLst>
        </pc:picChg>
        <pc:picChg chg="add mod">
          <ac:chgData name="gojhchoi99@gmail.com" userId="7c3550ba10e1e361" providerId="LiveId" clId="{9133D238-ECE5-42BD-9404-93FB8E7D566D}" dt="2020-04-28T18:08:23.679" v="3449" actId="1076"/>
          <ac:picMkLst>
            <pc:docMk/>
            <pc:sldMk cId="809000847" sldId="280"/>
            <ac:picMk id="6" creationId="{B5282EA8-873A-402C-9859-BAACC708EAE5}"/>
          </ac:picMkLst>
        </pc:picChg>
      </pc:sldChg>
      <pc:sldChg chg="addSp delSp modSp add addAnim delAnim modAnim">
        <pc:chgData name="gojhchoi99@gmail.com" userId="7c3550ba10e1e361" providerId="LiveId" clId="{9133D238-ECE5-42BD-9404-93FB8E7D566D}" dt="2020-04-28T18:16:05.629" v="4133" actId="20577"/>
        <pc:sldMkLst>
          <pc:docMk/>
          <pc:sldMk cId="1569144854" sldId="281"/>
        </pc:sldMkLst>
        <pc:spChg chg="mod">
          <ac:chgData name="gojhchoi99@gmail.com" userId="7c3550ba10e1e361" providerId="LiveId" clId="{9133D238-ECE5-42BD-9404-93FB8E7D566D}" dt="2020-04-28T18:14:00.257" v="4080"/>
          <ac:spMkLst>
            <pc:docMk/>
            <pc:sldMk cId="1569144854" sldId="281"/>
            <ac:spMk id="2" creationId="{6C414D23-D36B-4DB8-B270-6C42B51B32E4}"/>
          </ac:spMkLst>
        </pc:spChg>
        <pc:spChg chg="mod">
          <ac:chgData name="gojhchoi99@gmail.com" userId="7c3550ba10e1e361" providerId="LiveId" clId="{9133D238-ECE5-42BD-9404-93FB8E7D566D}" dt="2020-04-28T18:14:55.313" v="4087"/>
          <ac:spMkLst>
            <pc:docMk/>
            <pc:sldMk cId="1569144854" sldId="281"/>
            <ac:spMk id="3" creationId="{A19FFF68-ACB0-4A39-9D30-C213ED700502}"/>
          </ac:spMkLst>
        </pc:spChg>
        <pc:spChg chg="mod">
          <ac:chgData name="gojhchoi99@gmail.com" userId="7c3550ba10e1e361" providerId="LiveId" clId="{9133D238-ECE5-42BD-9404-93FB8E7D566D}" dt="2020-04-28T18:14:58.861" v="4091"/>
          <ac:spMkLst>
            <pc:docMk/>
            <pc:sldMk cId="1569144854" sldId="281"/>
            <ac:spMk id="4" creationId="{DE6A7989-4E7B-4C4B-AFA4-466673607CE9}"/>
          </ac:spMkLst>
        </pc:spChg>
        <pc:spChg chg="mod">
          <ac:chgData name="gojhchoi99@gmail.com" userId="7c3550ba10e1e361" providerId="LiveId" clId="{9133D238-ECE5-42BD-9404-93FB8E7D566D}" dt="2020-04-28T18:15:03.083" v="4099"/>
          <ac:spMkLst>
            <pc:docMk/>
            <pc:sldMk cId="1569144854" sldId="281"/>
            <ac:spMk id="5" creationId="{141AAF7C-27C7-4C14-AF08-5E351292D64C}"/>
          </ac:spMkLst>
        </pc:spChg>
        <pc:spChg chg="mod">
          <ac:chgData name="gojhchoi99@gmail.com" userId="7c3550ba10e1e361" providerId="LiveId" clId="{9133D238-ECE5-42BD-9404-93FB8E7D566D}" dt="2020-04-28T18:15:05.765" v="4103"/>
          <ac:spMkLst>
            <pc:docMk/>
            <pc:sldMk cId="1569144854" sldId="281"/>
            <ac:spMk id="6" creationId="{1F2BA7F2-A002-4DC7-A094-9AB356D6D108}"/>
          </ac:spMkLst>
        </pc:spChg>
        <pc:spChg chg="mod">
          <ac:chgData name="gojhchoi99@gmail.com" userId="7c3550ba10e1e361" providerId="LiveId" clId="{9133D238-ECE5-42BD-9404-93FB8E7D566D}" dt="2020-04-28T18:16:05.629" v="4133" actId="20577"/>
          <ac:spMkLst>
            <pc:docMk/>
            <pc:sldMk cId="1569144854" sldId="281"/>
            <ac:spMk id="7" creationId="{9066DD5E-0444-4EB5-9136-2A9A89B9E724}"/>
          </ac:spMkLst>
        </pc:spChg>
        <pc:spChg chg="mod">
          <ac:chgData name="gojhchoi99@gmail.com" userId="7c3550ba10e1e361" providerId="LiveId" clId="{9133D238-ECE5-42BD-9404-93FB8E7D566D}" dt="2020-04-28T18:15:07.979" v="4107"/>
          <ac:spMkLst>
            <pc:docMk/>
            <pc:sldMk cId="1569144854" sldId="281"/>
            <ac:spMk id="9" creationId="{998BE2FE-5BE6-423C-94CF-6768F61B06E6}"/>
          </ac:spMkLst>
        </pc:spChg>
        <pc:spChg chg="mod">
          <ac:chgData name="gojhchoi99@gmail.com" userId="7c3550ba10e1e361" providerId="LiveId" clId="{9133D238-ECE5-42BD-9404-93FB8E7D566D}" dt="2020-04-28T18:15:10.244" v="4111"/>
          <ac:spMkLst>
            <pc:docMk/>
            <pc:sldMk cId="1569144854" sldId="281"/>
            <ac:spMk id="10" creationId="{70A8C232-378B-4E41-AC29-024912AAD4EB}"/>
          </ac:spMkLst>
        </pc:spChg>
        <pc:spChg chg="mod">
          <ac:chgData name="gojhchoi99@gmail.com" userId="7c3550ba10e1e361" providerId="LiveId" clId="{9133D238-ECE5-42BD-9404-93FB8E7D566D}" dt="2020-04-28T18:15:12.243" v="4115"/>
          <ac:spMkLst>
            <pc:docMk/>
            <pc:sldMk cId="1569144854" sldId="281"/>
            <ac:spMk id="11" creationId="{45490D84-CA92-440D-9987-F60AF7C3815A}"/>
          </ac:spMkLst>
        </pc:spChg>
        <pc:spChg chg="add del mod">
          <ac:chgData name="gojhchoi99@gmail.com" userId="7c3550ba10e1e361" providerId="LiveId" clId="{9133D238-ECE5-42BD-9404-93FB8E7D566D}" dt="2020-04-28T18:15:18.780" v="4121"/>
          <ac:spMkLst>
            <pc:docMk/>
            <pc:sldMk cId="1569144854" sldId="281"/>
            <ac:spMk id="12" creationId="{12F99243-FE9E-42BB-9FE3-15491FED99EC}"/>
          </ac:spMkLst>
        </pc:spChg>
        <pc:spChg chg="mod">
          <ac:chgData name="gojhchoi99@gmail.com" userId="7c3550ba10e1e361" providerId="LiveId" clId="{9133D238-ECE5-42BD-9404-93FB8E7D566D}" dt="2020-04-28T18:15:24.765" v="4125"/>
          <ac:spMkLst>
            <pc:docMk/>
            <pc:sldMk cId="1569144854" sldId="281"/>
            <ac:spMk id="13" creationId="{7BFE8868-E932-4E4B-B8C0-C9CE9FEB16F5}"/>
          </ac:spMkLst>
        </pc:spChg>
      </pc:sldChg>
      <pc:sldChg chg="modSp add modAnim">
        <pc:chgData name="gojhchoi99@gmail.com" userId="7c3550ba10e1e361" providerId="LiveId" clId="{9133D238-ECE5-42BD-9404-93FB8E7D566D}" dt="2020-04-28T18:19:35.052" v="4176"/>
        <pc:sldMkLst>
          <pc:docMk/>
          <pc:sldMk cId="2304693423" sldId="282"/>
        </pc:sldMkLst>
        <pc:spChg chg="mod">
          <ac:chgData name="gojhchoi99@gmail.com" userId="7c3550ba10e1e361" providerId="LiveId" clId="{9133D238-ECE5-42BD-9404-93FB8E7D566D}" dt="2020-04-28T18:19:35.052" v="4176"/>
          <ac:spMkLst>
            <pc:docMk/>
            <pc:sldMk cId="2304693423" sldId="282"/>
            <ac:spMk id="3" creationId="{2C8C41AF-1F70-487B-A19A-1B984D9AA18F}"/>
          </ac:spMkLst>
        </pc:spChg>
        <pc:spChg chg="mod">
          <ac:chgData name="gojhchoi99@gmail.com" userId="7c3550ba10e1e361" providerId="LiveId" clId="{9133D238-ECE5-42BD-9404-93FB8E7D566D}" dt="2020-04-28T18:18:30.264" v="4160" actId="1076"/>
          <ac:spMkLst>
            <pc:docMk/>
            <pc:sldMk cId="2304693423" sldId="282"/>
            <ac:spMk id="6" creationId="{0AF9C556-FCF5-40D6-B557-7F836445D426}"/>
          </ac:spMkLst>
        </pc:spChg>
        <pc:spChg chg="mod">
          <ac:chgData name="gojhchoi99@gmail.com" userId="7c3550ba10e1e361" providerId="LiveId" clId="{9133D238-ECE5-42BD-9404-93FB8E7D566D}" dt="2020-04-28T18:19:12.019" v="4163" actId="1076"/>
          <ac:spMkLst>
            <pc:docMk/>
            <pc:sldMk cId="2304693423" sldId="282"/>
            <ac:spMk id="8" creationId="{0D996A12-7E09-46A7-86CB-1CCB1C22A5D1}"/>
          </ac:spMkLst>
        </pc:spChg>
        <pc:spChg chg="mod">
          <ac:chgData name="gojhchoi99@gmail.com" userId="7c3550ba10e1e361" providerId="LiveId" clId="{9133D238-ECE5-42BD-9404-93FB8E7D566D}" dt="2020-04-28T18:16:34.195" v="4148"/>
          <ac:spMkLst>
            <pc:docMk/>
            <pc:sldMk cId="2304693423" sldId="282"/>
            <ac:spMk id="10" creationId="{E62EC011-FDA9-41DF-9FBF-1E4FE737A858}"/>
          </ac:spMkLst>
        </pc:spChg>
        <pc:spChg chg="mod">
          <ac:chgData name="gojhchoi99@gmail.com" userId="7c3550ba10e1e361" providerId="LiveId" clId="{9133D238-ECE5-42BD-9404-93FB8E7D566D}" dt="2020-04-28T18:19:18.757" v="4173" actId="1038"/>
          <ac:spMkLst>
            <pc:docMk/>
            <pc:sldMk cId="2304693423" sldId="282"/>
            <ac:spMk id="12" creationId="{1FF04D8D-486C-4D93-9B3C-73A8F6E35FBD}"/>
          </ac:spMkLst>
        </pc:spChg>
        <pc:graphicFrameChg chg="mod">
          <ac:chgData name="gojhchoi99@gmail.com" userId="7c3550ba10e1e361" providerId="LiveId" clId="{9133D238-ECE5-42BD-9404-93FB8E7D566D}" dt="2020-04-28T18:18:30.264" v="4160" actId="1076"/>
          <ac:graphicFrameMkLst>
            <pc:docMk/>
            <pc:sldMk cId="2304693423" sldId="282"/>
            <ac:graphicFrameMk id="5" creationId="{6EFE2F79-ECA8-4733-A776-9A7839C3255F}"/>
          </ac:graphicFrameMkLst>
        </pc:graphicFrameChg>
        <pc:graphicFrameChg chg="mod">
          <ac:chgData name="gojhchoi99@gmail.com" userId="7c3550ba10e1e361" providerId="LiveId" clId="{9133D238-ECE5-42BD-9404-93FB8E7D566D}" dt="2020-04-28T18:19:12.019" v="4163" actId="1076"/>
          <ac:graphicFrameMkLst>
            <pc:docMk/>
            <pc:sldMk cId="2304693423" sldId="282"/>
            <ac:graphicFrameMk id="7" creationId="{31355E72-F45D-45FD-8F52-F1BC76186270}"/>
          </ac:graphicFrameMkLst>
        </pc:graphicFrameChg>
      </pc:sldChg>
      <pc:sldChg chg="addSp delSp modSp add modAnim">
        <pc:chgData name="gojhchoi99@gmail.com" userId="7c3550ba10e1e361" providerId="LiveId" clId="{9133D238-ECE5-42BD-9404-93FB8E7D566D}" dt="2020-04-28T18:22:57.735" v="4240"/>
        <pc:sldMkLst>
          <pc:docMk/>
          <pc:sldMk cId="2811026327" sldId="283"/>
        </pc:sldMkLst>
        <pc:graphicFrameChg chg="mod modGraphic">
          <ac:chgData name="gojhchoi99@gmail.com" userId="7c3550ba10e1e361" providerId="LiveId" clId="{9133D238-ECE5-42BD-9404-93FB8E7D566D}" dt="2020-04-28T18:20:03.932" v="4188"/>
          <ac:graphicFrameMkLst>
            <pc:docMk/>
            <pc:sldMk cId="2811026327" sldId="283"/>
            <ac:graphicFrameMk id="20" creationId="{C273D152-430A-4FB2-83FF-CC8A51317E5D}"/>
          </ac:graphicFrameMkLst>
        </pc:graphicFrameChg>
        <pc:graphicFrameChg chg="mod modGraphic">
          <ac:chgData name="gojhchoi99@gmail.com" userId="7c3550ba10e1e361" providerId="LiveId" clId="{9133D238-ECE5-42BD-9404-93FB8E7D566D}" dt="2020-04-28T18:19:51.399" v="4179"/>
          <ac:graphicFrameMkLst>
            <pc:docMk/>
            <pc:sldMk cId="2811026327" sldId="283"/>
            <ac:graphicFrameMk id="37" creationId="{9BA2D158-CB09-4223-92A6-2E9A71C63A0D}"/>
          </ac:graphicFrameMkLst>
        </pc:graphicFrameChg>
        <pc:graphicFrameChg chg="mod modGraphic">
          <ac:chgData name="gojhchoi99@gmail.com" userId="7c3550ba10e1e361" providerId="LiveId" clId="{9133D238-ECE5-42BD-9404-93FB8E7D566D}" dt="2020-04-28T18:20:07.803" v="4196"/>
          <ac:graphicFrameMkLst>
            <pc:docMk/>
            <pc:sldMk cId="2811026327" sldId="283"/>
            <ac:graphicFrameMk id="38" creationId="{5103B3E0-54C8-4F9A-B4D0-F354F21C5972}"/>
          </ac:graphicFrameMkLst>
        </pc:graphicFrameChg>
        <pc:picChg chg="add mod">
          <ac:chgData name="gojhchoi99@gmail.com" userId="7c3550ba10e1e361" providerId="LiveId" clId="{9133D238-ECE5-42BD-9404-93FB8E7D566D}" dt="2020-04-28T18:21:37.241" v="4218" actId="1076"/>
          <ac:picMkLst>
            <pc:docMk/>
            <pc:sldMk cId="2811026327" sldId="283"/>
            <ac:picMk id="5" creationId="{840FF3FF-34E3-4F78-A3B5-B56456891F24}"/>
          </ac:picMkLst>
        </pc:picChg>
        <pc:picChg chg="add mod">
          <ac:chgData name="gojhchoi99@gmail.com" userId="7c3550ba10e1e361" providerId="LiveId" clId="{9133D238-ECE5-42BD-9404-93FB8E7D566D}" dt="2020-04-28T18:21:39.530" v="4219" actId="1076"/>
          <ac:picMkLst>
            <pc:docMk/>
            <pc:sldMk cId="2811026327" sldId="283"/>
            <ac:picMk id="6" creationId="{C7E7DF34-D2BD-41E8-A605-BE5421C2B4A3}"/>
          </ac:picMkLst>
        </pc:picChg>
        <pc:picChg chg="add mod">
          <ac:chgData name="gojhchoi99@gmail.com" userId="7c3550ba10e1e361" providerId="LiveId" clId="{9133D238-ECE5-42BD-9404-93FB8E7D566D}" dt="2020-04-28T18:21:43.432" v="4221" actId="1076"/>
          <ac:picMkLst>
            <pc:docMk/>
            <pc:sldMk cId="2811026327" sldId="283"/>
            <ac:picMk id="7" creationId="{A8013D74-513E-401B-BF7D-B72F87CA1ACB}"/>
          </ac:picMkLst>
        </pc:picChg>
        <pc:picChg chg="del">
          <ac:chgData name="gojhchoi99@gmail.com" userId="7c3550ba10e1e361" providerId="LiveId" clId="{9133D238-ECE5-42BD-9404-93FB8E7D566D}" dt="2020-04-28T18:20:25.373" v="4197" actId="478"/>
          <ac:picMkLst>
            <pc:docMk/>
            <pc:sldMk cId="2811026327" sldId="283"/>
            <ac:picMk id="29" creationId="{9B8E3958-DDD5-4EF1-998F-1477AAE1DD48}"/>
          </ac:picMkLst>
        </pc:picChg>
        <pc:picChg chg="del">
          <ac:chgData name="gojhchoi99@gmail.com" userId="7c3550ba10e1e361" providerId="LiveId" clId="{9133D238-ECE5-42BD-9404-93FB8E7D566D}" dt="2020-04-28T18:20:27.280" v="4198" actId="478"/>
          <ac:picMkLst>
            <pc:docMk/>
            <pc:sldMk cId="2811026327" sldId="283"/>
            <ac:picMk id="30" creationId="{42977E15-6565-4452-ADF3-72AAB48D1412}"/>
          </ac:picMkLst>
        </pc:picChg>
        <pc:picChg chg="del">
          <ac:chgData name="gojhchoi99@gmail.com" userId="7c3550ba10e1e361" providerId="LiveId" clId="{9133D238-ECE5-42BD-9404-93FB8E7D566D}" dt="2020-04-28T18:20:28.789" v="4199" actId="478"/>
          <ac:picMkLst>
            <pc:docMk/>
            <pc:sldMk cId="2811026327" sldId="283"/>
            <ac:picMk id="31" creationId="{6C4177CE-F278-4ECB-87B1-15DF1E5A9250}"/>
          </ac:picMkLst>
        </pc:picChg>
        <pc:cxnChg chg="mod">
          <ac:chgData name="gojhchoi99@gmail.com" userId="7c3550ba10e1e361" providerId="LiveId" clId="{9133D238-ECE5-42BD-9404-93FB8E7D566D}" dt="2020-04-28T18:22:53.703" v="4239" actId="1076"/>
          <ac:cxnSpMkLst>
            <pc:docMk/>
            <pc:sldMk cId="2811026327" sldId="283"/>
            <ac:cxnSpMk id="26" creationId="{2792B97E-949C-4E35-9061-047C72C9CB79}"/>
          </ac:cxnSpMkLst>
        </pc:cxnChg>
        <pc:cxnChg chg="mod">
          <ac:chgData name="gojhchoi99@gmail.com" userId="7c3550ba10e1e361" providerId="LiveId" clId="{9133D238-ECE5-42BD-9404-93FB8E7D566D}" dt="2020-04-28T18:22:18.444" v="4227" actId="14100"/>
          <ac:cxnSpMkLst>
            <pc:docMk/>
            <pc:sldMk cId="2811026327" sldId="283"/>
            <ac:cxnSpMk id="27" creationId="{799DD6CE-879A-4D4E-9748-9E9220B60C7C}"/>
          </ac:cxnSpMkLst>
        </pc:cxnChg>
        <pc:cxnChg chg="mod">
          <ac:chgData name="gojhchoi99@gmail.com" userId="7c3550ba10e1e361" providerId="LiveId" clId="{9133D238-ECE5-42BD-9404-93FB8E7D566D}" dt="2020-04-28T18:22:46.645" v="4238" actId="14100"/>
          <ac:cxnSpMkLst>
            <pc:docMk/>
            <pc:sldMk cId="2811026327" sldId="283"/>
            <ac:cxnSpMk id="28" creationId="{CC7C85A4-B0F3-4F68-A3EB-A70054D2FC72}"/>
          </ac:cxnSpMkLst>
        </pc:cxnChg>
      </pc:sldChg>
      <pc:sldChg chg="modSp add">
        <pc:chgData name="gojhchoi99@gmail.com" userId="7c3550ba10e1e361" providerId="LiveId" clId="{9133D238-ECE5-42BD-9404-93FB8E7D566D}" dt="2020-04-28T19:43:16.497" v="5000" actId="1076"/>
        <pc:sldMkLst>
          <pc:docMk/>
          <pc:sldMk cId="3062492365" sldId="284"/>
        </pc:sldMkLst>
        <pc:spChg chg="mod">
          <ac:chgData name="gojhchoi99@gmail.com" userId="7c3550ba10e1e361" providerId="LiveId" clId="{9133D238-ECE5-42BD-9404-93FB8E7D566D}" dt="2020-04-28T19:43:16.497" v="5000" actId="1076"/>
          <ac:spMkLst>
            <pc:docMk/>
            <pc:sldMk cId="3062492365" sldId="284"/>
            <ac:spMk id="3" creationId="{D9CA110E-76C3-4F35-8D2B-63283EBF07D2}"/>
          </ac:spMkLst>
        </pc:spChg>
        <pc:spChg chg="mod">
          <ac:chgData name="gojhchoi99@gmail.com" userId="7c3550ba10e1e361" providerId="LiveId" clId="{9133D238-ECE5-42BD-9404-93FB8E7D566D}" dt="2020-04-28T18:23:33.068" v="4264"/>
          <ac:spMkLst>
            <pc:docMk/>
            <pc:sldMk cId="3062492365" sldId="284"/>
            <ac:spMk id="7" creationId="{BA7E92F8-A7EA-4D6B-B539-C6FE59E35D6F}"/>
          </ac:spMkLst>
        </pc:spChg>
        <pc:graphicFrameChg chg="mod modGraphic">
          <ac:chgData name="gojhchoi99@gmail.com" userId="7c3550ba10e1e361" providerId="LiveId" clId="{9133D238-ECE5-42BD-9404-93FB8E7D566D}" dt="2020-04-28T18:23:25.218" v="4258"/>
          <ac:graphicFrameMkLst>
            <pc:docMk/>
            <pc:sldMk cId="3062492365" sldId="284"/>
            <ac:graphicFrameMk id="5" creationId="{45756379-CAE3-4ADA-8EC7-D7B5C0EFDFF5}"/>
          </ac:graphicFrameMkLst>
        </pc:graphicFrameChg>
        <pc:graphicFrameChg chg="mod modGraphic">
          <ac:chgData name="gojhchoi99@gmail.com" userId="7c3550ba10e1e361" providerId="LiveId" clId="{9133D238-ECE5-42BD-9404-93FB8E7D566D}" dt="2020-04-28T18:23:26.020" v="4259" actId="20577"/>
          <ac:graphicFrameMkLst>
            <pc:docMk/>
            <pc:sldMk cId="3062492365" sldId="284"/>
            <ac:graphicFrameMk id="6" creationId="{7578C829-D8C3-40E0-B6D9-373E1B6D29EC}"/>
          </ac:graphicFrameMkLst>
        </pc:graphicFrameChg>
      </pc:sldChg>
      <pc:sldChg chg="addSp modSp new">
        <pc:chgData name="gojhchoi99@gmail.com" userId="7c3550ba10e1e361" providerId="LiveId" clId="{9133D238-ECE5-42BD-9404-93FB8E7D566D}" dt="2020-04-28T18:33:52.763" v="4657" actId="207"/>
        <pc:sldMkLst>
          <pc:docMk/>
          <pc:sldMk cId="707568116" sldId="285"/>
        </pc:sldMkLst>
        <pc:spChg chg="add mod">
          <ac:chgData name="gojhchoi99@gmail.com" userId="7c3550ba10e1e361" providerId="LiveId" clId="{9133D238-ECE5-42BD-9404-93FB8E7D566D}" dt="2020-04-28T18:33:52.763" v="4657" actId="207"/>
          <ac:spMkLst>
            <pc:docMk/>
            <pc:sldMk cId="707568116" sldId="285"/>
            <ac:spMk id="2" creationId="{172401F8-DE48-4CD8-B2DA-40927489DE8C}"/>
          </ac:spMkLst>
        </pc:spChg>
        <pc:spChg chg="add">
          <ac:chgData name="gojhchoi99@gmail.com" userId="7c3550ba10e1e361" providerId="LiveId" clId="{9133D238-ECE5-42BD-9404-93FB8E7D566D}" dt="2020-04-28T18:33:32.989" v="4627"/>
          <ac:spMkLst>
            <pc:docMk/>
            <pc:sldMk cId="707568116" sldId="285"/>
            <ac:spMk id="3" creationId="{B5AFABAF-271F-48FB-8D60-6F8B205A7DE3}"/>
          </ac:spMkLst>
        </pc:spChg>
      </pc:sldChg>
      <pc:sldChg chg="addSp delSp modSp new">
        <pc:chgData name="gojhchoi99@gmail.com" userId="7c3550ba10e1e361" providerId="LiveId" clId="{9133D238-ECE5-42BD-9404-93FB8E7D566D}" dt="2020-04-28T18:34:36.977" v="4666"/>
        <pc:sldMkLst>
          <pc:docMk/>
          <pc:sldMk cId="1755503271" sldId="286"/>
        </pc:sldMkLst>
        <pc:spChg chg="del">
          <ac:chgData name="gojhchoi99@gmail.com" userId="7c3550ba10e1e361" providerId="LiveId" clId="{9133D238-ECE5-42BD-9404-93FB8E7D566D}" dt="2020-04-28T18:34:31.122" v="4660"/>
          <ac:spMkLst>
            <pc:docMk/>
            <pc:sldMk cId="1755503271" sldId="286"/>
            <ac:spMk id="2" creationId="{D201F8E5-9413-4410-8A8E-81AE2026C674}"/>
          </ac:spMkLst>
        </pc:spChg>
        <pc:spChg chg="del">
          <ac:chgData name="gojhchoi99@gmail.com" userId="7c3550ba10e1e361" providerId="LiveId" clId="{9133D238-ECE5-42BD-9404-93FB8E7D566D}" dt="2020-04-28T18:34:31.122" v="4660"/>
          <ac:spMkLst>
            <pc:docMk/>
            <pc:sldMk cId="1755503271" sldId="286"/>
            <ac:spMk id="3" creationId="{0A126A80-6C49-40DC-8F82-01052C00D175}"/>
          </ac:spMkLst>
        </pc:spChg>
        <pc:spChg chg="del">
          <ac:chgData name="gojhchoi99@gmail.com" userId="7c3550ba10e1e361" providerId="LiveId" clId="{9133D238-ECE5-42BD-9404-93FB8E7D566D}" dt="2020-04-28T18:34:31.122" v="4660"/>
          <ac:spMkLst>
            <pc:docMk/>
            <pc:sldMk cId="1755503271" sldId="286"/>
            <ac:spMk id="4" creationId="{1E5AA70E-3AC2-48A4-9225-903DEDA97FAE}"/>
          </ac:spMkLst>
        </pc:spChg>
        <pc:spChg chg="del">
          <ac:chgData name="gojhchoi99@gmail.com" userId="7c3550ba10e1e361" providerId="LiveId" clId="{9133D238-ECE5-42BD-9404-93FB8E7D566D}" dt="2020-04-28T18:34:31.122" v="4660"/>
          <ac:spMkLst>
            <pc:docMk/>
            <pc:sldMk cId="1755503271" sldId="286"/>
            <ac:spMk id="5" creationId="{C43C936A-F541-411C-9693-0214E7281A31}"/>
          </ac:spMkLst>
        </pc:spChg>
        <pc:spChg chg="del">
          <ac:chgData name="gojhchoi99@gmail.com" userId="7c3550ba10e1e361" providerId="LiveId" clId="{9133D238-ECE5-42BD-9404-93FB8E7D566D}" dt="2020-04-28T18:34:31.122" v="4660"/>
          <ac:spMkLst>
            <pc:docMk/>
            <pc:sldMk cId="1755503271" sldId="286"/>
            <ac:spMk id="6" creationId="{8D2630FB-6BD0-4D11-8431-76A2E2EF5EA1}"/>
          </ac:spMkLst>
        </pc:spChg>
        <pc:spChg chg="add mod">
          <ac:chgData name="gojhchoi99@gmail.com" userId="7c3550ba10e1e361" providerId="LiveId" clId="{9133D238-ECE5-42BD-9404-93FB8E7D566D}" dt="2020-04-28T18:34:36.977" v="4666"/>
          <ac:spMkLst>
            <pc:docMk/>
            <pc:sldMk cId="1755503271" sldId="286"/>
            <ac:spMk id="7" creationId="{55129BCE-1BDF-4700-8336-62A3CA6EA33B}"/>
          </ac:spMkLst>
        </pc:spChg>
        <pc:spChg chg="add">
          <ac:chgData name="gojhchoi99@gmail.com" userId="7c3550ba10e1e361" providerId="LiveId" clId="{9133D238-ECE5-42BD-9404-93FB8E7D566D}" dt="2020-04-28T18:34:26.400" v="4659"/>
          <ac:spMkLst>
            <pc:docMk/>
            <pc:sldMk cId="1755503271" sldId="286"/>
            <ac:spMk id="8" creationId="{60AF532B-F0C5-4671-B97A-154F89656954}"/>
          </ac:spMkLst>
        </pc:spChg>
      </pc:sldChg>
      <pc:sldMasterChg chg="delSldLayout">
        <pc:chgData name="gojhchoi99@gmail.com" userId="7c3550ba10e1e361" providerId="LiveId" clId="{9133D238-ECE5-42BD-9404-93FB8E7D566D}" dt="2020-04-25T04:11:06.503" v="594" actId="47"/>
        <pc:sldMasterMkLst>
          <pc:docMk/>
          <pc:sldMasterMk cId="0" sldId="2147483661"/>
        </pc:sldMasterMkLst>
        <pc:sldLayoutChg chg="del">
          <pc:chgData name="gojhchoi99@gmail.com" userId="7c3550ba10e1e361" providerId="LiveId" clId="{9133D238-ECE5-42BD-9404-93FB8E7D566D}" dt="2020-04-25T04:11:06.503" v="594" actId="47"/>
          <pc:sldLayoutMkLst>
            <pc:docMk/>
            <pc:sldMasterMk cId="0" sldId="2147483661"/>
            <pc:sldLayoutMk cId="0" sldId="214748364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Nmct1o3YUyM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youtu.be/MvNlRSIc44M" TargetMode="Externa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74be4f92b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74be4f92b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ko-KR" altLang="en-US" dirty="0"/>
              <a:t>아침마다 아이들과 인사하는 노래입니다</a:t>
            </a:r>
            <a:r>
              <a:rPr lang="en-US" altLang="ko-KR" dirty="0"/>
              <a:t>. 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ko-KR" altLang="en-US" dirty="0"/>
              <a:t>화면을 클릭하시면 음악과 애니메이션 효과가 재생됩니다</a:t>
            </a:r>
            <a:r>
              <a:rPr lang="en-US" altLang="ko-KR" dirty="0"/>
              <a:t>. 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라면 입니다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76281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74b05a810a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74b05a810a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라</a:t>
            </a:r>
            <a:r>
              <a:rPr lang="en-US" altLang="ko-KR" dirty="0"/>
              <a:t>,</a:t>
            </a:r>
            <a:r>
              <a:rPr lang="ko-KR" altLang="en-US" dirty="0"/>
              <a:t>리</a:t>
            </a:r>
            <a:r>
              <a:rPr lang="en-US" altLang="ko-KR" dirty="0"/>
              <a:t>,</a:t>
            </a:r>
            <a:r>
              <a:rPr lang="ko-KR" altLang="en-US" dirty="0"/>
              <a:t>레를 통해 글자의 변형을 배워 봅니다</a:t>
            </a:r>
            <a:r>
              <a:rPr lang="en-US" altLang="ko-KR" dirty="0"/>
              <a:t>. </a:t>
            </a:r>
          </a:p>
          <a:p>
            <a:r>
              <a:rPr lang="ko-KR" altLang="en-US" dirty="0" err="1"/>
              <a:t>ㄹ</a:t>
            </a:r>
            <a:r>
              <a:rPr lang="ko-KR" altLang="en-US" dirty="0"/>
              <a:t> 에 각기 다른 모음이 붙어 서로 다른 글자가 만들어짐을 보여주세요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647879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/>
              <a:t>리리릿자로</a:t>
            </a:r>
            <a:r>
              <a:rPr lang="ko-KR" altLang="en-US" dirty="0"/>
              <a:t> 끝나는 말은 의 동요와 함께 </a:t>
            </a:r>
            <a:r>
              <a:rPr lang="ko-KR" altLang="en-US" dirty="0" err="1"/>
              <a:t>이용하셔도</a:t>
            </a:r>
            <a:r>
              <a:rPr lang="ko-KR" altLang="en-US" dirty="0"/>
              <a:t> 좋을 것 같습니다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클릭 후에 그림이 글씨로 바뀌어 집니다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716148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74b05a810a_1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74b05a810a_1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ko-KR" altLang="en-US" sz="1200" dirty="0" err="1">
                <a:solidFill>
                  <a:schemeClr val="dk1"/>
                </a:solidFill>
              </a:rPr>
              <a:t>반댓말</a:t>
            </a:r>
            <a:r>
              <a:rPr lang="ko-KR" altLang="en-US" sz="1200" dirty="0">
                <a:solidFill>
                  <a:schemeClr val="dk1"/>
                </a:solidFill>
              </a:rPr>
              <a:t> 놀이 </a:t>
            </a:r>
            <a:r>
              <a:rPr lang="en-US" altLang="ko-KR" sz="1200" dirty="0">
                <a:solidFill>
                  <a:schemeClr val="dk1"/>
                </a:solidFill>
              </a:rPr>
              <a:t>(</a:t>
            </a:r>
            <a:r>
              <a:rPr lang="ko-KR" altLang="en-US" sz="1200" dirty="0">
                <a:solidFill>
                  <a:schemeClr val="dk1"/>
                </a:solidFill>
              </a:rPr>
              <a:t>개구리와 함께 묻고 답하기</a:t>
            </a:r>
            <a:endParaRPr lang="en-US" altLang="ko-KR" sz="1200" dirty="0">
              <a:solidFill>
                <a:schemeClr val="dk1"/>
              </a:solidFill>
            </a:endParaRPr>
          </a:p>
          <a:p>
            <a:pPr marL="17145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ko-KR" altLang="en-US" sz="1200" dirty="0">
                <a:solidFill>
                  <a:schemeClr val="dk1"/>
                </a:solidFill>
              </a:rPr>
              <a:t>종이 개구리로 누가누가 멀리 뛰나</a:t>
            </a:r>
            <a:r>
              <a:rPr lang="en-US" altLang="ko-KR" sz="1200" dirty="0">
                <a:solidFill>
                  <a:schemeClr val="dk1"/>
                </a:solidFill>
              </a:rPr>
              <a:t>! (</a:t>
            </a:r>
            <a:r>
              <a:rPr lang="ko-KR" altLang="en-US" sz="1200" dirty="0">
                <a:solidFill>
                  <a:schemeClr val="dk1"/>
                </a:solidFill>
              </a:rPr>
              <a:t>종이접기 활동</a:t>
            </a:r>
            <a:r>
              <a:rPr lang="en-US" altLang="ko-KR" sz="1200" dirty="0">
                <a:solidFill>
                  <a:schemeClr val="dk1"/>
                </a:solidFill>
              </a:rPr>
              <a:t>)</a:t>
            </a:r>
          </a:p>
          <a:p>
            <a:pPr marL="17145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en-US" altLang="ko-KR" sz="1200" dirty="0">
              <a:solidFill>
                <a:schemeClr val="dk1"/>
              </a:solidFill>
            </a:endParaRPr>
          </a:p>
          <a:p>
            <a:pPr marL="17145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" altLang="ko-KR" sz="1200" dirty="0">
                <a:solidFill>
                  <a:schemeClr val="dk1"/>
                </a:solidFill>
              </a:rPr>
              <a:t> - 청개구리 울음소리  </a:t>
            </a:r>
            <a:r>
              <a:rPr lang="en" altLang="ko-KR" sz="1200" u="sng" dirty="0">
                <a:solidFill>
                  <a:srgbClr val="1155CC"/>
                </a:solidFill>
                <a:hlinkClick r:id="rId3"/>
              </a:rPr>
              <a:t>https://youtu.be/Nmct1o3YUyM</a:t>
            </a:r>
            <a:endParaRPr lang="en-US" altLang="ko-KR" sz="1200" dirty="0">
              <a:solidFill>
                <a:schemeClr val="dk1"/>
              </a:solidFill>
            </a:endParaRPr>
          </a:p>
          <a:p>
            <a:pPr marL="17145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en-US" altLang="ko-KR" sz="12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sz="12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</a:rPr>
              <a:t>[ㄹ 동화] 시간여유에 따라 한 가지 더 보여주셔도 좋습니다.(링크)</a:t>
            </a:r>
            <a:endParaRPr sz="12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 dirty="0">
                <a:solidFill>
                  <a:srgbClr val="FF00FF"/>
                </a:solidFill>
              </a:rPr>
              <a:t>혹부리 영감님</a:t>
            </a:r>
            <a:r>
              <a:rPr lang="en" sz="1200" dirty="0">
                <a:solidFill>
                  <a:schemeClr val="dk1"/>
                </a:solidFill>
              </a:rPr>
              <a:t> </a:t>
            </a:r>
            <a:r>
              <a:rPr lang="en" sz="1200" u="sng" dirty="0">
                <a:solidFill>
                  <a:srgbClr val="1155CC"/>
                </a:solidFill>
                <a:hlinkClick r:id="rId4"/>
              </a:rPr>
              <a:t>https://youtu.be/MvNlRSIc44M</a:t>
            </a:r>
            <a:r>
              <a:rPr lang="en" sz="1200" dirty="0">
                <a:solidFill>
                  <a:schemeClr val="dk1"/>
                </a:solidFill>
              </a:rPr>
              <a:t> 6:54</a:t>
            </a:r>
            <a:endParaRPr sz="1200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dirty="0"/>
              <a:t>동요를 들으면서 가사를 비교해서 오늘 배우는 낱말과 연결시켜 주세요</a:t>
            </a:r>
            <a:r>
              <a:rPr lang="en-US" altLang="ko-KR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dirty="0" err="1"/>
              <a:t>ㄹ</a:t>
            </a:r>
            <a:r>
              <a:rPr lang="ko-KR" altLang="en-US" dirty="0"/>
              <a:t> 이 들어간 단어 </a:t>
            </a:r>
            <a:r>
              <a:rPr lang="en-US" altLang="ko-KR" dirty="0"/>
              <a:t>‘</a:t>
            </a:r>
            <a:r>
              <a:rPr lang="ko-KR" altLang="en-US" dirty="0"/>
              <a:t>병아리</a:t>
            </a:r>
            <a:r>
              <a:rPr lang="en-US" altLang="ko-KR" dirty="0"/>
              <a:t>, </a:t>
            </a:r>
            <a:r>
              <a:rPr lang="ko-KR" altLang="en-US" dirty="0"/>
              <a:t>물오리</a:t>
            </a:r>
            <a:r>
              <a:rPr lang="en-US" altLang="ko-KR" dirty="0"/>
              <a:t>, </a:t>
            </a:r>
            <a:r>
              <a:rPr lang="ko-KR" altLang="en-US" dirty="0"/>
              <a:t>개구리</a:t>
            </a:r>
            <a:r>
              <a:rPr lang="en-US" altLang="ko-KR" dirty="0"/>
              <a:t>’</a:t>
            </a:r>
            <a:r>
              <a:rPr lang="ko-KR" altLang="en-US" dirty="0"/>
              <a:t> 낱말 생김새를 상기하도록 해 줍니다</a:t>
            </a:r>
            <a:r>
              <a:rPr lang="en-US" altLang="ko-KR" dirty="0"/>
              <a:t>. </a:t>
            </a:r>
            <a:r>
              <a:rPr lang="ko-KR" altLang="en-US" dirty="0"/>
              <a:t> </a:t>
            </a:r>
            <a:endParaRPr dirty="0"/>
          </a:p>
        </p:txBody>
      </p:sp>
      <p:sp>
        <p:nvSpPr>
          <p:cNvPr id="155" name="Google Shape;15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수업을 위해 종이접기 후 찍은 사진입니다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온라인 수업 시에는 부모님께 도움을 청해서 하시거나</a:t>
            </a:r>
            <a:r>
              <a:rPr lang="en-US" altLang="ko-KR" dirty="0"/>
              <a:t>, </a:t>
            </a:r>
            <a:r>
              <a:rPr lang="ko-KR" altLang="en-US" dirty="0"/>
              <a:t>조금 더 쉬운 버전으로 바꾸어 </a:t>
            </a:r>
            <a:r>
              <a:rPr lang="ko-KR" altLang="en-US" dirty="0" err="1"/>
              <a:t>진행하셔도</a:t>
            </a:r>
            <a:r>
              <a:rPr lang="ko-KR" altLang="en-US" dirty="0"/>
              <a:t> 좋습니다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6742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rtl="0"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406400" rtl="0"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aLATvT_UHGk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C2VN2swmngI?list=PL0Xce52AoWX5VMxw_T5UYkH_T-qFyczkf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uTrvB_o7D98?feature=oembed" TargetMode="External"/><Relationship Id="rId6" Type="http://schemas.openxmlformats.org/officeDocument/2006/relationships/image" Target="../media/image21.jpeg"/><Relationship Id="rId5" Type="http://schemas.openxmlformats.org/officeDocument/2006/relationships/hyperlink" Target="https://youtu.be/uTrvB_o7D98" TargetMode="Externa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NBy8YDAFAf0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NBy8YDAFAf0" TargetMode="External"/><Relationship Id="rId3" Type="http://schemas.openxmlformats.org/officeDocument/2006/relationships/hyperlink" Target="https://youtu.be/sI8bk7vqys0" TargetMode="External"/><Relationship Id="rId7" Type="http://schemas.openxmlformats.org/officeDocument/2006/relationships/hyperlink" Target="https://youtu.be/C2VN2swmngI?list=PL0Xce52AoWX5VMxw_T5UYkH_T-qFyczkf\" TargetMode="External"/><Relationship Id="rId2" Type="http://schemas.openxmlformats.org/officeDocument/2006/relationships/hyperlink" Target="https://youtu.be/7JnWRyxz-rM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youtu.be/aLATvT_UHGk" TargetMode="External"/><Relationship Id="rId5" Type="http://schemas.openxmlformats.org/officeDocument/2006/relationships/hyperlink" Target="https://youtu.be/A7JczAgrmII?list=PLvGNX68W6qsd96SkJBk5dJuXNZgMNYW06" TargetMode="External"/><Relationship Id="rId4" Type="http://schemas.openxmlformats.org/officeDocument/2006/relationships/hyperlink" Target="https://youtu.be/a0ybUSnMQew?list=PLvGNX68W6qsd96SkJBk5dJuXNZgMNYW06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1.xml"/><Relationship Id="rId1" Type="http://schemas.openxmlformats.org/officeDocument/2006/relationships/video" Target="https://www.youtube.com/embed/7JnWRyxz-rM?feature=oembed" TargetMode="External"/><Relationship Id="rId5" Type="http://schemas.openxmlformats.org/officeDocument/2006/relationships/hyperlink" Target="https://youtu.be/7JnWRyxz-rM" TargetMode="Externa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sI8bk7vqys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youtu.be/A7JczAgrmII?list=PLvGNX68W6qsd96SkJBk5dJuXNZgMNYW06" TargetMode="External"/><Relationship Id="rId4" Type="http://schemas.openxmlformats.org/officeDocument/2006/relationships/hyperlink" Target="https://youtu.be/a0ybUSnMQew?list=PLvGNX68W6qsd96SkJBk5dJuXNZgMNYW06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8;p15">
            <a:extLst>
              <a:ext uri="{FF2B5EF4-FFF2-40B4-BE49-F238E27FC236}">
                <a16:creationId xmlns:a16="http://schemas.microsoft.com/office/drawing/2014/main" id="{3DFFE6CA-E090-4780-AF97-214857961AAD}"/>
              </a:ext>
            </a:extLst>
          </p:cNvPr>
          <p:cNvSpPr txBox="1">
            <a:spLocks/>
          </p:cNvSpPr>
          <p:nvPr/>
        </p:nvSpPr>
        <p:spPr>
          <a:xfrm>
            <a:off x="1004776" y="2769598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5400" dirty="0"/>
              <a:t> </a:t>
            </a:r>
            <a:br>
              <a:rPr lang="ko-KR" altLang="en-US" sz="5400" dirty="0"/>
            </a:br>
            <a:br>
              <a:rPr lang="ko-KR" altLang="en-US" sz="5400" dirty="0"/>
            </a:br>
            <a:br>
              <a:rPr lang="ko-KR" altLang="en-US" sz="5400" dirty="0"/>
            </a:br>
            <a:r>
              <a:rPr lang="ko-KR" altLang="en-US" sz="5400" dirty="0"/>
              <a:t>재미동포를 위한 한국어</a:t>
            </a:r>
            <a:r>
              <a:rPr lang="en-US" altLang="ko-KR" sz="5400" dirty="0"/>
              <a:t>(</a:t>
            </a:r>
            <a:r>
              <a:rPr lang="ko-KR" altLang="en-US" sz="5400" dirty="0"/>
              <a:t>영어권</a:t>
            </a:r>
            <a:r>
              <a:rPr lang="en-US" altLang="ko-KR" sz="5400" dirty="0"/>
              <a:t>)</a:t>
            </a:r>
            <a:br>
              <a:rPr lang="en-US" altLang="ko-KR" sz="5400" dirty="0"/>
            </a:br>
            <a:r>
              <a:rPr lang="en-US" altLang="ko-KR" sz="5400" dirty="0"/>
              <a:t> </a:t>
            </a:r>
            <a:br>
              <a:rPr lang="en-US" altLang="ko-KR" sz="5400" dirty="0"/>
            </a:br>
            <a:r>
              <a:rPr lang="ko-KR" altLang="en-US" sz="5400" dirty="0"/>
              <a:t>유아유치반</a:t>
            </a:r>
            <a:r>
              <a:rPr lang="en-US" altLang="ko-KR" sz="5400" dirty="0"/>
              <a:t>_4 </a:t>
            </a:r>
            <a:br>
              <a:rPr lang="en-US" altLang="ko-KR" sz="5400" dirty="0"/>
            </a:br>
            <a:endParaRPr lang="ko-KR" altLang="en-US" sz="5400" dirty="0"/>
          </a:p>
        </p:txBody>
      </p:sp>
      <p:sp>
        <p:nvSpPr>
          <p:cNvPr id="8" name="Google Shape;100;p15">
            <a:extLst>
              <a:ext uri="{FF2B5EF4-FFF2-40B4-BE49-F238E27FC236}">
                <a16:creationId xmlns:a16="http://schemas.microsoft.com/office/drawing/2014/main" id="{B12F857D-BD4F-4EDC-9CEB-A0C637E408E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A2087B3B-6EF6-4BF6-A019-E626DBC060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8973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2;p17">
            <a:extLst>
              <a:ext uri="{FF2B5EF4-FFF2-40B4-BE49-F238E27FC236}">
                <a16:creationId xmlns:a16="http://schemas.microsoft.com/office/drawing/2014/main" id="{CA59EEEA-98CE-47A3-9842-4A87DCDD6D91}"/>
              </a:ext>
            </a:extLst>
          </p:cNvPr>
          <p:cNvSpPr txBox="1"/>
          <p:nvPr/>
        </p:nvSpPr>
        <p:spPr>
          <a:xfrm>
            <a:off x="6068767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라디오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3" name="Google Shape;113;p17">
            <a:extLst>
              <a:ext uri="{FF2B5EF4-FFF2-40B4-BE49-F238E27FC236}">
                <a16:creationId xmlns:a16="http://schemas.microsoft.com/office/drawing/2014/main" id="{FD15AA36-6B34-4E59-8E1C-CF76A95856E3}"/>
              </a:ext>
            </a:extLst>
          </p:cNvPr>
          <p:cNvSpPr txBox="1"/>
          <p:nvPr/>
        </p:nvSpPr>
        <p:spPr>
          <a:xfrm>
            <a:off x="6068767" y="3429096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라면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4" name="Google Shape;114;p17">
            <a:extLst>
              <a:ext uri="{FF2B5EF4-FFF2-40B4-BE49-F238E27FC236}">
                <a16:creationId xmlns:a16="http://schemas.microsoft.com/office/drawing/2014/main" id="{5396191D-8017-4760-AAB3-CA7FF43CD167}"/>
              </a:ext>
            </a:extLst>
          </p:cNvPr>
          <p:cNvSpPr txBox="1"/>
          <p:nvPr/>
        </p:nvSpPr>
        <p:spPr>
          <a:xfrm flipH="1">
            <a:off x="-27233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5" name="Google Shape;115;p17">
            <a:extLst>
              <a:ext uri="{FF2B5EF4-FFF2-40B4-BE49-F238E27FC236}">
                <a16:creationId xmlns:a16="http://schemas.microsoft.com/office/drawing/2014/main" id="{FE879588-E0BB-47F8-BF82-AE0BE0C54B4B}"/>
              </a:ext>
            </a:extLst>
          </p:cNvPr>
          <p:cNvSpPr txBox="1"/>
          <p:nvPr/>
        </p:nvSpPr>
        <p:spPr>
          <a:xfrm flipH="1">
            <a:off x="-27233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F906C3-30EC-4390-8CE4-35CD5C0A737A}"/>
              </a:ext>
            </a:extLst>
          </p:cNvPr>
          <p:cNvSpPr txBox="1"/>
          <p:nvPr/>
        </p:nvSpPr>
        <p:spPr>
          <a:xfrm>
            <a:off x="7343187" y="4112499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라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6BA060-CA01-4EDE-88ED-CC098B5CF758}"/>
              </a:ext>
            </a:extLst>
          </p:cNvPr>
          <p:cNvSpPr txBox="1"/>
          <p:nvPr/>
        </p:nvSpPr>
        <p:spPr>
          <a:xfrm>
            <a:off x="6535569" y="677243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라</a:t>
            </a:r>
          </a:p>
        </p:txBody>
      </p:sp>
      <p:pic>
        <p:nvPicPr>
          <p:cNvPr id="10" name="Google Shape;133;p18">
            <a:extLst>
              <a:ext uri="{FF2B5EF4-FFF2-40B4-BE49-F238E27FC236}">
                <a16:creationId xmlns:a16="http://schemas.microsoft.com/office/drawing/2014/main" id="{A07843CA-011F-4544-B805-D9B98C6AF1B3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1532917" y="356445"/>
            <a:ext cx="2975700" cy="2390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35;p18">
            <a:extLst>
              <a:ext uri="{FF2B5EF4-FFF2-40B4-BE49-F238E27FC236}">
                <a16:creationId xmlns:a16="http://schemas.microsoft.com/office/drawing/2014/main" id="{4D36AA75-BCF3-4B8C-B9AE-D9143076F02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362400" y="4025722"/>
            <a:ext cx="3301102" cy="24758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8258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0;p18">
            <a:extLst>
              <a:ext uri="{FF2B5EF4-FFF2-40B4-BE49-F238E27FC236}">
                <a16:creationId xmlns:a16="http://schemas.microsoft.com/office/drawing/2014/main" id="{1A74D7FF-0EDE-4AB7-B156-7279A6C9DA97}"/>
              </a:ext>
            </a:extLst>
          </p:cNvPr>
          <p:cNvSpPr txBox="1"/>
          <p:nvPr/>
        </p:nvSpPr>
        <p:spPr>
          <a:xfrm>
            <a:off x="609600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1000" dirty="0"/>
              <a:t>해바라기</a:t>
            </a:r>
            <a:endParaRPr sz="11000" dirty="0">
              <a:solidFill>
                <a:srgbClr val="000000"/>
              </a:solidFill>
            </a:endParaRPr>
          </a:p>
        </p:txBody>
      </p:sp>
      <p:sp>
        <p:nvSpPr>
          <p:cNvPr id="3" name="Google Shape;131;p18">
            <a:extLst>
              <a:ext uri="{FF2B5EF4-FFF2-40B4-BE49-F238E27FC236}">
                <a16:creationId xmlns:a16="http://schemas.microsoft.com/office/drawing/2014/main" id="{4B8765AA-20AB-4A73-97F4-F9E6DF4F8D66}"/>
              </a:ext>
            </a:extLst>
          </p:cNvPr>
          <p:cNvSpPr txBox="1"/>
          <p:nvPr/>
        </p:nvSpPr>
        <p:spPr>
          <a:xfrm>
            <a:off x="609600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고릴라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4" name="Google Shape;132;p18">
            <a:extLst>
              <a:ext uri="{FF2B5EF4-FFF2-40B4-BE49-F238E27FC236}">
                <a16:creationId xmlns:a16="http://schemas.microsoft.com/office/drawing/2014/main" id="{CA3603D2-0FA4-4CAB-B6E5-FA1B0623C703}"/>
              </a:ext>
            </a:extLst>
          </p:cNvPr>
          <p:cNvSpPr txBox="1"/>
          <p:nvPr/>
        </p:nvSpPr>
        <p:spPr>
          <a:xfrm>
            <a:off x="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5" name="Google Shape;133;p18">
            <a:extLst>
              <a:ext uri="{FF2B5EF4-FFF2-40B4-BE49-F238E27FC236}">
                <a16:creationId xmlns:a16="http://schemas.microsoft.com/office/drawing/2014/main" id="{46E80E20-2B3F-40CC-A0FF-82B720ECE5A0}"/>
              </a:ext>
            </a:extLst>
          </p:cNvPr>
          <p:cNvSpPr txBox="1"/>
          <p:nvPr/>
        </p:nvSpPr>
        <p:spPr>
          <a:xfrm>
            <a:off x="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E4746B-9560-4122-B084-C7CB86D33E76}"/>
              </a:ext>
            </a:extLst>
          </p:cNvPr>
          <p:cNvSpPr txBox="1"/>
          <p:nvPr/>
        </p:nvSpPr>
        <p:spPr>
          <a:xfrm>
            <a:off x="9003193" y="821897"/>
            <a:ext cx="183586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0">
                <a:solidFill>
                  <a:srgbClr val="FF0000"/>
                </a:solidFill>
              </a:rPr>
              <a:t>라</a:t>
            </a:r>
            <a:endParaRPr lang="ko-KR" altLang="en-US" sz="110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51CE6C-4299-4563-B52B-D46E7339D070}"/>
              </a:ext>
            </a:extLst>
          </p:cNvPr>
          <p:cNvSpPr txBox="1"/>
          <p:nvPr/>
        </p:nvSpPr>
        <p:spPr>
          <a:xfrm>
            <a:off x="9808777" y="4112398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라</a:t>
            </a:r>
          </a:p>
        </p:txBody>
      </p:sp>
      <p:pic>
        <p:nvPicPr>
          <p:cNvPr id="10" name="Google Shape;134;p18">
            <a:extLst>
              <a:ext uri="{FF2B5EF4-FFF2-40B4-BE49-F238E27FC236}">
                <a16:creationId xmlns:a16="http://schemas.microsoft.com/office/drawing/2014/main" id="{55828D1C-C591-486C-B038-3C179541FF6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1535592" y="177267"/>
            <a:ext cx="3024816" cy="3074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32;p18">
            <a:extLst>
              <a:ext uri="{FF2B5EF4-FFF2-40B4-BE49-F238E27FC236}">
                <a16:creationId xmlns:a16="http://schemas.microsoft.com/office/drawing/2014/main" id="{8C50C54C-A5AF-4DA3-A84C-D262EB5EB18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784555" y="3952569"/>
            <a:ext cx="2628250" cy="24844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7907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30;p18">
            <a:extLst>
              <a:ext uri="{FF2B5EF4-FFF2-40B4-BE49-F238E27FC236}">
                <a16:creationId xmlns:a16="http://schemas.microsoft.com/office/drawing/2014/main" id="{A318A720-EC64-4E38-9506-820A2D3DADAF}"/>
              </a:ext>
            </a:extLst>
          </p:cNvPr>
          <p:cNvSpPr txBox="1"/>
          <p:nvPr/>
        </p:nvSpPr>
        <p:spPr>
          <a:xfrm>
            <a:off x="609600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병아</a:t>
            </a:r>
            <a:r>
              <a:rPr lang="ko-KR" altLang="en-US" sz="12800" dirty="0">
                <a:solidFill>
                  <a:srgbClr val="000000"/>
                </a:solidFill>
              </a:rPr>
              <a:t>리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6" name="Google Shape;131;p18">
            <a:extLst>
              <a:ext uri="{FF2B5EF4-FFF2-40B4-BE49-F238E27FC236}">
                <a16:creationId xmlns:a16="http://schemas.microsoft.com/office/drawing/2014/main" id="{71061DBD-311F-4ACA-9B38-2B48B4F8E2B4}"/>
              </a:ext>
            </a:extLst>
          </p:cNvPr>
          <p:cNvSpPr txBox="1"/>
          <p:nvPr/>
        </p:nvSpPr>
        <p:spPr>
          <a:xfrm>
            <a:off x="609600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코끼리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7" name="Google Shape;132;p18">
            <a:extLst>
              <a:ext uri="{FF2B5EF4-FFF2-40B4-BE49-F238E27FC236}">
                <a16:creationId xmlns:a16="http://schemas.microsoft.com/office/drawing/2014/main" id="{A1EDBE40-1E82-484B-8A0B-23792BC4E978}"/>
              </a:ext>
            </a:extLst>
          </p:cNvPr>
          <p:cNvSpPr txBox="1"/>
          <p:nvPr/>
        </p:nvSpPr>
        <p:spPr>
          <a:xfrm>
            <a:off x="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8" name="Google Shape;133;p18">
            <a:extLst>
              <a:ext uri="{FF2B5EF4-FFF2-40B4-BE49-F238E27FC236}">
                <a16:creationId xmlns:a16="http://schemas.microsoft.com/office/drawing/2014/main" id="{1F74DC54-6ACF-42CE-906F-12227DDF1A51}"/>
              </a:ext>
            </a:extLst>
          </p:cNvPr>
          <p:cNvSpPr txBox="1"/>
          <p:nvPr/>
        </p:nvSpPr>
        <p:spPr>
          <a:xfrm>
            <a:off x="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9793FE-B5EB-4442-8DED-353EEAC54681}"/>
              </a:ext>
            </a:extLst>
          </p:cNvPr>
          <p:cNvSpPr txBox="1"/>
          <p:nvPr/>
        </p:nvSpPr>
        <p:spPr>
          <a:xfrm>
            <a:off x="9804337" y="683398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리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722798-B387-4DFB-BD29-F90AD12E0465}"/>
              </a:ext>
            </a:extLst>
          </p:cNvPr>
          <p:cNvSpPr txBox="1"/>
          <p:nvPr/>
        </p:nvSpPr>
        <p:spPr>
          <a:xfrm>
            <a:off x="9804337" y="4112499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리</a:t>
            </a:r>
          </a:p>
        </p:txBody>
      </p:sp>
      <p:pic>
        <p:nvPicPr>
          <p:cNvPr id="13" name="Google Shape;118;p17">
            <a:extLst>
              <a:ext uri="{FF2B5EF4-FFF2-40B4-BE49-F238E27FC236}">
                <a16:creationId xmlns:a16="http://schemas.microsoft.com/office/drawing/2014/main" id="{415A59C1-F39C-4D2B-9B08-D15D429B798C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1319663" y="82403"/>
            <a:ext cx="2898374" cy="3003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17;p17">
            <a:extLst>
              <a:ext uri="{FF2B5EF4-FFF2-40B4-BE49-F238E27FC236}">
                <a16:creationId xmlns:a16="http://schemas.microsoft.com/office/drawing/2014/main" id="{D7E86DCB-4BB2-4E77-BC37-910C7D8EE81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443070" y="4079842"/>
            <a:ext cx="3544129" cy="24347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3370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0;p18">
            <a:extLst>
              <a:ext uri="{FF2B5EF4-FFF2-40B4-BE49-F238E27FC236}">
                <a16:creationId xmlns:a16="http://schemas.microsoft.com/office/drawing/2014/main" id="{E1C35C98-B114-491A-8077-9CC5538072F1}"/>
              </a:ext>
            </a:extLst>
          </p:cNvPr>
          <p:cNvSpPr txBox="1"/>
          <p:nvPr/>
        </p:nvSpPr>
        <p:spPr>
          <a:xfrm>
            <a:off x="609600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/>
              <a:t>오리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5" name="Google Shape;131;p18">
            <a:extLst>
              <a:ext uri="{FF2B5EF4-FFF2-40B4-BE49-F238E27FC236}">
                <a16:creationId xmlns:a16="http://schemas.microsoft.com/office/drawing/2014/main" id="{8FD248B1-CABA-4C94-99D1-9C8AAC3B4D1C}"/>
              </a:ext>
            </a:extLst>
          </p:cNvPr>
          <p:cNvSpPr txBox="1"/>
          <p:nvPr/>
        </p:nvSpPr>
        <p:spPr>
          <a:xfrm>
            <a:off x="609600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레몬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6" name="Google Shape;132;p18">
            <a:extLst>
              <a:ext uri="{FF2B5EF4-FFF2-40B4-BE49-F238E27FC236}">
                <a16:creationId xmlns:a16="http://schemas.microsoft.com/office/drawing/2014/main" id="{3D98F485-1472-46F9-BA67-E237B8945137}"/>
              </a:ext>
            </a:extLst>
          </p:cNvPr>
          <p:cNvSpPr txBox="1"/>
          <p:nvPr/>
        </p:nvSpPr>
        <p:spPr>
          <a:xfrm>
            <a:off x="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7" name="Google Shape;133;p18">
            <a:extLst>
              <a:ext uri="{FF2B5EF4-FFF2-40B4-BE49-F238E27FC236}">
                <a16:creationId xmlns:a16="http://schemas.microsoft.com/office/drawing/2014/main" id="{35F8305F-2CA5-4977-AFCA-AB6F1CF6E915}"/>
              </a:ext>
            </a:extLst>
          </p:cNvPr>
          <p:cNvSpPr txBox="1"/>
          <p:nvPr/>
        </p:nvSpPr>
        <p:spPr>
          <a:xfrm>
            <a:off x="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B9F0FA-D379-42CE-8712-78C261C3A115}"/>
              </a:ext>
            </a:extLst>
          </p:cNvPr>
          <p:cNvSpPr txBox="1"/>
          <p:nvPr/>
        </p:nvSpPr>
        <p:spPr>
          <a:xfrm>
            <a:off x="8993176" y="683799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리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643F80-F8CD-413C-81E9-72A02661C299}"/>
              </a:ext>
            </a:extLst>
          </p:cNvPr>
          <p:cNvSpPr txBox="1"/>
          <p:nvPr/>
        </p:nvSpPr>
        <p:spPr>
          <a:xfrm>
            <a:off x="7367130" y="4127247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9900"/>
                </a:solidFill>
              </a:rPr>
              <a:t>레</a:t>
            </a:r>
          </a:p>
        </p:txBody>
      </p:sp>
      <p:pic>
        <p:nvPicPr>
          <p:cNvPr id="12" name="Google Shape;116;p17">
            <a:extLst>
              <a:ext uri="{FF2B5EF4-FFF2-40B4-BE49-F238E27FC236}">
                <a16:creationId xmlns:a16="http://schemas.microsoft.com/office/drawing/2014/main" id="{532DE7FA-9EE9-488B-AED7-ED72E8D0152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2092973" y="607355"/>
            <a:ext cx="2319735" cy="2434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19;p17">
            <a:extLst>
              <a:ext uri="{FF2B5EF4-FFF2-40B4-BE49-F238E27FC236}">
                <a16:creationId xmlns:a16="http://schemas.microsoft.com/office/drawing/2014/main" id="{E80E53E7-6B97-44D1-8EB1-20B53D5F900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804073" y="3649326"/>
            <a:ext cx="3020797" cy="27034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0245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D48D356-52F8-451F-9F1B-965DA5EA60E9}"/>
              </a:ext>
            </a:extLst>
          </p:cNvPr>
          <p:cNvSpPr txBox="1"/>
          <p:nvPr/>
        </p:nvSpPr>
        <p:spPr>
          <a:xfrm>
            <a:off x="1677271" y="1637572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/>
              <a:t>ㄹ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9B643F-808C-4F2A-88E5-E66394F4E9A5}"/>
              </a:ext>
            </a:extLst>
          </p:cNvPr>
          <p:cNvSpPr txBox="1"/>
          <p:nvPr/>
        </p:nvSpPr>
        <p:spPr>
          <a:xfrm>
            <a:off x="3368484" y="1839707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/>
              <a:t>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22E0E2-6D0D-4B14-A1A9-264A1D5543FD}"/>
              </a:ext>
            </a:extLst>
          </p:cNvPr>
          <p:cNvSpPr txBox="1"/>
          <p:nvPr/>
        </p:nvSpPr>
        <p:spPr>
          <a:xfrm>
            <a:off x="6214571" y="1637572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/>
              <a:t>ㄹ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BDBFA6-8E7E-4BB0-911A-DA298B9BF371}"/>
              </a:ext>
            </a:extLst>
          </p:cNvPr>
          <p:cNvSpPr txBox="1"/>
          <p:nvPr/>
        </p:nvSpPr>
        <p:spPr>
          <a:xfrm>
            <a:off x="7661921" y="1839708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 err="1">
                <a:solidFill>
                  <a:srgbClr val="FF0000"/>
                </a:solidFill>
              </a:rPr>
              <a:t>ㅓ</a:t>
            </a:r>
            <a:endParaRPr lang="ko-KR" altLang="en-US" sz="20000" dirty="0">
              <a:solidFill>
                <a:srgbClr val="FF0000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7B62AB3-E206-4E9E-9409-7AB0F0659B01}"/>
              </a:ext>
            </a:extLst>
          </p:cNvPr>
          <p:cNvSpPr/>
          <p:nvPr/>
        </p:nvSpPr>
        <p:spPr>
          <a:xfrm>
            <a:off x="156768" y="290632"/>
            <a:ext cx="383470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ㄹ</a:t>
            </a:r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</a:t>
            </a:r>
            <a:r>
              <a:rPr lang="ko-KR" altLang="en-US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라 활용 글자</a:t>
            </a:r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! ]</a:t>
            </a:r>
            <a:endParaRPr lang="en-US" altLang="ko-KR" sz="32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7" name="Google Shape;107;p16">
            <a:extLst>
              <a:ext uri="{FF2B5EF4-FFF2-40B4-BE49-F238E27FC236}">
                <a16:creationId xmlns:a16="http://schemas.microsoft.com/office/drawing/2014/main" id="{0EDCEB5D-A644-4249-BA57-301CF6AE0ECF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7CBED9-09A5-486D-923A-7FB34289233D}"/>
              </a:ext>
            </a:extLst>
          </p:cNvPr>
          <p:cNvSpPr txBox="1"/>
          <p:nvPr/>
        </p:nvSpPr>
        <p:spPr>
          <a:xfrm>
            <a:off x="7905784" y="1839707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>
                <a:solidFill>
                  <a:srgbClr val="0070C0"/>
                </a:solidFill>
              </a:rPr>
              <a:t>ㅣ</a:t>
            </a:r>
          </a:p>
        </p:txBody>
      </p:sp>
    </p:spTree>
    <p:extLst>
      <p:ext uri="{BB962C8B-B14F-4D97-AF65-F5344CB8AC3E}">
        <p14:creationId xmlns:p14="http://schemas.microsoft.com/office/powerpoint/2010/main" val="3683921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0.04466 0.00069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7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12" grpId="0"/>
      <p:bldP spid="1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C44869E3-38D7-4256-93B1-694906C489E8}"/>
              </a:ext>
            </a:extLst>
          </p:cNvPr>
          <p:cNvSpPr txBox="1"/>
          <p:nvPr/>
        </p:nvSpPr>
        <p:spPr>
          <a:xfrm>
            <a:off x="9323937" y="2857144"/>
            <a:ext cx="2011665" cy="1015663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dirty="0"/>
              <a:t>오</a:t>
            </a:r>
            <a:r>
              <a:rPr lang="ko-KR" altLang="en-US" sz="6000" dirty="0">
                <a:solidFill>
                  <a:srgbClr val="FFC000"/>
                </a:solidFill>
              </a:rPr>
              <a:t>리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10019D-95D2-4B76-B6D1-827DF79D59D4}"/>
              </a:ext>
            </a:extLst>
          </p:cNvPr>
          <p:cNvSpPr txBox="1"/>
          <p:nvPr/>
        </p:nvSpPr>
        <p:spPr>
          <a:xfrm>
            <a:off x="907717" y="2456947"/>
            <a:ext cx="2577604" cy="1015663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dirty="0"/>
              <a:t>병아</a:t>
            </a:r>
            <a:r>
              <a:rPr lang="ko-KR" altLang="en-US" sz="6000" dirty="0">
                <a:solidFill>
                  <a:srgbClr val="FFC000"/>
                </a:solidFill>
              </a:rPr>
              <a:t>리</a:t>
            </a:r>
          </a:p>
        </p:txBody>
      </p:sp>
      <p:sp>
        <p:nvSpPr>
          <p:cNvPr id="4" name="Google Shape;146;p19">
            <a:extLst>
              <a:ext uri="{FF2B5EF4-FFF2-40B4-BE49-F238E27FC236}">
                <a16:creationId xmlns:a16="http://schemas.microsoft.com/office/drawing/2014/main" id="{8D6A5178-7D6B-48D3-A0AD-1F08322D8567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두루마리 모양: 가로로 말림 4">
            <a:extLst>
              <a:ext uri="{FF2B5EF4-FFF2-40B4-BE49-F238E27FC236}">
                <a16:creationId xmlns:a16="http://schemas.microsoft.com/office/drawing/2014/main" id="{03AF78E5-6FF4-434E-B4C8-79481106F0CC}"/>
              </a:ext>
            </a:extLst>
          </p:cNvPr>
          <p:cNvSpPr/>
          <p:nvPr/>
        </p:nvSpPr>
        <p:spPr>
          <a:xfrm>
            <a:off x="1467729" y="272408"/>
            <a:ext cx="9256541" cy="1125415"/>
          </a:xfrm>
          <a:prstGeom prst="horizontalScroll">
            <a:avLst/>
          </a:prstGeom>
          <a:gradFill flip="none" rotWithShape="1">
            <a:gsLst>
              <a:gs pos="0">
                <a:srgbClr val="CCFF66">
                  <a:tint val="66000"/>
                  <a:satMod val="160000"/>
                </a:srgbClr>
              </a:gs>
              <a:gs pos="50000">
                <a:srgbClr val="CCFF66">
                  <a:tint val="44500"/>
                  <a:satMod val="160000"/>
                </a:srgbClr>
              </a:gs>
              <a:gs pos="100000">
                <a:srgbClr val="CCFF6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92333D2-89B3-4121-8CF6-6412403E9162}"/>
              </a:ext>
            </a:extLst>
          </p:cNvPr>
          <p:cNvSpPr/>
          <p:nvPr/>
        </p:nvSpPr>
        <p:spPr>
          <a:xfrm>
            <a:off x="1002298" y="524582"/>
            <a:ext cx="101874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재미있는</a:t>
            </a:r>
            <a:r>
              <a:rPr lang="en-US" altLang="ko-KR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ko-KR" alt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놀이</a:t>
            </a:r>
            <a:r>
              <a:rPr lang="en-US" altLang="ko-KR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~ </a:t>
            </a:r>
            <a:r>
              <a:rPr lang="ko-KR" alt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리 리 </a:t>
            </a:r>
            <a:r>
              <a:rPr lang="ko-KR" altLang="en-US" sz="32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릿자</a:t>
            </a:r>
            <a:r>
              <a:rPr lang="ko-KR" altLang="en-US" sz="32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로</a:t>
            </a:r>
            <a:r>
              <a:rPr lang="ko-KR" alt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끝나는 말은</a:t>
            </a:r>
            <a:r>
              <a:rPr lang="en-US" altLang="ko-KR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?</a:t>
            </a:r>
          </a:p>
        </p:txBody>
      </p:sp>
      <p:pic>
        <p:nvPicPr>
          <p:cNvPr id="7" name="Google Shape;118;p17">
            <a:extLst>
              <a:ext uri="{FF2B5EF4-FFF2-40B4-BE49-F238E27FC236}">
                <a16:creationId xmlns:a16="http://schemas.microsoft.com/office/drawing/2014/main" id="{53AC9FC9-1954-4D83-AAF8-E89B60D22A0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8120"/>
          <a:stretch/>
        </p:blipFill>
        <p:spPr>
          <a:xfrm flipH="1">
            <a:off x="1223116" y="1786229"/>
            <a:ext cx="1571199" cy="177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16;p17">
            <a:extLst>
              <a:ext uri="{FF2B5EF4-FFF2-40B4-BE49-F238E27FC236}">
                <a16:creationId xmlns:a16="http://schemas.microsoft.com/office/drawing/2014/main" id="{1B6EFF72-1D45-46AB-AE68-0D0CE86F168F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9323937" y="2115597"/>
            <a:ext cx="1713243" cy="176598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2627F28-D1FB-4309-AB4C-EC89DD549060}"/>
              </a:ext>
            </a:extLst>
          </p:cNvPr>
          <p:cNvSpPr txBox="1"/>
          <p:nvPr/>
        </p:nvSpPr>
        <p:spPr>
          <a:xfrm>
            <a:off x="2651883" y="4553011"/>
            <a:ext cx="2577604" cy="1015663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ko-KR" altLang="en-US" sz="6000" dirty="0"/>
              <a:t>코끼</a:t>
            </a:r>
            <a:r>
              <a:rPr lang="ko-KR" altLang="en-US" sz="6000" dirty="0">
                <a:solidFill>
                  <a:srgbClr val="FFC000"/>
                </a:solidFill>
              </a:rPr>
              <a:t>리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1991A8-60D4-49B3-B7DC-97441999755E}"/>
              </a:ext>
            </a:extLst>
          </p:cNvPr>
          <p:cNvSpPr txBox="1"/>
          <p:nvPr/>
        </p:nvSpPr>
        <p:spPr>
          <a:xfrm>
            <a:off x="6570072" y="4319945"/>
            <a:ext cx="2577604" cy="1015663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dirty="0"/>
              <a:t>개나</a:t>
            </a:r>
            <a:r>
              <a:rPr lang="ko-KR" altLang="en-US" sz="6000" dirty="0">
                <a:solidFill>
                  <a:srgbClr val="FFC000"/>
                </a:solidFill>
              </a:rPr>
              <a:t>리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911CDEB-06BA-4D3A-9C40-12C2FF1C9DC0}"/>
              </a:ext>
            </a:extLst>
          </p:cNvPr>
          <p:cNvSpPr txBox="1"/>
          <p:nvPr/>
        </p:nvSpPr>
        <p:spPr>
          <a:xfrm>
            <a:off x="5028283" y="1933221"/>
            <a:ext cx="2135432" cy="156966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dirty="0"/>
              <a:t>유</a:t>
            </a:r>
            <a:r>
              <a:rPr lang="ko-KR" altLang="en-US" sz="4800" dirty="0">
                <a:solidFill>
                  <a:schemeClr val="accent4"/>
                </a:solidFill>
              </a:rPr>
              <a:t>리</a:t>
            </a:r>
            <a:r>
              <a:rPr lang="ko-KR" altLang="en-US" sz="4800" dirty="0"/>
              <a:t> 항아</a:t>
            </a:r>
            <a:r>
              <a:rPr lang="ko-KR" altLang="en-US" sz="4800" dirty="0">
                <a:solidFill>
                  <a:srgbClr val="FFC000"/>
                </a:solidFill>
              </a:rPr>
              <a:t>리</a:t>
            </a:r>
          </a:p>
        </p:txBody>
      </p:sp>
      <p:pic>
        <p:nvPicPr>
          <p:cNvPr id="8" name="Google Shape;117;p17">
            <a:extLst>
              <a:ext uri="{FF2B5EF4-FFF2-40B4-BE49-F238E27FC236}">
                <a16:creationId xmlns:a16="http://schemas.microsoft.com/office/drawing/2014/main" id="{AF199AA5-5068-4578-B1D7-F3252198ACD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817" t="5960" b="10038"/>
          <a:stretch/>
        </p:blipFill>
        <p:spPr>
          <a:xfrm flipH="1">
            <a:off x="3018742" y="4468273"/>
            <a:ext cx="1843885" cy="1125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40204B0C-79FD-4016-BA24-3A0ABB7E0BF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454" t="16913" r="21811" b="10706"/>
          <a:stretch/>
        </p:blipFill>
        <p:spPr>
          <a:xfrm>
            <a:off x="5310399" y="1886731"/>
            <a:ext cx="1571200" cy="163483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7B3143AB-E34B-4C89-B819-73E1B804D5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66411" y="4059314"/>
            <a:ext cx="2577604" cy="1663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14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875E-6 4.07407E-6 L 1.875E-6 -0.07223 " pathEditMode="relative" rAng="0" ptsTypes="AA">
                                      <p:cBhvr>
                                        <p:cTn id="5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91667E-6 -2.96296E-6 L 2.91667E-6 -0.07222 " pathEditMode="relative" rAng="0" ptsTypes="AA">
                                      <p:cBhvr>
                                        <p:cTn id="6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25E-6 4.81481E-6 L -1.25E-6 -0.07223 " pathEditMode="relative" rAng="0" ptsTypes="AA">
                                      <p:cBhvr>
                                        <p:cTn id="6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-7.40741E-7 L 4.375E-6 -0.07222 " pathEditMode="relative" rAng="0" ptsTypes="AA">
                                      <p:cBhvr>
                                        <p:cTn id="7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3.7037E-6 L 0 -0.07223 " pathEditMode="relative" rAng="0" ptsTypes="AA">
                                      <p:cBhvr>
                                        <p:cTn id="7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4" grpId="0" animBg="1"/>
      <p:bldP spid="14" grpId="1" animBg="1"/>
      <p:bldP spid="6" grpId="0"/>
      <p:bldP spid="15" grpId="0" animBg="1"/>
      <p:bldP spid="15" grpId="1" animBg="1"/>
      <p:bldP spid="17" grpId="0" animBg="1"/>
      <p:bldP spid="17" grpId="1" animBg="1"/>
      <p:bldP spid="18" grpId="0" animBg="1"/>
      <p:bldP spid="18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172401F8-DE48-4CD8-B2DA-40927489DE8C}"/>
              </a:ext>
            </a:extLst>
          </p:cNvPr>
          <p:cNvSpPr/>
          <p:nvPr/>
        </p:nvSpPr>
        <p:spPr>
          <a:xfrm>
            <a:off x="1362175" y="2088212"/>
            <a:ext cx="9467656" cy="22467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‘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ㄹ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라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’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글자에 해당하는</a:t>
            </a:r>
            <a:endParaRPr lang="en-US" altLang="ko-KR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endParaRPr lang="en-US" altLang="ko-KR" sz="4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동화 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『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청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개구리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』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를 함께 읽어보아요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</a:t>
            </a:r>
          </a:p>
        </p:txBody>
      </p:sp>
      <p:sp>
        <p:nvSpPr>
          <p:cNvPr id="3" name="Google Shape;107;p16">
            <a:extLst>
              <a:ext uri="{FF2B5EF4-FFF2-40B4-BE49-F238E27FC236}">
                <a16:creationId xmlns:a16="http://schemas.microsoft.com/office/drawing/2014/main" id="{B5AFABAF-271F-48FB-8D60-6F8B205A7DE3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75681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9"/>
          <p:cNvSpPr txBox="1"/>
          <p:nvPr/>
        </p:nvSpPr>
        <p:spPr>
          <a:xfrm>
            <a:off x="0" y="0"/>
            <a:ext cx="5948352" cy="566845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[ 4 주차 동화책 읽기 ]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b="1" dirty="0">
                <a:solidFill>
                  <a:srgbClr val="FF00FF"/>
                </a:solidFill>
              </a:rPr>
              <a:t>청개구리</a:t>
            </a: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9900FF"/>
                </a:solidFill>
              </a:rPr>
              <a:t>      (굴개굴개 청개구리) </a:t>
            </a:r>
            <a:endParaRPr sz="2400" b="1" dirty="0">
              <a:solidFill>
                <a:srgbClr val="9900FF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     </a:t>
            </a: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 </a:t>
            </a:r>
            <a:r>
              <a:rPr lang="en" sz="2400" u="sng" dirty="0">
                <a:solidFill>
                  <a:srgbClr val="1155CC"/>
                </a:solidFill>
                <a:hlinkClick r:id="rId3"/>
              </a:rPr>
              <a:t>https://youtu.be/aLATvT_UHGk</a:t>
            </a:r>
            <a:r>
              <a:rPr lang="en" sz="2400" dirty="0">
                <a:solidFill>
                  <a:schemeClr val="dk1"/>
                </a:solidFill>
              </a:rPr>
              <a:t> 6:25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     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              </a:t>
            </a:r>
            <a:endParaRPr sz="2400" dirty="0">
              <a:solidFill>
                <a:schemeClr val="dk1"/>
              </a:solidFill>
            </a:endParaRPr>
          </a:p>
        </p:txBody>
      </p:sp>
      <p:pic>
        <p:nvPicPr>
          <p:cNvPr id="145" name="Google Shape;145;p19"/>
          <p:cNvPicPr preferRelativeResize="0"/>
          <p:nvPr/>
        </p:nvPicPr>
        <p:blipFill rotWithShape="1">
          <a:blip r:embed="rId4">
            <a:alphaModFix/>
          </a:blip>
          <a:srcRect t="9395" r="5240"/>
          <a:stretch/>
        </p:blipFill>
        <p:spPr>
          <a:xfrm>
            <a:off x="3767512" y="602052"/>
            <a:ext cx="1961844" cy="14902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6" name="Google Shape;146;p19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A0A82F19-443F-4CBA-9A0E-591ACAC9B5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8760" y="1172062"/>
            <a:ext cx="5570482" cy="38931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두루마리 모양: 가로로 말림 4">
            <a:extLst>
              <a:ext uri="{FF2B5EF4-FFF2-40B4-BE49-F238E27FC236}">
                <a16:creationId xmlns:a16="http://schemas.microsoft.com/office/drawing/2014/main" id="{99021D72-9DE5-4935-A937-148AF6B97AA0}"/>
              </a:ext>
            </a:extLst>
          </p:cNvPr>
          <p:cNvSpPr/>
          <p:nvPr/>
        </p:nvSpPr>
        <p:spPr>
          <a:xfrm>
            <a:off x="1467729" y="272408"/>
            <a:ext cx="9256541" cy="1125415"/>
          </a:xfrm>
          <a:prstGeom prst="horizontalScroll">
            <a:avLst/>
          </a:prstGeom>
          <a:gradFill flip="none" rotWithShape="1">
            <a:gsLst>
              <a:gs pos="0">
                <a:srgbClr val="CCFF66">
                  <a:tint val="66000"/>
                  <a:satMod val="160000"/>
                </a:srgbClr>
              </a:gs>
              <a:gs pos="50000">
                <a:srgbClr val="CCFF66">
                  <a:tint val="44500"/>
                  <a:satMod val="160000"/>
                </a:srgbClr>
              </a:gs>
              <a:gs pos="100000">
                <a:srgbClr val="CCFF6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C182623-5742-4CDC-A5A4-C11FADB2B95E}"/>
              </a:ext>
            </a:extLst>
          </p:cNvPr>
          <p:cNvSpPr/>
          <p:nvPr/>
        </p:nvSpPr>
        <p:spPr>
          <a:xfrm>
            <a:off x="1002298" y="524582"/>
            <a:ext cx="101874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2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굴개굴개</a:t>
            </a:r>
            <a:r>
              <a:rPr lang="ko-KR" alt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청개구리에 대해 함께 알아봐요</a:t>
            </a:r>
            <a:r>
              <a:rPr lang="en-US" altLang="ko-KR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</a:p>
        </p:txBody>
      </p:sp>
      <p:sp>
        <p:nvSpPr>
          <p:cNvPr id="7" name="사각형: 잘린 대각선 방향 모서리 6">
            <a:extLst>
              <a:ext uri="{FF2B5EF4-FFF2-40B4-BE49-F238E27FC236}">
                <a16:creationId xmlns:a16="http://schemas.microsoft.com/office/drawing/2014/main" id="{B06D3EEB-71EF-43A9-AE08-53C44DB916E5}"/>
              </a:ext>
            </a:extLst>
          </p:cNvPr>
          <p:cNvSpPr/>
          <p:nvPr/>
        </p:nvSpPr>
        <p:spPr>
          <a:xfrm>
            <a:off x="7541530" y="2121115"/>
            <a:ext cx="3460653" cy="58477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청개구리는 어떤 성격이에요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8" name="사각형: 잘린 대각선 방향 모서리 7">
            <a:extLst>
              <a:ext uri="{FF2B5EF4-FFF2-40B4-BE49-F238E27FC236}">
                <a16:creationId xmlns:a16="http://schemas.microsoft.com/office/drawing/2014/main" id="{5157263A-0A2F-4B05-AACB-3B9460CCE2B6}"/>
              </a:ext>
            </a:extLst>
          </p:cNvPr>
          <p:cNvSpPr/>
          <p:nvPr/>
        </p:nvSpPr>
        <p:spPr>
          <a:xfrm>
            <a:off x="7541528" y="2966056"/>
            <a:ext cx="3460653" cy="58477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청개구리 엄마는 왜 걱정을 하였나요</a:t>
            </a:r>
            <a:r>
              <a:rPr lang="en-US" altLang="ko-KR" dirty="0"/>
              <a:t>?</a:t>
            </a:r>
            <a:r>
              <a:rPr lang="ko-KR" altLang="en-US" dirty="0"/>
              <a:t> </a:t>
            </a:r>
          </a:p>
        </p:txBody>
      </p:sp>
      <p:sp>
        <p:nvSpPr>
          <p:cNvPr id="9" name="사각형: 잘린 대각선 방향 모서리 8">
            <a:extLst>
              <a:ext uri="{FF2B5EF4-FFF2-40B4-BE49-F238E27FC236}">
                <a16:creationId xmlns:a16="http://schemas.microsoft.com/office/drawing/2014/main" id="{2463E03E-C8F2-4B73-A22F-9C14E9CF6A26}"/>
              </a:ext>
            </a:extLst>
          </p:cNvPr>
          <p:cNvSpPr/>
          <p:nvPr/>
        </p:nvSpPr>
        <p:spPr>
          <a:xfrm>
            <a:off x="7541528" y="3810998"/>
            <a:ext cx="3460653" cy="78909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청개구리의 엄마는 왜 냇가에 </a:t>
            </a:r>
            <a:r>
              <a:rPr lang="ko-KR" altLang="en-US" dirty="0" err="1"/>
              <a:t>묻어달라는</a:t>
            </a:r>
            <a:r>
              <a:rPr lang="ko-KR" altLang="en-US" dirty="0"/>
              <a:t> 말을 했을까요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10" name="사각형: 잘린 대각선 방향 모서리 9">
            <a:extLst>
              <a:ext uri="{FF2B5EF4-FFF2-40B4-BE49-F238E27FC236}">
                <a16:creationId xmlns:a16="http://schemas.microsoft.com/office/drawing/2014/main" id="{0A3CCA0F-1A66-42B1-9F68-AFB52FA02C1D}"/>
              </a:ext>
            </a:extLst>
          </p:cNvPr>
          <p:cNvSpPr/>
          <p:nvPr/>
        </p:nvSpPr>
        <p:spPr>
          <a:xfrm>
            <a:off x="7541528" y="4860260"/>
            <a:ext cx="3460653" cy="58477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청개구리처럼 엄마말씀을 반대로 해 본 경험을 이야기 해 보아요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2" name="Google Shape;146;p19">
            <a:extLst>
              <a:ext uri="{FF2B5EF4-FFF2-40B4-BE49-F238E27FC236}">
                <a16:creationId xmlns:a16="http://schemas.microsoft.com/office/drawing/2014/main" id="{8A81E055-14A2-49C6-AFB0-49E587B8F376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6" name="Picture 2" descr="청개구리의 일러스트 | 무료 클립 아트 | illustAC">
            <a:extLst>
              <a:ext uri="{FF2B5EF4-FFF2-40B4-BE49-F238E27FC236}">
                <a16:creationId xmlns:a16="http://schemas.microsoft.com/office/drawing/2014/main" id="{ECC931F3-9382-48BB-A916-7B63CBC26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70" y="2117368"/>
            <a:ext cx="5819775" cy="33872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65992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5;p24">
            <a:extLst>
              <a:ext uri="{FF2B5EF4-FFF2-40B4-BE49-F238E27FC236}">
                <a16:creationId xmlns:a16="http://schemas.microsoft.com/office/drawing/2014/main" id="{6C414D23-D36B-4DB8-B270-6C42B51B32E4}"/>
              </a:ext>
            </a:extLst>
          </p:cNvPr>
          <p:cNvSpPr txBox="1"/>
          <p:nvPr/>
        </p:nvSpPr>
        <p:spPr>
          <a:xfrm>
            <a:off x="1417407" y="2387551"/>
            <a:ext cx="1376808" cy="1520261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FF0000"/>
                </a:solidFill>
              </a:rPr>
              <a:t>라</a:t>
            </a:r>
            <a:endParaRPr sz="8800" dirty="0">
              <a:solidFill>
                <a:srgbClr val="FF0000"/>
              </a:solidFill>
            </a:endParaRPr>
          </a:p>
        </p:txBody>
      </p:sp>
      <p:sp>
        <p:nvSpPr>
          <p:cNvPr id="3" name="Google Shape;216;p24">
            <a:extLst>
              <a:ext uri="{FF2B5EF4-FFF2-40B4-BE49-F238E27FC236}">
                <a16:creationId xmlns:a16="http://schemas.microsoft.com/office/drawing/2014/main" id="{A19FFF68-ACB0-4A39-9D30-C213ED700502}"/>
              </a:ext>
            </a:extLst>
          </p:cNvPr>
          <p:cNvSpPr txBox="1"/>
          <p:nvPr/>
        </p:nvSpPr>
        <p:spPr>
          <a:xfrm>
            <a:off x="3420518" y="2416576"/>
            <a:ext cx="1243314" cy="1390424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FF9900"/>
                </a:solidFill>
              </a:rPr>
              <a:t>랴</a:t>
            </a:r>
            <a:endParaRPr sz="8800" dirty="0">
              <a:solidFill>
                <a:srgbClr val="FF9900"/>
              </a:solidFill>
            </a:endParaRPr>
          </a:p>
        </p:txBody>
      </p:sp>
      <p:sp>
        <p:nvSpPr>
          <p:cNvPr id="4" name="Google Shape;217;p24">
            <a:extLst>
              <a:ext uri="{FF2B5EF4-FFF2-40B4-BE49-F238E27FC236}">
                <a16:creationId xmlns:a16="http://schemas.microsoft.com/office/drawing/2014/main" id="{DE6A7989-4E7B-4C4B-AFA4-466673607CE9}"/>
              </a:ext>
            </a:extLst>
          </p:cNvPr>
          <p:cNvSpPr txBox="1"/>
          <p:nvPr/>
        </p:nvSpPr>
        <p:spPr>
          <a:xfrm>
            <a:off x="5352511" y="2387551"/>
            <a:ext cx="1265067" cy="1469544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FFFF00"/>
                </a:solidFill>
              </a:rPr>
              <a:t>러</a:t>
            </a:r>
            <a:endParaRPr sz="8800" dirty="0">
              <a:solidFill>
                <a:srgbClr val="FFFF00"/>
              </a:solidFill>
            </a:endParaRPr>
          </a:p>
        </p:txBody>
      </p:sp>
      <p:sp>
        <p:nvSpPr>
          <p:cNvPr id="5" name="Google Shape;218;p24">
            <a:extLst>
              <a:ext uri="{FF2B5EF4-FFF2-40B4-BE49-F238E27FC236}">
                <a16:creationId xmlns:a16="http://schemas.microsoft.com/office/drawing/2014/main" id="{141AAF7C-27C7-4C14-AF08-5E351292D64C}"/>
              </a:ext>
            </a:extLst>
          </p:cNvPr>
          <p:cNvSpPr txBox="1"/>
          <p:nvPr/>
        </p:nvSpPr>
        <p:spPr>
          <a:xfrm>
            <a:off x="7306258" y="2388687"/>
            <a:ext cx="1265067" cy="1422422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 err="1">
                <a:solidFill>
                  <a:srgbClr val="00FF00"/>
                </a:solidFill>
              </a:rPr>
              <a:t>려</a:t>
            </a:r>
            <a:endParaRPr sz="8800" dirty="0">
              <a:solidFill>
                <a:srgbClr val="00FF00"/>
              </a:solidFill>
            </a:endParaRPr>
          </a:p>
        </p:txBody>
      </p:sp>
      <p:sp>
        <p:nvSpPr>
          <p:cNvPr id="6" name="Google Shape;219;p24">
            <a:extLst>
              <a:ext uri="{FF2B5EF4-FFF2-40B4-BE49-F238E27FC236}">
                <a16:creationId xmlns:a16="http://schemas.microsoft.com/office/drawing/2014/main" id="{1F2BA7F2-A002-4DC7-A094-9AB356D6D108}"/>
              </a:ext>
            </a:extLst>
          </p:cNvPr>
          <p:cNvSpPr txBox="1"/>
          <p:nvPr/>
        </p:nvSpPr>
        <p:spPr>
          <a:xfrm>
            <a:off x="9199560" y="2318999"/>
            <a:ext cx="1265067" cy="1585576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0000FF"/>
                </a:solidFill>
              </a:rPr>
              <a:t>로</a:t>
            </a:r>
            <a:endParaRPr sz="8800" dirty="0">
              <a:solidFill>
                <a:srgbClr val="0000FF"/>
              </a:solidFill>
            </a:endParaRPr>
          </a:p>
        </p:txBody>
      </p:sp>
      <p:sp>
        <p:nvSpPr>
          <p:cNvPr id="7" name="Google Shape;221;p24">
            <a:extLst>
              <a:ext uri="{FF2B5EF4-FFF2-40B4-BE49-F238E27FC236}">
                <a16:creationId xmlns:a16="http://schemas.microsoft.com/office/drawing/2014/main" id="{9066DD5E-0444-4EB5-9136-2A9A89B9E724}"/>
              </a:ext>
            </a:extLst>
          </p:cNvPr>
          <p:cNvSpPr txBox="1"/>
          <p:nvPr/>
        </p:nvSpPr>
        <p:spPr>
          <a:xfrm>
            <a:off x="2196310" y="132538"/>
            <a:ext cx="8461180" cy="1635000"/>
          </a:xfrm>
          <a:prstGeom prst="rect">
            <a:avLst/>
          </a:prstGeom>
          <a:noFill/>
          <a:ln>
            <a:noFill/>
          </a:ln>
          <a:effectLst>
            <a:outerShdw blurRad="57150" dist="66675" dir="5400000" algn="bl" rotWithShape="0">
              <a:srgbClr val="0000FF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‘</a:t>
            </a:r>
            <a:r>
              <a:rPr lang="ko-KR" altLang="en-US" sz="6000" b="1" dirty="0">
                <a:solidFill>
                  <a:srgbClr val="FF6600"/>
                </a:solidFill>
                <a:latin typeface="Impact"/>
                <a:ea typeface="Impact"/>
                <a:cs typeface="Impact"/>
                <a:sym typeface="Impact"/>
              </a:rPr>
              <a:t>ㄹ</a:t>
            </a:r>
            <a:r>
              <a:rPr lang="en" sz="48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’</a:t>
            </a:r>
            <a:r>
              <a:rPr lang="en" sz="40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의 가족들은 누가 있을까?</a:t>
            </a:r>
            <a:endParaRPr sz="4000" b="1"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  <a:p>
            <a:pPr lvl="0"/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Impact"/>
                <a:ea typeface="Impact"/>
                <a:cs typeface="Impact"/>
                <a:sym typeface="Impact"/>
              </a:rPr>
              <a:t>    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Impact"/>
                <a:ea typeface="Impact"/>
                <a:cs typeface="Impact"/>
                <a:sym typeface="Impact"/>
                <a:hlinkClick r:id="rId2"/>
              </a:rPr>
              <a:t>https://youtu.be/C2VN2swmngI?list=PL0Xce52AoWX5VMxw_T5UYkH_T-qFyczkf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Impact"/>
              <a:ea typeface="Impact"/>
              <a:cs typeface="Impact"/>
              <a:sym typeface="Impact"/>
            </a:endParaRPr>
          </a:p>
          <a:p>
            <a:pPr lvl="0"/>
            <a:endParaRPr lang="en-US" sz="1600" dirty="0">
              <a:solidFill>
                <a:schemeClr val="bg2">
                  <a:lumMod val="10000"/>
                </a:schemeClr>
              </a:solidFill>
              <a:latin typeface="Impact"/>
              <a:ea typeface="Impact"/>
              <a:cs typeface="Impact"/>
              <a:sym typeface="Impact"/>
            </a:endParaRPr>
          </a:p>
          <a:p>
            <a:pPr lvl="0"/>
            <a:endParaRPr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8" name="Google Shape;228;p24">
            <a:extLst>
              <a:ext uri="{FF2B5EF4-FFF2-40B4-BE49-F238E27FC236}">
                <a16:creationId xmlns:a16="http://schemas.microsoft.com/office/drawing/2014/main" id="{7B6C71BE-DEBF-49BF-ADE2-6ED0A46CAC7B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215;p24">
            <a:extLst>
              <a:ext uri="{FF2B5EF4-FFF2-40B4-BE49-F238E27FC236}">
                <a16:creationId xmlns:a16="http://schemas.microsoft.com/office/drawing/2014/main" id="{998BE2FE-5BE6-423C-94CF-6768F61B06E6}"/>
              </a:ext>
            </a:extLst>
          </p:cNvPr>
          <p:cNvSpPr txBox="1"/>
          <p:nvPr/>
        </p:nvSpPr>
        <p:spPr>
          <a:xfrm>
            <a:off x="1461434" y="4093531"/>
            <a:ext cx="1376808" cy="1520261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FF0000"/>
                </a:solidFill>
              </a:rPr>
              <a:t>료</a:t>
            </a:r>
            <a:endParaRPr sz="8800" dirty="0">
              <a:solidFill>
                <a:srgbClr val="FF0000"/>
              </a:solidFill>
            </a:endParaRPr>
          </a:p>
        </p:txBody>
      </p:sp>
      <p:sp>
        <p:nvSpPr>
          <p:cNvPr id="10" name="Google Shape;216;p24">
            <a:extLst>
              <a:ext uri="{FF2B5EF4-FFF2-40B4-BE49-F238E27FC236}">
                <a16:creationId xmlns:a16="http://schemas.microsoft.com/office/drawing/2014/main" id="{70A8C232-378B-4E41-AC29-024912AAD4EB}"/>
              </a:ext>
            </a:extLst>
          </p:cNvPr>
          <p:cNvSpPr txBox="1"/>
          <p:nvPr/>
        </p:nvSpPr>
        <p:spPr>
          <a:xfrm>
            <a:off x="3464545" y="4122556"/>
            <a:ext cx="1243314" cy="1390424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FF9900"/>
                </a:solidFill>
              </a:rPr>
              <a:t>루</a:t>
            </a:r>
            <a:endParaRPr sz="8800" dirty="0">
              <a:solidFill>
                <a:srgbClr val="FF9900"/>
              </a:solidFill>
            </a:endParaRPr>
          </a:p>
        </p:txBody>
      </p:sp>
      <p:sp>
        <p:nvSpPr>
          <p:cNvPr id="11" name="Google Shape;217;p24">
            <a:extLst>
              <a:ext uri="{FF2B5EF4-FFF2-40B4-BE49-F238E27FC236}">
                <a16:creationId xmlns:a16="http://schemas.microsoft.com/office/drawing/2014/main" id="{45490D84-CA92-440D-9987-F60AF7C3815A}"/>
              </a:ext>
            </a:extLst>
          </p:cNvPr>
          <p:cNvSpPr txBox="1"/>
          <p:nvPr/>
        </p:nvSpPr>
        <p:spPr>
          <a:xfrm>
            <a:off x="5396538" y="4093531"/>
            <a:ext cx="1265067" cy="1469544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FFFF00"/>
                </a:solidFill>
              </a:rPr>
              <a:t>류</a:t>
            </a:r>
            <a:endParaRPr sz="8800" dirty="0">
              <a:solidFill>
                <a:srgbClr val="FFFF00"/>
              </a:solidFill>
            </a:endParaRPr>
          </a:p>
        </p:txBody>
      </p:sp>
      <p:sp>
        <p:nvSpPr>
          <p:cNvPr id="12" name="Google Shape;218;p24">
            <a:extLst>
              <a:ext uri="{FF2B5EF4-FFF2-40B4-BE49-F238E27FC236}">
                <a16:creationId xmlns:a16="http://schemas.microsoft.com/office/drawing/2014/main" id="{12F99243-FE9E-42BB-9FE3-15491FED99EC}"/>
              </a:ext>
            </a:extLst>
          </p:cNvPr>
          <p:cNvSpPr txBox="1"/>
          <p:nvPr/>
        </p:nvSpPr>
        <p:spPr>
          <a:xfrm>
            <a:off x="7350285" y="4094667"/>
            <a:ext cx="1265067" cy="1422422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00FF00"/>
                </a:solidFill>
              </a:rPr>
              <a:t>르</a:t>
            </a:r>
            <a:endParaRPr sz="8800" dirty="0">
              <a:solidFill>
                <a:srgbClr val="00FF00"/>
              </a:solidFill>
            </a:endParaRPr>
          </a:p>
        </p:txBody>
      </p:sp>
      <p:sp>
        <p:nvSpPr>
          <p:cNvPr id="13" name="Google Shape;219;p24">
            <a:extLst>
              <a:ext uri="{FF2B5EF4-FFF2-40B4-BE49-F238E27FC236}">
                <a16:creationId xmlns:a16="http://schemas.microsoft.com/office/drawing/2014/main" id="{7BFE8868-E932-4E4B-B8C0-C9CE9FEB16F5}"/>
              </a:ext>
            </a:extLst>
          </p:cNvPr>
          <p:cNvSpPr txBox="1"/>
          <p:nvPr/>
        </p:nvSpPr>
        <p:spPr>
          <a:xfrm>
            <a:off x="9243587" y="4024979"/>
            <a:ext cx="1265067" cy="1585576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0000FF"/>
                </a:solidFill>
              </a:rPr>
              <a:t>리</a:t>
            </a:r>
            <a:endParaRPr sz="8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144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3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7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7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9" grpId="0"/>
      <p:bldP spid="10" grpId="0"/>
      <p:bldP spid="11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7;p21">
            <a:extLst>
              <a:ext uri="{FF2B5EF4-FFF2-40B4-BE49-F238E27FC236}">
                <a16:creationId xmlns:a16="http://schemas.microsoft.com/office/drawing/2014/main" id="{DC6C4B82-BB55-4C01-8E73-6CA1086D99E9}"/>
              </a:ext>
            </a:extLst>
          </p:cNvPr>
          <p:cNvSpPr txBox="1"/>
          <p:nvPr/>
        </p:nvSpPr>
        <p:spPr>
          <a:xfrm>
            <a:off x="0" y="0"/>
            <a:ext cx="9651300" cy="53323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[ 4 주차 </a:t>
            </a:r>
            <a:r>
              <a:rPr lang="ko-KR" altLang="en-US" sz="2400" dirty="0">
                <a:solidFill>
                  <a:schemeClr val="dk1"/>
                </a:solidFill>
              </a:rPr>
              <a:t>수업지도 및 목표</a:t>
            </a:r>
            <a:r>
              <a:rPr lang="en" sz="2400" dirty="0">
                <a:solidFill>
                  <a:schemeClr val="dk1"/>
                </a:solidFill>
              </a:rPr>
              <a:t> ]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dirty="0">
                <a:solidFill>
                  <a:schemeClr val="dk1"/>
                </a:solidFill>
              </a:rPr>
              <a:t>              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400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5" name="Google Shape;158;p21">
            <a:extLst>
              <a:ext uri="{FF2B5EF4-FFF2-40B4-BE49-F238E27FC236}">
                <a16:creationId xmlns:a16="http://schemas.microsoft.com/office/drawing/2014/main" id="{4B05C729-6450-406D-97F2-5BADCEDC36DA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78C5008-2A67-4E82-95EB-7990D7427B47}"/>
              </a:ext>
            </a:extLst>
          </p:cNvPr>
          <p:cNvSpPr/>
          <p:nvPr/>
        </p:nvSpPr>
        <p:spPr>
          <a:xfrm>
            <a:off x="520013" y="791258"/>
            <a:ext cx="11487254" cy="67528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지난 시간에 배운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ㄷ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낱말을 복습해 봅니다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인사노래와 한글 자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모음 노래는 수업 흐름에 따라 선택하여 사용하세요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ㄹ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과 라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를 배우며 해당하는 통글자 낱말을 배웁니다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( ZOOM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수업 시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스크린 공유 후 아이들이 직접 글자를 화면에 써 보게 하면 좋습니다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.)</a:t>
            </a: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ㄹ 연계동화책  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청개구리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를 함께 보고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(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읽고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)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줄거리나 인상깊은 부분 혹은 배울 점을 함께 나누어 봅니다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</a:t>
            </a:r>
          </a:p>
          <a:p>
            <a:pPr lvl="0"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-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실물 동화책을 사용하거나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동영상 링크를 이용합니다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-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그림으로 쓰는 독서일지를 이용하면 효과적입니다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–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숙제 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*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</a:pPr>
            <a:endParaRPr lang="en-US" altLang="ko-KR" sz="1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marL="457200" lvl="0" indent="-45720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오늘 배우는 글자가 있는 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작은 동물원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동요를 들으며 글자 생김새에 익숙해 지도록 합니다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</a:t>
            </a: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특별활동 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: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누가누가 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멀리뛰나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개구리 종이접기</a:t>
            </a:r>
            <a:endParaRPr lang="en-US" altLang="ko-KR" sz="20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1800" b="1" dirty="0">
                <a:ln w="0"/>
                <a:solidFill>
                  <a:schemeClr val="accent6"/>
                </a:solidFill>
              </a:rPr>
              <a:t>슬라이드 하단에 교사의 수업을 돕기 위한 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‘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자료 사용지침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’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 노트가 첨부된 페이지가 있습니다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.</a:t>
            </a:r>
          </a:p>
          <a:p>
            <a:pPr lvl="0"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b="1" dirty="0">
                <a:ln w="0"/>
                <a:solidFill>
                  <a:schemeClr val="accent6"/>
                </a:solidFill>
              </a:rPr>
              <a:t>       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필요에 따라 참고하여 사용하세요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. 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 </a:t>
            </a:r>
            <a:endParaRPr lang="en-US" altLang="ko-KR" sz="1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</a:pPr>
            <a:endParaRPr lang="en-US" altLang="ko-KR" sz="2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endParaRPr sz="2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7643984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1;p15">
            <a:extLst>
              <a:ext uri="{FF2B5EF4-FFF2-40B4-BE49-F238E27FC236}">
                <a16:creationId xmlns:a16="http://schemas.microsoft.com/office/drawing/2014/main" id="{CD68458B-145F-4999-8042-5A52E916116D}"/>
              </a:ext>
            </a:extLst>
          </p:cNvPr>
          <p:cNvSpPr txBox="1"/>
          <p:nvPr/>
        </p:nvSpPr>
        <p:spPr>
          <a:xfrm>
            <a:off x="100165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/>
              <a:t>골라보세요</a:t>
            </a:r>
            <a:endParaRPr sz="4000" dirty="0">
              <a:solidFill>
                <a:schemeClr val="tx1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C8C41AF-1F70-487B-A19A-1B984D9AA18F}"/>
              </a:ext>
            </a:extLst>
          </p:cNvPr>
          <p:cNvSpPr/>
          <p:nvPr/>
        </p:nvSpPr>
        <p:spPr>
          <a:xfrm>
            <a:off x="434279" y="1518041"/>
            <a:ext cx="571182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u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아래 글자 중 ㄹ 의 알맞은 모양을 골라보세요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</p:txBody>
      </p:sp>
      <p:sp>
        <p:nvSpPr>
          <p:cNvPr id="4" name="Google Shape;163;p22">
            <a:extLst>
              <a:ext uri="{FF2B5EF4-FFF2-40B4-BE49-F238E27FC236}">
                <a16:creationId xmlns:a16="http://schemas.microsoft.com/office/drawing/2014/main" id="{9D90099E-1386-47C5-9B62-49B3F251FAE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" name="표 8">
            <a:extLst>
              <a:ext uri="{FF2B5EF4-FFF2-40B4-BE49-F238E27FC236}">
                <a16:creationId xmlns:a16="http://schemas.microsoft.com/office/drawing/2014/main" id="{6EFE2F79-ECA8-4733-A776-9A7839C325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4287528"/>
              </p:ext>
            </p:extLst>
          </p:nvPr>
        </p:nvGraphicFramePr>
        <p:xfrm>
          <a:off x="6379916" y="2864127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6" name="직사각형 5">
            <a:extLst>
              <a:ext uri="{FF2B5EF4-FFF2-40B4-BE49-F238E27FC236}">
                <a16:creationId xmlns:a16="http://schemas.microsoft.com/office/drawing/2014/main" id="{0AF9C556-FCF5-40D6-B557-7F836445D426}"/>
              </a:ext>
            </a:extLst>
          </p:cNvPr>
          <p:cNvSpPr/>
          <p:nvPr/>
        </p:nvSpPr>
        <p:spPr>
          <a:xfrm rot="2390041">
            <a:off x="6464106" y="2828732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ㄹ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chemeClr val="accent6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7" name="표 8">
            <a:extLst>
              <a:ext uri="{FF2B5EF4-FFF2-40B4-BE49-F238E27FC236}">
                <a16:creationId xmlns:a16="http://schemas.microsoft.com/office/drawing/2014/main" id="{31355E72-F45D-45FD-8F52-F1BC761862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5784308"/>
              </p:ext>
            </p:extLst>
          </p:nvPr>
        </p:nvGraphicFramePr>
        <p:xfrm>
          <a:off x="1130581" y="2867271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8" name="직사각형 7">
            <a:extLst>
              <a:ext uri="{FF2B5EF4-FFF2-40B4-BE49-F238E27FC236}">
                <a16:creationId xmlns:a16="http://schemas.microsoft.com/office/drawing/2014/main" id="{0D996A12-7E09-46A7-86CB-1CCB1C22A5D1}"/>
              </a:ext>
            </a:extLst>
          </p:cNvPr>
          <p:cNvSpPr/>
          <p:nvPr/>
        </p:nvSpPr>
        <p:spPr>
          <a:xfrm>
            <a:off x="1130581" y="2848519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ㄹ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7C4D402C-0597-4974-B0AB-D62AF1D8E22A}"/>
              </a:ext>
            </a:extLst>
          </p:cNvPr>
          <p:cNvGraphicFramePr>
            <a:graphicFrameLocks noGrp="1"/>
          </p:cNvGraphicFramePr>
          <p:nvPr/>
        </p:nvGraphicFramePr>
        <p:xfrm>
          <a:off x="9045480" y="2864127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0" name="직사각형 9">
            <a:extLst>
              <a:ext uri="{FF2B5EF4-FFF2-40B4-BE49-F238E27FC236}">
                <a16:creationId xmlns:a16="http://schemas.microsoft.com/office/drawing/2014/main" id="{E62EC011-FDA9-41DF-9FBF-1E4FE737A858}"/>
              </a:ext>
            </a:extLst>
          </p:cNvPr>
          <p:cNvSpPr/>
          <p:nvPr/>
        </p:nvSpPr>
        <p:spPr>
          <a:xfrm rot="16200000">
            <a:off x="9045480" y="2845375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ㄹ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11" name="표 8">
            <a:extLst>
              <a:ext uri="{FF2B5EF4-FFF2-40B4-BE49-F238E27FC236}">
                <a16:creationId xmlns:a16="http://schemas.microsoft.com/office/drawing/2014/main" id="{2AC7D18D-9696-4D1C-B90D-C87085C796A5}"/>
              </a:ext>
            </a:extLst>
          </p:cNvPr>
          <p:cNvGraphicFramePr>
            <a:graphicFrameLocks noGrp="1"/>
          </p:cNvGraphicFramePr>
          <p:nvPr/>
        </p:nvGraphicFramePr>
        <p:xfrm>
          <a:off x="3771904" y="2864127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2" name="직사각형 11">
            <a:extLst>
              <a:ext uri="{FF2B5EF4-FFF2-40B4-BE49-F238E27FC236}">
                <a16:creationId xmlns:a16="http://schemas.microsoft.com/office/drawing/2014/main" id="{1FF04D8D-486C-4D93-9B3C-73A8F6E35FBD}"/>
              </a:ext>
            </a:extLst>
          </p:cNvPr>
          <p:cNvSpPr/>
          <p:nvPr/>
        </p:nvSpPr>
        <p:spPr>
          <a:xfrm rot="19146337" flipV="1">
            <a:off x="3845644" y="2919115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ㄹ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99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4693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8" grpId="1"/>
      <p:bldP spid="8" grpId="2"/>
      <p:bldP spid="10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1;p15">
            <a:extLst>
              <a:ext uri="{FF2B5EF4-FFF2-40B4-BE49-F238E27FC236}">
                <a16:creationId xmlns:a16="http://schemas.microsoft.com/office/drawing/2014/main" id="{BE26023F-D5AD-4864-8541-BB1B249266BE}"/>
              </a:ext>
            </a:extLst>
          </p:cNvPr>
          <p:cNvSpPr txBox="1"/>
          <p:nvPr/>
        </p:nvSpPr>
        <p:spPr>
          <a:xfrm>
            <a:off x="100165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/>
              <a:t>연결</a:t>
            </a:r>
            <a:r>
              <a:rPr lang="ko-KR" altLang="en-US" sz="4000" dirty="0">
                <a:solidFill>
                  <a:schemeClr val="tx1"/>
                </a:solidFill>
              </a:rPr>
              <a:t>해 보세요</a:t>
            </a:r>
            <a:endParaRPr sz="4000" dirty="0">
              <a:solidFill>
                <a:schemeClr val="tx1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9A80AA7-51EB-4AE2-A955-D93DC7E97E2D}"/>
              </a:ext>
            </a:extLst>
          </p:cNvPr>
          <p:cNvSpPr/>
          <p:nvPr/>
        </p:nvSpPr>
        <p:spPr>
          <a:xfrm>
            <a:off x="302478" y="1208264"/>
            <a:ext cx="787685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그림과 글자가 서로 맞는 것을 찾아 연결해 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,.</a:t>
            </a:r>
          </a:p>
        </p:txBody>
      </p:sp>
      <p:sp>
        <p:nvSpPr>
          <p:cNvPr id="4" name="Google Shape;163;p22">
            <a:extLst>
              <a:ext uri="{FF2B5EF4-FFF2-40B4-BE49-F238E27FC236}">
                <a16:creationId xmlns:a16="http://schemas.microsoft.com/office/drawing/2014/main" id="{ACF4AC81-2116-48A2-91C8-846C92CEDAB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순서도: 연결자 8">
            <a:extLst>
              <a:ext uri="{FF2B5EF4-FFF2-40B4-BE49-F238E27FC236}">
                <a16:creationId xmlns:a16="http://schemas.microsoft.com/office/drawing/2014/main" id="{AB125BE3-0E1F-4B7A-846F-D3EC9310A87C}"/>
              </a:ext>
            </a:extLst>
          </p:cNvPr>
          <p:cNvSpPr/>
          <p:nvPr/>
        </p:nvSpPr>
        <p:spPr>
          <a:xfrm>
            <a:off x="3044835" y="2637694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7D1C2F-8782-4EBC-B984-7B135CEA2A68}"/>
              </a:ext>
            </a:extLst>
          </p:cNvPr>
          <p:cNvSpPr txBox="1"/>
          <p:nvPr/>
        </p:nvSpPr>
        <p:spPr>
          <a:xfrm>
            <a:off x="3288900" y="3543049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14" name="순서도: 연결자 13">
            <a:extLst>
              <a:ext uri="{FF2B5EF4-FFF2-40B4-BE49-F238E27FC236}">
                <a16:creationId xmlns:a16="http://schemas.microsoft.com/office/drawing/2014/main" id="{3B23AF81-4CC8-4BC9-B46D-471EA68DA591}"/>
              </a:ext>
            </a:extLst>
          </p:cNvPr>
          <p:cNvSpPr/>
          <p:nvPr/>
        </p:nvSpPr>
        <p:spPr>
          <a:xfrm>
            <a:off x="3044835" y="3937765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742DAF-83D6-4ADB-8E3F-0823065C3A91}"/>
              </a:ext>
            </a:extLst>
          </p:cNvPr>
          <p:cNvSpPr txBox="1"/>
          <p:nvPr/>
        </p:nvSpPr>
        <p:spPr>
          <a:xfrm>
            <a:off x="3288900" y="4925680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19" name="순서도: 연결자 18">
            <a:extLst>
              <a:ext uri="{FF2B5EF4-FFF2-40B4-BE49-F238E27FC236}">
                <a16:creationId xmlns:a16="http://schemas.microsoft.com/office/drawing/2014/main" id="{A0DAACB7-274C-4C04-BAB9-9A1976356945}"/>
              </a:ext>
            </a:extLst>
          </p:cNvPr>
          <p:cNvSpPr/>
          <p:nvPr/>
        </p:nvSpPr>
        <p:spPr>
          <a:xfrm>
            <a:off x="3044835" y="5320396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0" name="표 8">
            <a:extLst>
              <a:ext uri="{FF2B5EF4-FFF2-40B4-BE49-F238E27FC236}">
                <a16:creationId xmlns:a16="http://schemas.microsoft.com/office/drawing/2014/main" id="{C273D152-430A-4FB2-83FF-CC8A51317E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9379725"/>
              </p:ext>
            </p:extLst>
          </p:nvPr>
        </p:nvGraphicFramePr>
        <p:xfrm>
          <a:off x="9217588" y="3646652"/>
          <a:ext cx="2062929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2929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6287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0" b="0" dirty="0">
                          <a:solidFill>
                            <a:schemeClr val="tx1"/>
                          </a:solidFill>
                        </a:rPr>
                        <a:t>라디오</a:t>
                      </a:r>
                      <a:r>
                        <a:rPr lang="ko-KR" altLang="en-US" sz="40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23" name="순서도: 연결자 22">
            <a:extLst>
              <a:ext uri="{FF2B5EF4-FFF2-40B4-BE49-F238E27FC236}">
                <a16:creationId xmlns:a16="http://schemas.microsoft.com/office/drawing/2014/main" id="{4976258E-BBC8-43F0-B69C-811CEF451991}"/>
              </a:ext>
            </a:extLst>
          </p:cNvPr>
          <p:cNvSpPr/>
          <p:nvPr/>
        </p:nvSpPr>
        <p:spPr>
          <a:xfrm>
            <a:off x="8775226" y="2637694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순서도: 연결자 23">
            <a:extLst>
              <a:ext uri="{FF2B5EF4-FFF2-40B4-BE49-F238E27FC236}">
                <a16:creationId xmlns:a16="http://schemas.microsoft.com/office/drawing/2014/main" id="{54B6B1A8-9C3E-4A30-8D10-531DB06599AE}"/>
              </a:ext>
            </a:extLst>
          </p:cNvPr>
          <p:cNvSpPr/>
          <p:nvPr/>
        </p:nvSpPr>
        <p:spPr>
          <a:xfrm>
            <a:off x="8775226" y="3937765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순서도: 연결자 24">
            <a:extLst>
              <a:ext uri="{FF2B5EF4-FFF2-40B4-BE49-F238E27FC236}">
                <a16:creationId xmlns:a16="http://schemas.microsoft.com/office/drawing/2014/main" id="{232BAC9A-2DF9-49FE-8B13-ECD46771466F}"/>
              </a:ext>
            </a:extLst>
          </p:cNvPr>
          <p:cNvSpPr/>
          <p:nvPr/>
        </p:nvSpPr>
        <p:spPr>
          <a:xfrm>
            <a:off x="8775226" y="5320396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2792B97E-949C-4E35-9061-047C72C9CB79}"/>
              </a:ext>
            </a:extLst>
          </p:cNvPr>
          <p:cNvCxnSpPr>
            <a:cxnSpLocks/>
          </p:cNvCxnSpPr>
          <p:nvPr/>
        </p:nvCxnSpPr>
        <p:spPr>
          <a:xfrm>
            <a:off x="3137825" y="5379802"/>
            <a:ext cx="5668398" cy="1812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799DD6CE-879A-4D4E-9748-9E9220B60C7C}"/>
              </a:ext>
            </a:extLst>
          </p:cNvPr>
          <p:cNvCxnSpPr>
            <a:cxnSpLocks/>
            <a:endCxn id="24" idx="1"/>
          </p:cNvCxnSpPr>
          <p:nvPr/>
        </p:nvCxnSpPr>
        <p:spPr>
          <a:xfrm>
            <a:off x="3075831" y="2685816"/>
            <a:ext cx="5717552" cy="1269349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>
            <a:extLst>
              <a:ext uri="{FF2B5EF4-FFF2-40B4-BE49-F238E27FC236}">
                <a16:creationId xmlns:a16="http://schemas.microsoft.com/office/drawing/2014/main" id="{CC7C85A4-B0F3-4F68-A3EB-A70054D2FC72}"/>
              </a:ext>
            </a:extLst>
          </p:cNvPr>
          <p:cNvCxnSpPr>
            <a:cxnSpLocks/>
            <a:endCxn id="23" idx="2"/>
          </p:cNvCxnSpPr>
          <p:nvPr/>
        </p:nvCxnSpPr>
        <p:spPr>
          <a:xfrm flipV="1">
            <a:off x="3116570" y="2697101"/>
            <a:ext cx="5658656" cy="129301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7" name="표 8">
            <a:extLst>
              <a:ext uri="{FF2B5EF4-FFF2-40B4-BE49-F238E27FC236}">
                <a16:creationId xmlns:a16="http://schemas.microsoft.com/office/drawing/2014/main" id="{9BA2D158-CB09-4223-92A6-2E9A71C63A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8983515"/>
              </p:ext>
            </p:extLst>
          </p:nvPr>
        </p:nvGraphicFramePr>
        <p:xfrm>
          <a:off x="9217587" y="2426459"/>
          <a:ext cx="2062929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2929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6287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0" b="0" dirty="0">
                          <a:solidFill>
                            <a:schemeClr val="tx1"/>
                          </a:solidFill>
                        </a:rPr>
                        <a:t>오리</a:t>
                      </a:r>
                      <a:r>
                        <a:rPr lang="ko-KR" altLang="en-US" sz="40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38" name="표 8">
            <a:extLst>
              <a:ext uri="{FF2B5EF4-FFF2-40B4-BE49-F238E27FC236}">
                <a16:creationId xmlns:a16="http://schemas.microsoft.com/office/drawing/2014/main" id="{5103B3E0-54C8-4F9A-B4D0-F354F21C59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3252386"/>
              </p:ext>
            </p:extLst>
          </p:nvPr>
        </p:nvGraphicFramePr>
        <p:xfrm>
          <a:off x="9217586" y="4956728"/>
          <a:ext cx="2062929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2929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6287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0" b="0" dirty="0">
                          <a:solidFill>
                            <a:schemeClr val="tx1"/>
                          </a:solidFill>
                        </a:rPr>
                        <a:t>코끼리</a:t>
                      </a:r>
                      <a:r>
                        <a:rPr lang="ko-KR" altLang="en-US" sz="40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pic>
        <p:nvPicPr>
          <p:cNvPr id="5" name="그림 4">
            <a:extLst>
              <a:ext uri="{FF2B5EF4-FFF2-40B4-BE49-F238E27FC236}">
                <a16:creationId xmlns:a16="http://schemas.microsoft.com/office/drawing/2014/main" id="{840FF3FF-34E3-4F78-A3B5-B56456891F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918" y="1802842"/>
            <a:ext cx="1540745" cy="1238268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C7E7DF34-D2BD-41E8-A605-BE5421C2B4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577" y="3352439"/>
            <a:ext cx="1298146" cy="117065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A8013D74-513E-401B-BF7D-B72F87CA1A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372" y="4766875"/>
            <a:ext cx="1780555" cy="122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02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6;p31">
            <a:extLst>
              <a:ext uri="{FF2B5EF4-FFF2-40B4-BE49-F238E27FC236}">
                <a16:creationId xmlns:a16="http://schemas.microsoft.com/office/drawing/2014/main" id="{DD19381E-9F12-4A10-B897-6CA36BF376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01;p15">
            <a:extLst>
              <a:ext uri="{FF2B5EF4-FFF2-40B4-BE49-F238E27FC236}">
                <a16:creationId xmlns:a16="http://schemas.microsoft.com/office/drawing/2014/main" id="{D9CA110E-76C3-4F35-8D2B-63283EBF07D2}"/>
              </a:ext>
            </a:extLst>
          </p:cNvPr>
          <p:cNvSpPr txBox="1"/>
          <p:nvPr/>
        </p:nvSpPr>
        <p:spPr>
          <a:xfrm>
            <a:off x="84667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>
                <a:solidFill>
                  <a:schemeClr val="tx1"/>
                </a:solidFill>
              </a:rPr>
              <a:t>써 보세요</a:t>
            </a:r>
            <a:endParaRPr sz="4000" dirty="0">
              <a:solidFill>
                <a:schemeClr val="tx1"/>
              </a:solidFill>
            </a:endParaRPr>
          </a:p>
        </p:txBody>
      </p:sp>
      <p:graphicFrame>
        <p:nvGraphicFramePr>
          <p:cNvPr id="4" name="표 6">
            <a:extLst>
              <a:ext uri="{FF2B5EF4-FFF2-40B4-BE49-F238E27FC236}">
                <a16:creationId xmlns:a16="http://schemas.microsoft.com/office/drawing/2014/main" id="{0043F85D-D424-4F0E-98E1-98DBEDE6B9BA}"/>
              </a:ext>
            </a:extLst>
          </p:cNvPr>
          <p:cNvGraphicFramePr>
            <a:graphicFrameLocks noGrp="1"/>
          </p:cNvGraphicFramePr>
          <p:nvPr/>
        </p:nvGraphicFramePr>
        <p:xfrm>
          <a:off x="90110" y="2292716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ㅏ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ㅑ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tx1"/>
                          </a:solidFill>
                        </a:rPr>
                        <a:t>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ㅕ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ㅗ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ㅛ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ㅜ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tx1"/>
                          </a:solidFill>
                        </a:rPr>
                        <a:t>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graphicFrame>
        <p:nvGraphicFramePr>
          <p:cNvPr id="5" name="표 6">
            <a:extLst>
              <a:ext uri="{FF2B5EF4-FFF2-40B4-BE49-F238E27FC236}">
                <a16:creationId xmlns:a16="http://schemas.microsoft.com/office/drawing/2014/main" id="{45756379-CAE3-4ADA-8EC7-D7B5C0EFDF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702994"/>
              </p:ext>
            </p:extLst>
          </p:nvPr>
        </p:nvGraphicFramePr>
        <p:xfrm>
          <a:off x="90106" y="3692730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ㄹ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류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graphicFrame>
        <p:nvGraphicFramePr>
          <p:cNvPr id="6" name="표 6">
            <a:extLst>
              <a:ext uri="{FF2B5EF4-FFF2-40B4-BE49-F238E27FC236}">
                <a16:creationId xmlns:a16="http://schemas.microsoft.com/office/drawing/2014/main" id="{7578C829-D8C3-40E0-B6D9-373E1B6D29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0841196"/>
              </p:ext>
            </p:extLst>
          </p:nvPr>
        </p:nvGraphicFramePr>
        <p:xfrm>
          <a:off x="90106" y="4797991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ㄹ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려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sp>
        <p:nvSpPr>
          <p:cNvPr id="7" name="직사각형 6">
            <a:extLst>
              <a:ext uri="{FF2B5EF4-FFF2-40B4-BE49-F238E27FC236}">
                <a16:creationId xmlns:a16="http://schemas.microsoft.com/office/drawing/2014/main" id="{BA7E92F8-A7EA-4D6B-B539-C6FE59E35D6F}"/>
              </a:ext>
            </a:extLst>
          </p:cNvPr>
          <p:cNvSpPr/>
          <p:nvPr/>
        </p:nvSpPr>
        <p:spPr>
          <a:xfrm>
            <a:off x="285959" y="1619208"/>
            <a:ext cx="515718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u"/>
            </a:pP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ㄹ과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10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개의 모음을 합해 붙여 써 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24923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26545" y="0"/>
            <a:ext cx="9365455" cy="6285229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1"/>
          <p:cNvSpPr txBox="1"/>
          <p:nvPr/>
        </p:nvSpPr>
        <p:spPr>
          <a:xfrm>
            <a:off x="0" y="6185659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21"/>
          <p:cNvSpPr txBox="1"/>
          <p:nvPr/>
        </p:nvSpPr>
        <p:spPr>
          <a:xfrm>
            <a:off x="0" y="197150"/>
            <a:ext cx="5131500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000000"/>
                </a:solidFill>
              </a:rPr>
              <a:t>[ 동요 수업 ] </a:t>
            </a:r>
            <a:r>
              <a:rPr lang="en" sz="2400" dirty="0"/>
              <a:t> </a:t>
            </a:r>
            <a:endParaRPr dirty="0"/>
          </a:p>
        </p:txBody>
      </p:sp>
      <p:graphicFrame>
        <p:nvGraphicFramePr>
          <p:cNvPr id="6" name="표 8">
            <a:extLst>
              <a:ext uri="{FF2B5EF4-FFF2-40B4-BE49-F238E27FC236}">
                <a16:creationId xmlns:a16="http://schemas.microsoft.com/office/drawing/2014/main" id="{6D0CD01E-7E9E-4642-BB87-14C1C26F37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1314304"/>
              </p:ext>
            </p:extLst>
          </p:nvPr>
        </p:nvGraphicFramePr>
        <p:xfrm>
          <a:off x="263398" y="1833714"/>
          <a:ext cx="1371755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755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508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</a:rPr>
                        <a:t>물</a:t>
                      </a:r>
                      <a:r>
                        <a:rPr lang="ko-KR" altLang="en-US" sz="2800" b="0" dirty="0">
                          <a:solidFill>
                            <a:srgbClr val="FF0000"/>
                          </a:solidFill>
                        </a:rPr>
                        <a:t>오리</a:t>
                      </a:r>
                      <a:endParaRPr lang="ko-KR" altLang="en-US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7" name="표 8">
            <a:extLst>
              <a:ext uri="{FF2B5EF4-FFF2-40B4-BE49-F238E27FC236}">
                <a16:creationId xmlns:a16="http://schemas.microsoft.com/office/drawing/2014/main" id="{EB09D1E3-2B4E-464C-9BB3-84E021C030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2791663"/>
              </p:ext>
            </p:extLst>
          </p:nvPr>
        </p:nvGraphicFramePr>
        <p:xfrm>
          <a:off x="263398" y="1150458"/>
          <a:ext cx="1371755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755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508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</a:rPr>
                        <a:t>병아</a:t>
                      </a:r>
                      <a:r>
                        <a:rPr lang="ko-KR" altLang="en-US" sz="2800" b="0" dirty="0">
                          <a:solidFill>
                            <a:srgbClr val="FF0000"/>
                          </a:solidFill>
                        </a:rPr>
                        <a:t>리</a:t>
                      </a:r>
                      <a:endParaRPr lang="ko-KR" altLang="en-US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8" name="표 8">
            <a:extLst>
              <a:ext uri="{FF2B5EF4-FFF2-40B4-BE49-F238E27FC236}">
                <a16:creationId xmlns:a16="http://schemas.microsoft.com/office/drawing/2014/main" id="{F87576F3-6154-4106-A2C1-91962F4CCA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378740"/>
              </p:ext>
            </p:extLst>
          </p:nvPr>
        </p:nvGraphicFramePr>
        <p:xfrm>
          <a:off x="263398" y="2516970"/>
          <a:ext cx="1371755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755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508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</a:rPr>
                        <a:t>개구</a:t>
                      </a:r>
                      <a:r>
                        <a:rPr lang="ko-KR" altLang="en-US" sz="2800" b="0" dirty="0">
                          <a:solidFill>
                            <a:srgbClr val="FF0000"/>
                          </a:solidFill>
                        </a:rPr>
                        <a:t>리</a:t>
                      </a:r>
                      <a:endParaRPr lang="ko-KR" altLang="en-US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3" name="직사각형 2">
            <a:extLst>
              <a:ext uri="{FF2B5EF4-FFF2-40B4-BE49-F238E27FC236}">
                <a16:creationId xmlns:a16="http://schemas.microsoft.com/office/drawing/2014/main" id="{7F36133F-CD23-41C2-A6E2-346745D809D2}"/>
              </a:ext>
            </a:extLst>
          </p:cNvPr>
          <p:cNvSpPr/>
          <p:nvPr/>
        </p:nvSpPr>
        <p:spPr>
          <a:xfrm>
            <a:off x="105850" y="5546565"/>
            <a:ext cx="2561920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노래링크</a:t>
            </a:r>
            <a:endParaRPr lang="en-US" altLang="ko-KR" b="1" dirty="0">
              <a:solidFill>
                <a:schemeClr val="tx1"/>
              </a:solidFill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ko-KR" altLang="en-US" dirty="0">
                <a:solidFill>
                  <a:srgbClr val="0563C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https://youtu.be/uTrvB_o7D98</a:t>
            </a:r>
            <a:endParaRPr lang="en-US" altLang="ko-KR" dirty="0"/>
          </a:p>
          <a:p>
            <a:endParaRPr lang="ko-KR" altLang="en-US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E64308B-8026-451D-992C-E5277117D626}"/>
              </a:ext>
            </a:extLst>
          </p:cNvPr>
          <p:cNvSpPr/>
          <p:nvPr/>
        </p:nvSpPr>
        <p:spPr>
          <a:xfrm>
            <a:off x="9137984" y="5915897"/>
            <a:ext cx="31069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chemeClr val="tx1"/>
                </a:solidFill>
              </a:rPr>
              <a:t>㈜애플비북스 </a:t>
            </a:r>
            <a:r>
              <a:rPr lang="ko-KR" altLang="en-US" b="1" dirty="0" err="1">
                <a:solidFill>
                  <a:schemeClr val="tx1"/>
                </a:solidFill>
              </a:rPr>
              <a:t>랄랄라테마동요그림책</a:t>
            </a:r>
            <a:endParaRPr lang="en-US" altLang="ko-KR" dirty="0"/>
          </a:p>
          <a:p>
            <a:endParaRPr lang="ko-KR" altLang="en-US" dirty="0"/>
          </a:p>
        </p:txBody>
      </p:sp>
      <p:pic>
        <p:nvPicPr>
          <p:cNvPr id="2" name="온라인 미디어 1" title="￬ﾞﾑ￬ﾝﾀ ￫ﾏﾙ￫ﾬﾼ￬ﾛﾐ ￢ﾙﾪ | ￬ﾂﾐ￬ﾕﾽ￬ﾂﾐ￬ﾕﾽ ￫ﾳﾑ￬ﾕﾄ￫ﾦﾬ | ￫ﾏﾙ￫ﾬﾼ￫ﾏﾙ￬ﾚﾔ |ￂﾠ￬ﾖﾴ￫ﾦﾰ￬ﾝﾴ ￬ﾝﾸ￪ﾸﾰ￫ﾏﾙ￬ﾚﾔ￢ﾘﾅ￬ﾧﾀ￫ﾋﾈ￭ﾂﾤ￬ﾦﾈ">
            <a:hlinkClick r:id="" action="ppaction://media"/>
            <a:extLst>
              <a:ext uri="{FF2B5EF4-FFF2-40B4-BE49-F238E27FC236}">
                <a16:creationId xmlns:a16="http://schemas.microsoft.com/office/drawing/2014/main" id="{4D00388A-33C4-4720-A61A-FC111017A21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153148" y="4853527"/>
            <a:ext cx="1200101" cy="6750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1;p20">
            <a:extLst>
              <a:ext uri="{FF2B5EF4-FFF2-40B4-BE49-F238E27FC236}">
                <a16:creationId xmlns:a16="http://schemas.microsoft.com/office/drawing/2014/main" id="{5411CE4B-0832-4C1E-8C73-716F8B52FBC7}"/>
              </a:ext>
            </a:extLst>
          </p:cNvPr>
          <p:cNvSpPr txBox="1"/>
          <p:nvPr/>
        </p:nvSpPr>
        <p:spPr>
          <a:xfrm>
            <a:off x="583710" y="132735"/>
            <a:ext cx="11298900" cy="5317602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[ 4 주차 특별활동 ]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chemeClr val="dk1"/>
                </a:solidFill>
              </a:rPr>
              <a:t>             </a:t>
            </a:r>
            <a:endParaRPr sz="4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chemeClr val="dk1"/>
                </a:solidFill>
              </a:rPr>
              <a:t>        </a:t>
            </a:r>
            <a:r>
              <a:rPr lang="ko-KR" altLang="en-US" sz="4400" b="1" dirty="0">
                <a:solidFill>
                  <a:srgbClr val="FF00FF"/>
                </a:solidFill>
              </a:rPr>
              <a:t>누가누가 멀리 뛰나</a:t>
            </a:r>
            <a:r>
              <a:rPr lang="ko-KR" altLang="en-US" sz="5400" b="1" dirty="0">
                <a:solidFill>
                  <a:srgbClr val="FF00FF"/>
                </a:solidFill>
              </a:rPr>
              <a:t> </a:t>
            </a:r>
            <a:r>
              <a:rPr lang="en-US" altLang="ko-KR" sz="3200" b="1" dirty="0">
                <a:solidFill>
                  <a:srgbClr val="7030A0"/>
                </a:solidFill>
              </a:rPr>
              <a:t>(</a:t>
            </a:r>
            <a:r>
              <a:rPr lang="ko-KR" altLang="en-US" sz="3200" b="1" dirty="0">
                <a:solidFill>
                  <a:srgbClr val="7030A0"/>
                </a:solidFill>
              </a:rPr>
              <a:t>개구리 접기</a:t>
            </a:r>
            <a:r>
              <a:rPr lang="en-US" altLang="ko-KR" sz="3200" b="1" dirty="0">
                <a:solidFill>
                  <a:srgbClr val="7030A0"/>
                </a:solidFill>
              </a:rPr>
              <a:t>)</a:t>
            </a:r>
          </a:p>
          <a:p>
            <a:pPr lvl="0">
              <a:lnSpc>
                <a:spcPct val="50000"/>
              </a:lnSpc>
            </a:pPr>
            <a:r>
              <a:rPr lang="en-US" sz="2800" b="1" dirty="0">
                <a:solidFill>
                  <a:srgbClr val="7030A0"/>
                </a:solidFill>
              </a:rPr>
              <a:t>    </a:t>
            </a:r>
            <a:r>
              <a:rPr lang="en" sz="2800" b="1" dirty="0">
                <a:solidFill>
                  <a:srgbClr val="7030A0"/>
                </a:solidFill>
              </a:rPr>
              <a:t>      </a:t>
            </a:r>
            <a:endParaRPr lang="en" sz="2400" b="1" dirty="0">
              <a:solidFill>
                <a:srgbClr val="7030A0"/>
              </a:solidFill>
            </a:endParaRPr>
          </a:p>
          <a:p>
            <a:pPr lvl="0">
              <a:lnSpc>
                <a:spcPct val="50000"/>
              </a:lnSpc>
            </a:pPr>
            <a:r>
              <a:rPr lang="en" sz="2400" b="1" dirty="0">
                <a:solidFill>
                  <a:srgbClr val="7030A0"/>
                </a:solidFill>
              </a:rPr>
              <a:t>                                </a:t>
            </a:r>
            <a:r>
              <a:rPr lang="en-US" sz="2400" b="1" dirty="0">
                <a:solidFill>
                  <a:schemeClr val="tx1"/>
                </a:solidFill>
                <a:hlinkClick r:id="rId3"/>
              </a:rPr>
              <a:t>https://youtu.be/NBy8YDAFAf0</a:t>
            </a:r>
            <a:endParaRPr lang="en-US" sz="2400" b="1" dirty="0">
              <a:solidFill>
                <a:schemeClr val="tx1"/>
              </a:solidFill>
            </a:endParaRPr>
          </a:p>
          <a:p>
            <a:pPr lvl="0">
              <a:lnSpc>
                <a:spcPct val="50000"/>
              </a:lnSpc>
            </a:pPr>
            <a:endParaRPr lang="en-US" sz="28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                               </a:t>
            </a:r>
            <a:r>
              <a:rPr lang="en" sz="2400" u="sng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ko-KR"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ko-KR"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ko-KR"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ko-KR"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ko-KR"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3" name="Google Shape;152;p20">
            <a:extLst>
              <a:ext uri="{FF2B5EF4-FFF2-40B4-BE49-F238E27FC236}">
                <a16:creationId xmlns:a16="http://schemas.microsoft.com/office/drawing/2014/main" id="{478B2AEF-2695-40F6-A90F-41938CB92930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Google Shape;145;p19">
            <a:extLst>
              <a:ext uri="{FF2B5EF4-FFF2-40B4-BE49-F238E27FC236}">
                <a16:creationId xmlns:a16="http://schemas.microsoft.com/office/drawing/2014/main" id="{B5282EA8-873A-402C-9859-BAACC708EAE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9395" r="5240"/>
          <a:stretch/>
        </p:blipFill>
        <p:spPr>
          <a:xfrm>
            <a:off x="2823614" y="2321272"/>
            <a:ext cx="6305636" cy="34953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7792423D-0CF6-4746-80EF-D08965F06F8C}"/>
              </a:ext>
            </a:extLst>
          </p:cNvPr>
          <p:cNvSpPr/>
          <p:nvPr/>
        </p:nvSpPr>
        <p:spPr>
          <a:xfrm>
            <a:off x="6716484" y="5795311"/>
            <a:ext cx="255550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/>
              <a:t>참고를 위한 수업 실제 사진입니다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8090008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47;p26">
            <a:extLst>
              <a:ext uri="{FF2B5EF4-FFF2-40B4-BE49-F238E27FC236}">
                <a16:creationId xmlns:a16="http://schemas.microsoft.com/office/drawing/2014/main" id="{65871661-6C80-406D-BDED-AADE40F396E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01;p15">
            <a:extLst>
              <a:ext uri="{FF2B5EF4-FFF2-40B4-BE49-F238E27FC236}">
                <a16:creationId xmlns:a16="http://schemas.microsoft.com/office/drawing/2014/main" id="{352CC56B-8DCA-47AA-9266-78D8D98D0094}"/>
              </a:ext>
            </a:extLst>
          </p:cNvPr>
          <p:cNvSpPr txBox="1"/>
          <p:nvPr/>
        </p:nvSpPr>
        <p:spPr>
          <a:xfrm>
            <a:off x="286699" y="1569"/>
            <a:ext cx="11618602" cy="703434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en-US" sz="2800" dirty="0">
                <a:latin typeface="Aharoni" panose="020B0604020202020204" pitchFamily="2" charset="-79"/>
                <a:cs typeface="Aharoni" panose="020B0604020202020204" pitchFamily="2" charset="-79"/>
              </a:rPr>
              <a:t>References</a:t>
            </a:r>
            <a:endParaRPr sz="2800" dirty="0">
              <a:solidFill>
                <a:schemeClr val="tx1"/>
              </a:solidFill>
              <a:latin typeface="Aharoni" panose="020B0604020202020204" pitchFamily="2" charset="-79"/>
              <a:cs typeface="Aharoni" panose="020B0604020202020204" pitchFamily="2" charset="-79"/>
            </a:endParaRPr>
          </a:p>
        </p:txBody>
      </p:sp>
      <p:sp>
        <p:nvSpPr>
          <p:cNvPr id="8" name="Google Shape;101;p15">
            <a:extLst>
              <a:ext uri="{FF2B5EF4-FFF2-40B4-BE49-F238E27FC236}">
                <a16:creationId xmlns:a16="http://schemas.microsoft.com/office/drawing/2014/main" id="{05E42E8A-C4B0-4806-8A97-85D2596A9AFA}"/>
              </a:ext>
            </a:extLst>
          </p:cNvPr>
          <p:cNvSpPr txBox="1"/>
          <p:nvPr/>
        </p:nvSpPr>
        <p:spPr>
          <a:xfrm>
            <a:off x="286699" y="849086"/>
            <a:ext cx="11618602" cy="5153561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dirty="0"/>
              <a:t>코뿔소 한글쓰기 </a:t>
            </a:r>
            <a:r>
              <a:rPr lang="en-US" altLang="ko-KR" sz="2000" dirty="0"/>
              <a:t>(</a:t>
            </a:r>
            <a:r>
              <a:rPr lang="ko-KR" altLang="en-US" sz="2000" dirty="0"/>
              <a:t>단어</a:t>
            </a:r>
            <a:r>
              <a:rPr lang="en-US" altLang="ko-KR" sz="2000" dirty="0"/>
              <a:t>)</a:t>
            </a: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https://youtu.be/7JnWRyxz-rM</a:t>
            </a:r>
            <a:endParaRPr lang="en-US" altLang="ko-KR" sz="2000" dirty="0"/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2000" u="sng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https://youtu.be/sI8bk7vqys0</a:t>
            </a:r>
            <a:endParaRPr lang="en" altLang="ko-KR" sz="2000" u="sng" dirty="0"/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2000" u="sng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https://youtu.be/a0ybUSnMQew?list=PLvGNX68W6qsd96SkJBk5dJuXNZgMNYW06</a:t>
            </a:r>
            <a:endParaRPr lang="en-US" altLang="ko-KR" sz="2000" b="1" dirty="0">
              <a:ln w="6600">
                <a:solidFill>
                  <a:schemeClr val="accent2"/>
                </a:solidFill>
                <a:prstDash val="solid"/>
              </a:ln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2000" u="sng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https://youtu.be/A7JczAgrmII?list=PLvGNX68W6qsd96SkJBk5dJuXNZgMNYW06</a:t>
            </a:r>
            <a:endParaRPr lang="en" altLang="ko-KR" sz="2000" u="sng" dirty="0"/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2000" dirty="0">
                <a:solidFill>
                  <a:schemeClr val="tx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https://youtu.be/aLATvT_UHGk</a:t>
            </a:r>
            <a:endParaRPr lang="en" altLang="ko-KR" sz="2000" dirty="0">
              <a:solidFill>
                <a:schemeClr val="tx1"/>
              </a:solidFill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solidFill>
                  <a:schemeClr val="tx1"/>
                </a:solidFill>
                <a:ea typeface="Impact"/>
                <a:cs typeface="Impact"/>
                <a:sym typeface="Impac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https://youtu.be/C2VN2swmngI?list=PL0Xce52AoWX5VMxw_T5UYkH_T-qFyczkf\</a:t>
            </a:r>
            <a:endParaRPr lang="en-US" altLang="ko-KR" sz="2000" dirty="0">
              <a:solidFill>
                <a:schemeClr val="tx1"/>
              </a:solidFill>
              <a:ea typeface="Impact"/>
              <a:cs typeface="Impact"/>
              <a:sym typeface="Impact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solidFill>
                  <a:schemeClr val="tx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https://youtu.be/NBy8YDAFAf0</a:t>
            </a:r>
            <a:endParaRPr lang="en-US" altLang="ko-KR" sz="2000" dirty="0">
              <a:solidFill>
                <a:schemeClr val="tx1"/>
              </a:solidFill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" altLang="ko-KR" sz="2000" u="sng" dirty="0">
              <a:solidFill>
                <a:schemeClr val="tx1"/>
              </a:solidFill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dirty="0">
                <a:solidFill>
                  <a:schemeClr val="tx1"/>
                </a:solidFill>
              </a:rPr>
              <a:t>이미지  </a:t>
            </a:r>
            <a:r>
              <a:rPr lang="en-US" altLang="ko-KR" sz="2000" dirty="0">
                <a:solidFill>
                  <a:schemeClr val="tx1"/>
                </a:solidFill>
              </a:rPr>
              <a:t>: google.com / youtube.com</a:t>
            </a:r>
          </a:p>
          <a:p>
            <a:r>
              <a:rPr lang="en-US" altLang="ko-KR" sz="2000" dirty="0"/>
              <a:t>                       </a:t>
            </a:r>
            <a:r>
              <a:rPr lang="ko-KR" altLang="en-US" sz="2000" dirty="0">
                <a:solidFill>
                  <a:schemeClr val="tx1"/>
                </a:solidFill>
              </a:rPr>
              <a:t>㈜애플비북스 랄랄라 테마동요 그림책</a:t>
            </a:r>
            <a:endParaRPr lang="en-US" altLang="ko-KR" sz="2000" dirty="0"/>
          </a:p>
          <a:p>
            <a:r>
              <a:rPr lang="en" altLang="ko-KR" sz="2400" u="sng" dirty="0">
                <a:solidFill>
                  <a:schemeClr val="hlink"/>
                </a:solidFill>
              </a:rPr>
              <a:t>       </a:t>
            </a:r>
            <a:endParaRPr lang="ko-KR" altLang="en-US" sz="24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885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07;p16">
            <a:extLst>
              <a:ext uri="{FF2B5EF4-FFF2-40B4-BE49-F238E27FC236}">
                <a16:creationId xmlns:a16="http://schemas.microsoft.com/office/drawing/2014/main" id="{0A98A1DA-BE44-43E8-920D-BFFE3ED8B311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09A3968-B8A1-40A7-9F00-D890302D3E69}"/>
              </a:ext>
            </a:extLst>
          </p:cNvPr>
          <p:cNvSpPr/>
          <p:nvPr/>
        </p:nvSpPr>
        <p:spPr>
          <a:xfrm>
            <a:off x="6614403" y="1788718"/>
            <a:ext cx="432041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안녕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친구들</a:t>
            </a:r>
            <a:r>
              <a:rPr lang="en-US" altLang="ko-KR" sz="6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3915A5C-EC37-4674-AB1C-140D271D304C}"/>
              </a:ext>
            </a:extLst>
          </p:cNvPr>
          <p:cNvSpPr/>
          <p:nvPr/>
        </p:nvSpPr>
        <p:spPr>
          <a:xfrm>
            <a:off x="4669069" y="638367"/>
            <a:ext cx="78856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안녕하세요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선생님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pic>
        <p:nvPicPr>
          <p:cNvPr id="15" name="온라인 미디어 1" title="￫ﾏﾄ￫ﾠﾈ￫ﾯﾸ￭ﾌﾡ￭ﾌﾡ - ￪ﾼﾭ￪ﾼﾭ ￬ﾕﾽ￬ﾆﾍ￭ﾕﾴ(2018)">
            <a:hlinkClick r:id="" action="ppaction://media"/>
            <a:extLst>
              <a:ext uri="{FF2B5EF4-FFF2-40B4-BE49-F238E27FC236}">
                <a16:creationId xmlns:a16="http://schemas.microsoft.com/office/drawing/2014/main" id="{55BDEB8E-2692-4547-A27D-A300A81941C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11444" y="738197"/>
            <a:ext cx="3211955" cy="2695642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8DA3F97B-129F-4EC1-86F2-E89ECE24D099}"/>
              </a:ext>
            </a:extLst>
          </p:cNvPr>
          <p:cNvSpPr/>
          <p:nvPr/>
        </p:nvSpPr>
        <p:spPr>
          <a:xfrm>
            <a:off x="5496946" y="4296703"/>
            <a:ext cx="54378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수업할 때 집중하기로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56F3734-A302-4CD6-9074-C489FE57AA25}"/>
              </a:ext>
            </a:extLst>
          </p:cNvPr>
          <p:cNvSpPr/>
          <p:nvPr/>
        </p:nvSpPr>
        <p:spPr>
          <a:xfrm>
            <a:off x="5496946" y="3457472"/>
            <a:ext cx="54378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인사 잘하기로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A4725A6-8321-4247-BBC5-F63549770BDD}"/>
              </a:ext>
            </a:extLst>
          </p:cNvPr>
          <p:cNvSpPr/>
          <p:nvPr/>
        </p:nvSpPr>
        <p:spPr>
          <a:xfrm>
            <a:off x="4949338" y="5135934"/>
            <a:ext cx="59854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친구들과 </a:t>
            </a:r>
            <a:r>
              <a:rPr lang="ko-KR" alt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사이좋게</a:t>
            </a:r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지내기로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AB7BEE0-4F10-4A22-A8C1-10694B365430}"/>
              </a:ext>
            </a:extLst>
          </p:cNvPr>
          <p:cNvSpPr/>
          <p:nvPr/>
        </p:nvSpPr>
        <p:spPr>
          <a:xfrm>
            <a:off x="960309" y="3457472"/>
            <a:ext cx="23142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>
                <a:hlinkClick r:id="rId5"/>
              </a:rPr>
              <a:t>https://youtu.be/7JnWRyxz-rM</a:t>
            </a:r>
            <a:endParaRPr lang="en-US" altLang="ko-KR" sz="1200" dirty="0"/>
          </a:p>
          <a:p>
            <a:endParaRPr lang="ko-KR" alt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3.33333E-6 L 0 -0.07223 " pathEditMode="relative" rAng="0" ptsTypes="AA">
                                      <p:cBhvr>
                                        <p:cTn id="8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4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13" grpId="0"/>
      <p:bldP spid="14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BDE224A1-8924-4BBA-B460-9A77BFE38682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0EC2314-3938-4ECA-B515-CF8C88FC6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590" y="1198081"/>
            <a:ext cx="5625885" cy="400934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E39DA4D6-0523-4B59-9B45-B7473D273B77}"/>
              </a:ext>
            </a:extLst>
          </p:cNvPr>
          <p:cNvSpPr/>
          <p:nvPr/>
        </p:nvSpPr>
        <p:spPr>
          <a:xfrm>
            <a:off x="6428686" y="1167170"/>
            <a:ext cx="502972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자음노래 </a:t>
            </a:r>
            <a:r>
              <a:rPr lang="en-US" altLang="ko-KR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: </a:t>
            </a:r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en-US" altLang="ko-KR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r>
              <a:rPr lang="ko-KR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모음노래 </a:t>
            </a:r>
            <a:r>
              <a:rPr lang="en-US" altLang="ko-KR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: </a:t>
            </a:r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57DFB60-4141-4439-8B29-5581A90DC2D1}"/>
              </a:ext>
            </a:extLst>
          </p:cNvPr>
          <p:cNvSpPr/>
          <p:nvPr/>
        </p:nvSpPr>
        <p:spPr>
          <a:xfrm>
            <a:off x="6421467" y="1859667"/>
            <a:ext cx="4996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400" u="sng" dirty="0">
                <a:solidFill>
                  <a:schemeClr val="hlink"/>
                </a:solidFill>
                <a:hlinkClick r:id="rId3"/>
              </a:rPr>
              <a:t>https://youtu.be/sI8bk7vqys0</a:t>
            </a:r>
            <a:r>
              <a:rPr lang="en" altLang="ko-KR" sz="2400" dirty="0"/>
              <a:t> 1:28</a:t>
            </a:r>
            <a:endParaRPr lang="ko-KR" altLang="en-US" sz="24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A8B7D83-9C6E-43E9-9FAB-48CC6F4FE01D}"/>
              </a:ext>
            </a:extLst>
          </p:cNvPr>
          <p:cNvSpPr/>
          <p:nvPr/>
        </p:nvSpPr>
        <p:spPr>
          <a:xfrm>
            <a:off x="6461747" y="3499650"/>
            <a:ext cx="50297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000" u="sng" dirty="0">
                <a:solidFill>
                  <a:schemeClr val="hlink"/>
                </a:solidFill>
                <a:hlinkClick r:id="rId4"/>
              </a:rPr>
              <a:t>https://youtu.be/a0ybUSnMQew?list=PLvGNX68W6qsd96SkJBk5dJuXNZgMNYW06</a:t>
            </a:r>
            <a:endParaRPr lang="en-US" altLang="ko-KR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0F036EA-9B76-481F-9276-5A14C7E8130B}"/>
              </a:ext>
            </a:extLst>
          </p:cNvPr>
          <p:cNvSpPr/>
          <p:nvPr/>
        </p:nvSpPr>
        <p:spPr>
          <a:xfrm>
            <a:off x="6445216" y="4509686"/>
            <a:ext cx="49966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000" u="sng" dirty="0">
                <a:solidFill>
                  <a:schemeClr val="hlink"/>
                </a:solidFill>
                <a:hlinkClick r:id="rId5"/>
              </a:rPr>
              <a:t>https://youtu.be/A7JczAgrmII?list=PLvGNX68W6qsd96SkJBk5dJuXNZgMNYW06</a:t>
            </a:r>
            <a:endParaRPr lang="ko-KR" alt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A08158-34E0-452D-BE8F-20235AC3D8E1}"/>
              </a:ext>
            </a:extLst>
          </p:cNvPr>
          <p:cNvSpPr txBox="1"/>
          <p:nvPr/>
        </p:nvSpPr>
        <p:spPr>
          <a:xfrm>
            <a:off x="4468789" y="5168058"/>
            <a:ext cx="25559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Youtube.com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82549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13EBB249-3438-471D-9628-654220DC32E9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B326CF0-4E50-4E1B-862C-F2AF42515369}"/>
              </a:ext>
            </a:extLst>
          </p:cNvPr>
          <p:cNvSpPr/>
          <p:nvPr/>
        </p:nvSpPr>
        <p:spPr>
          <a:xfrm>
            <a:off x="151528" y="215548"/>
            <a:ext cx="294503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복습 한글 다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-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디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ED0FB15E-8499-443B-85B0-785B26AD6BA7}"/>
              </a:ext>
            </a:extLst>
          </p:cNvPr>
          <p:cNvSpPr/>
          <p:nvPr/>
        </p:nvSpPr>
        <p:spPr>
          <a:xfrm>
            <a:off x="9199244" y="49386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0BE9AC2-B04E-4B95-85D2-12089C95FCDB}"/>
              </a:ext>
            </a:extLst>
          </p:cNvPr>
          <p:cNvSpPr/>
          <p:nvPr/>
        </p:nvSpPr>
        <p:spPr>
          <a:xfrm>
            <a:off x="1743143" y="100416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B05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CCA9F5B-3162-497B-B7AE-7A0F3A3D112C}"/>
              </a:ext>
            </a:extLst>
          </p:cNvPr>
          <p:cNvSpPr/>
          <p:nvPr/>
        </p:nvSpPr>
        <p:spPr>
          <a:xfrm>
            <a:off x="9199244" y="47012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48697D8-5D5D-4DE5-A3A5-5647BA97394F}"/>
              </a:ext>
            </a:extLst>
          </p:cNvPr>
          <p:cNvSpPr/>
          <p:nvPr/>
        </p:nvSpPr>
        <p:spPr>
          <a:xfrm>
            <a:off x="9197077" y="446381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3A7B80F-4F53-4D98-BF2C-BC9EA4B36266}"/>
              </a:ext>
            </a:extLst>
          </p:cNvPr>
          <p:cNvSpPr/>
          <p:nvPr/>
        </p:nvSpPr>
        <p:spPr>
          <a:xfrm>
            <a:off x="9004374" y="48199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3194BBA-5EF9-4D35-BD76-6C6E82FB57BD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9B32F91-9A86-4640-A103-368111BE4E1D}"/>
              </a:ext>
            </a:extLst>
          </p:cNvPr>
          <p:cNvSpPr/>
          <p:nvPr/>
        </p:nvSpPr>
        <p:spPr>
          <a:xfrm>
            <a:off x="9199597" y="458253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EA07208-3185-4304-AE15-092B87931F33}"/>
              </a:ext>
            </a:extLst>
          </p:cNvPr>
          <p:cNvSpPr/>
          <p:nvPr/>
        </p:nvSpPr>
        <p:spPr>
          <a:xfrm>
            <a:off x="3850681" y="29275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E44C86F-4E58-4B8E-92D8-985FB19DF609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DBCE1A1-C397-457C-8E38-300123252C64}"/>
              </a:ext>
            </a:extLst>
          </p:cNvPr>
          <p:cNvSpPr/>
          <p:nvPr/>
        </p:nvSpPr>
        <p:spPr>
          <a:xfrm>
            <a:off x="3695761" y="2979418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4B071CFC-2550-4AF2-955E-07CA67DDC490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C8BB6BD-8ADE-46FC-B3B1-BA7B62563B7A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5715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3 L 0.17487 -0.13125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-0.2944 2.22222E-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-0.2944 4.44444E-6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9 -3.33333E-6 L -0.26354 0.0094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02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59259E-6 L -0.24544 0.00393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79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500"/>
                            </p:stCondLst>
                            <p:childTnLst>
                              <p:par>
                                <p:cTn id="7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22222E-6 L -0.00065 -0.09838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4500"/>
                            </p:stCondLst>
                            <p:childTnLst>
                              <p:par>
                                <p:cTn id="8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0"/>
                            </p:stCondLst>
                            <p:childTnLst>
                              <p:par>
                                <p:cTn id="8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6500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7000"/>
                            </p:stCondLst>
                            <p:childTnLst>
                              <p:par>
                                <p:cTn id="9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9500"/>
                            </p:stCondLst>
                            <p:childTnLst>
                              <p:par>
                                <p:cTn id="1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L -0.26406 0.00625 " pathEditMode="relative" rAng="0" ptsTypes="AA">
                                      <p:cBhvr>
                                        <p:cTn id="1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3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500"/>
                            </p:stCondLst>
                            <p:childTnLst>
                              <p:par>
                                <p:cTn id="11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1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1500"/>
                            </p:stCondLst>
                            <p:childTnLst>
                              <p:par>
                                <p:cTn id="128" presetID="10" presetClass="entr" presetSubtype="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2" presetID="42" presetClass="path" presetSubtype="0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2"/>
                                    </p:cond>
                                  </p:end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1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3000"/>
                            </p:stCondLst>
                            <p:childTnLst>
                              <p:par>
                                <p:cTn id="135" presetID="10" presetClass="exit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5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  <p:bldP spid="5" grpId="0"/>
      <p:bldP spid="5" grpId="1"/>
      <p:bldP spid="5" grpId="2"/>
      <p:bldP spid="6" grpId="0"/>
      <p:bldP spid="6" grpId="1"/>
      <p:bldP spid="6" grpId="2"/>
      <p:bldP spid="7" grpId="0"/>
      <p:bldP spid="7" grpId="1"/>
      <p:bldP spid="7" grpId="2"/>
      <p:bldP spid="8" grpId="0"/>
      <p:bldP spid="8" grpId="1"/>
      <p:bldP spid="8" grpId="2"/>
      <p:bldP spid="9" grpId="0"/>
      <p:bldP spid="9" grpId="1"/>
      <p:bldP spid="9" grpId="2"/>
      <p:bldP spid="10" grpId="0"/>
      <p:bldP spid="10" grpId="1"/>
      <p:bldP spid="10" grpId="2"/>
      <p:bldP spid="11" grpId="0"/>
      <p:bldP spid="11" grpId="1"/>
      <p:bldP spid="11" grpId="2"/>
      <p:bldP spid="12" grpId="0"/>
      <p:bldP spid="12" grpId="1"/>
      <p:bldP spid="12" grpId="2"/>
      <p:bldP spid="13" grpId="0"/>
      <p:bldP spid="13" grpId="1"/>
      <p:bldP spid="13" grpId="2"/>
      <p:bldP spid="14" grpId="0"/>
      <p:bldP spid="14" grpId="1"/>
      <p:bldP spid="14" grpId="2"/>
      <p:bldP spid="15" grpId="0"/>
      <p:bldP spid="15" grpId="1"/>
      <p:bldP spid="15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50A7686D-46C4-48C5-8745-DCD39A37E382}"/>
              </a:ext>
            </a:extLst>
          </p:cNvPr>
          <p:cNvSpPr/>
          <p:nvPr/>
        </p:nvSpPr>
        <p:spPr>
          <a:xfrm>
            <a:off x="832785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E1D8A5B-0B44-4079-9EB7-3CC3006CFD30}"/>
              </a:ext>
            </a:extLst>
          </p:cNvPr>
          <p:cNvSpPr/>
          <p:nvPr/>
        </p:nvSpPr>
        <p:spPr>
          <a:xfrm>
            <a:off x="198121" y="224737"/>
            <a:ext cx="287610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오늘의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한글자음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4CDB0D1-9DCB-4E8D-8E37-4E4AA5AC5D9A}"/>
              </a:ext>
            </a:extLst>
          </p:cNvPr>
          <p:cNvSpPr/>
          <p:nvPr/>
        </p:nvSpPr>
        <p:spPr>
          <a:xfrm>
            <a:off x="2350159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116A8C3-0206-407E-A324-344BDE7A6525}"/>
              </a:ext>
            </a:extLst>
          </p:cNvPr>
          <p:cNvSpPr/>
          <p:nvPr/>
        </p:nvSpPr>
        <p:spPr>
          <a:xfrm>
            <a:off x="3867533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38C6BFA-822F-419F-A894-AA7C6152EAB5}"/>
              </a:ext>
            </a:extLst>
          </p:cNvPr>
          <p:cNvSpPr/>
          <p:nvPr/>
        </p:nvSpPr>
        <p:spPr>
          <a:xfrm>
            <a:off x="5384907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728C3DE-C3A8-4873-AB6D-0F0B99887138}"/>
              </a:ext>
            </a:extLst>
          </p:cNvPr>
          <p:cNvSpPr/>
          <p:nvPr/>
        </p:nvSpPr>
        <p:spPr>
          <a:xfrm>
            <a:off x="832785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2DDE252-314F-4729-ACA9-E3D2F3AE0296}"/>
              </a:ext>
            </a:extLst>
          </p:cNvPr>
          <p:cNvSpPr/>
          <p:nvPr/>
        </p:nvSpPr>
        <p:spPr>
          <a:xfrm>
            <a:off x="2350159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11EF64F-CB41-4C35-A780-9D042816AE24}"/>
              </a:ext>
            </a:extLst>
          </p:cNvPr>
          <p:cNvSpPr/>
          <p:nvPr/>
        </p:nvSpPr>
        <p:spPr>
          <a:xfrm>
            <a:off x="3867533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EFFADCD-87C3-406F-B43F-8039523A8753}"/>
              </a:ext>
            </a:extLst>
          </p:cNvPr>
          <p:cNvSpPr/>
          <p:nvPr/>
        </p:nvSpPr>
        <p:spPr>
          <a:xfrm>
            <a:off x="5384907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269FBE2-2819-4F98-B98F-29C7E73509F3}"/>
              </a:ext>
            </a:extLst>
          </p:cNvPr>
          <p:cNvSpPr/>
          <p:nvPr/>
        </p:nvSpPr>
        <p:spPr>
          <a:xfrm>
            <a:off x="6807092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B0FFF8CD-0D30-4CAF-BBB5-3539C924CA48}"/>
              </a:ext>
            </a:extLst>
          </p:cNvPr>
          <p:cNvSpPr/>
          <p:nvPr/>
        </p:nvSpPr>
        <p:spPr>
          <a:xfrm>
            <a:off x="8324466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0B50643-74DC-41D2-BD7B-4121C1BA860D}"/>
              </a:ext>
            </a:extLst>
          </p:cNvPr>
          <p:cNvSpPr/>
          <p:nvPr/>
        </p:nvSpPr>
        <p:spPr>
          <a:xfrm>
            <a:off x="9841840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462F2B5-820E-47D2-AB03-9D679EF4CE09}"/>
              </a:ext>
            </a:extLst>
          </p:cNvPr>
          <p:cNvSpPr/>
          <p:nvPr/>
        </p:nvSpPr>
        <p:spPr>
          <a:xfrm>
            <a:off x="6807092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7393F86-CC75-4F9E-9C2F-B560F40F8492}"/>
              </a:ext>
            </a:extLst>
          </p:cNvPr>
          <p:cNvSpPr/>
          <p:nvPr/>
        </p:nvSpPr>
        <p:spPr>
          <a:xfrm>
            <a:off x="8324466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A270F8F-4AD1-4717-BB79-AB44E7A2D6FB}"/>
              </a:ext>
            </a:extLst>
          </p:cNvPr>
          <p:cNvSpPr/>
          <p:nvPr/>
        </p:nvSpPr>
        <p:spPr>
          <a:xfrm>
            <a:off x="9841840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Google Shape;107;p16">
            <a:extLst>
              <a:ext uri="{FF2B5EF4-FFF2-40B4-BE49-F238E27FC236}">
                <a16:creationId xmlns:a16="http://schemas.microsoft.com/office/drawing/2014/main" id="{844AD9FC-D461-44AC-AF69-787FAC4B7FF0}"/>
              </a:ext>
            </a:extLst>
          </p:cNvPr>
          <p:cNvSpPr txBox="1"/>
          <p:nvPr/>
        </p:nvSpPr>
        <p:spPr>
          <a:xfrm>
            <a:off x="0" y="6183000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975BCE5-9AFF-47DF-8FD1-256FD8B6002B}"/>
              </a:ext>
            </a:extLst>
          </p:cNvPr>
          <p:cNvSpPr/>
          <p:nvPr/>
        </p:nvSpPr>
        <p:spPr>
          <a:xfrm>
            <a:off x="1282508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16E4DF9C-517F-4E94-859E-93EB9952C818}"/>
              </a:ext>
            </a:extLst>
          </p:cNvPr>
          <p:cNvSpPr/>
          <p:nvPr/>
        </p:nvSpPr>
        <p:spPr>
          <a:xfrm>
            <a:off x="2777521" y="1255355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2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CA16926-B282-49FE-8FD1-14B0B49CAEB7}"/>
              </a:ext>
            </a:extLst>
          </p:cNvPr>
          <p:cNvSpPr/>
          <p:nvPr/>
        </p:nvSpPr>
        <p:spPr>
          <a:xfrm>
            <a:off x="4304673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3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BADC4B4-A458-4343-92B0-8394857D3386}"/>
              </a:ext>
            </a:extLst>
          </p:cNvPr>
          <p:cNvSpPr/>
          <p:nvPr/>
        </p:nvSpPr>
        <p:spPr>
          <a:xfrm>
            <a:off x="5741874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4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2CF7A8B-272E-4C3B-820F-2EFAD9AA7B9A}"/>
              </a:ext>
            </a:extLst>
          </p:cNvPr>
          <p:cNvSpPr/>
          <p:nvPr/>
        </p:nvSpPr>
        <p:spPr>
          <a:xfrm>
            <a:off x="7166762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5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73D2142-0D03-4BA2-AB9F-74EFD17563AC}"/>
              </a:ext>
            </a:extLst>
          </p:cNvPr>
          <p:cNvSpPr/>
          <p:nvPr/>
        </p:nvSpPr>
        <p:spPr>
          <a:xfrm>
            <a:off x="8706664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6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22F9145C-F226-443D-9BBB-418131B23C47}"/>
              </a:ext>
            </a:extLst>
          </p:cNvPr>
          <p:cNvSpPr/>
          <p:nvPr/>
        </p:nvSpPr>
        <p:spPr>
          <a:xfrm>
            <a:off x="10222632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7</a:t>
            </a: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ACDCD8B5-AAAA-4D94-B235-9A65FB243A09}"/>
              </a:ext>
            </a:extLst>
          </p:cNvPr>
          <p:cNvGrpSpPr/>
          <p:nvPr/>
        </p:nvGrpSpPr>
        <p:grpSpPr>
          <a:xfrm>
            <a:off x="1260706" y="3651966"/>
            <a:ext cx="9626981" cy="549108"/>
            <a:chOff x="1233577" y="1488896"/>
            <a:chExt cx="9626981" cy="549108"/>
          </a:xfrm>
        </p:grpSpPr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67EB3AB3-3095-4550-B6A4-477BEE55AE59}"/>
                </a:ext>
              </a:extLst>
            </p:cNvPr>
            <p:cNvSpPr/>
            <p:nvPr/>
          </p:nvSpPr>
          <p:spPr>
            <a:xfrm>
              <a:off x="1233577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8</a:t>
              </a:r>
            </a:p>
          </p:txBody>
        </p:sp>
        <p:sp>
          <p:nvSpPr>
            <p:cNvPr id="27" name="직사각형 26">
              <a:extLst>
                <a:ext uri="{FF2B5EF4-FFF2-40B4-BE49-F238E27FC236}">
                  <a16:creationId xmlns:a16="http://schemas.microsoft.com/office/drawing/2014/main" id="{F827C52D-97EB-43DC-82E2-303AB4F7DD7A}"/>
                </a:ext>
              </a:extLst>
            </p:cNvPr>
            <p:cNvSpPr/>
            <p:nvPr/>
          </p:nvSpPr>
          <p:spPr>
            <a:xfrm>
              <a:off x="2749545" y="1488896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9</a:t>
              </a:r>
            </a:p>
          </p:txBody>
        </p:sp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F2765C34-5EE9-411B-86AE-4CDA59C1ECEA}"/>
                </a:ext>
              </a:extLst>
            </p:cNvPr>
            <p:cNvSpPr/>
            <p:nvPr/>
          </p:nvSpPr>
          <p:spPr>
            <a:xfrm>
              <a:off x="4255742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10</a:t>
              </a:r>
            </a:p>
          </p:txBody>
        </p: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65684600-9BA1-4322-8650-D01FCD8B73BC}"/>
                </a:ext>
              </a:extLst>
            </p:cNvPr>
            <p:cNvSpPr/>
            <p:nvPr/>
          </p:nvSpPr>
          <p:spPr>
            <a:xfrm>
              <a:off x="5692943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11</a:t>
              </a:r>
            </a:p>
          </p:txBody>
        </p:sp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5182335A-8383-4414-A511-35063AA998DF}"/>
                </a:ext>
              </a:extLst>
            </p:cNvPr>
            <p:cNvSpPr/>
            <p:nvPr/>
          </p:nvSpPr>
          <p:spPr>
            <a:xfrm>
              <a:off x="7117831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12</a:t>
              </a:r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25A52384-682E-404B-ACA8-F2653C7E7FB0}"/>
                </a:ext>
              </a:extLst>
            </p:cNvPr>
            <p:cNvSpPr/>
            <p:nvPr/>
          </p:nvSpPr>
          <p:spPr>
            <a:xfrm>
              <a:off x="8657733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13</a:t>
              </a: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880F1EAA-2A7C-4D7E-8A08-56AE3B068D82}"/>
                </a:ext>
              </a:extLst>
            </p:cNvPr>
            <p:cNvSpPr/>
            <p:nvPr/>
          </p:nvSpPr>
          <p:spPr>
            <a:xfrm>
              <a:off x="10173701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14</a:t>
              </a:r>
            </a:p>
          </p:txBody>
        </p:sp>
      </p:grp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76E0EFA8-0F21-4224-B918-1E3A821034AC}"/>
              </a:ext>
            </a:extLst>
          </p:cNvPr>
          <p:cNvSpPr/>
          <p:nvPr/>
        </p:nvSpPr>
        <p:spPr>
          <a:xfrm>
            <a:off x="4764821" y="683380"/>
            <a:ext cx="2755884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2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2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29385643-5518-415F-B2F5-D448F4CCE8AF}"/>
              </a:ext>
            </a:extLst>
          </p:cNvPr>
          <p:cNvSpPr/>
          <p:nvPr/>
        </p:nvSpPr>
        <p:spPr>
          <a:xfrm>
            <a:off x="5222409" y="4229160"/>
            <a:ext cx="173316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[ </a:t>
            </a:r>
            <a:r>
              <a:rPr lang="ko-KR" alt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리  을 </a:t>
            </a:r>
            <a:r>
              <a:rPr lang="en-US" altLang="ko-KR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425971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3.7037E-6 L -2.5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7037E-6 L -1.66667E-6 -0.07222 " pathEditMode="relative" rAng="0" ptsTypes="AA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-3.7037E-6 L -8.33333E-7 -0.07222 " pathEditMode="relative" rAng="0" ptsTypes="AA">
                                      <p:cBhvr>
                                        <p:cTn id="2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3.7037E-6 L 0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-3.7037E-6 L 3.33333E-6 -0.07222 " pathEditMode="relative" rAng="0" ptsTypes="AA">
                                      <p:cBhvr>
                                        <p:cTn id="3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16667E-6 -3.7037E-6 L 4.16667E-6 -0.07222 " pathEditMode="relative" rAng="0" ptsTypes="AA">
                                      <p:cBhvr>
                                        <p:cTn id="4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79167E-6 -3.7037E-6 L -4.79167E-6 -0.07222 " pathEditMode="relative" rAng="0" ptsTypes="AA">
                                      <p:cBhvr>
                                        <p:cTn id="4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1.85185E-6 L -2.5E-6 -0.07222 " pathEditMode="relative" rAng="0" ptsTypes="AA">
                                      <p:cBhvr>
                                        <p:cTn id="5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1.85185E-6 L -1.66667E-6 -0.07222 " pathEditMode="relative" rAng="0" ptsTypes="AA">
                                      <p:cBhvr>
                                        <p:cTn id="6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-1.85185E-6 L -8.33333E-7 -0.07222 " pathEditMode="relative" rAng="0" ptsTypes="AA">
                                      <p:cBhvr>
                                        <p:cTn id="6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7222 " pathEditMode="relative" rAng="0" ptsTypes="AA">
                                      <p:cBhvr>
                                        <p:cTn id="7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-1.85185E-6 L 3.33333E-6 -0.07222 " pathEditMode="relative" rAng="0" ptsTypes="AA">
                                      <p:cBhvr>
                                        <p:cTn id="8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0"/>
                            </p:stCondLst>
                            <p:childTnLst>
                              <p:par>
                                <p:cTn id="8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16667E-6 -1.85185E-6 L 4.16667E-6 -0.07222 " pathEditMode="relative" rAng="0" ptsTypes="AA">
                                      <p:cBhvr>
                                        <p:cTn id="9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0"/>
                            </p:stCondLst>
                            <p:childTnLst>
                              <p:par>
                                <p:cTn id="9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79167E-6 -1.85185E-6 L -4.79167E-6 -0.07222 " pathEditMode="relative" rAng="0" ptsTypes="AA">
                                      <p:cBhvr>
                                        <p:cTn id="9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000"/>
                            </p:stCondLst>
                            <p:childTnLst>
                              <p:par>
                                <p:cTn id="103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7500"/>
                            </p:stCondLst>
                            <p:childTnLst>
                              <p:par>
                                <p:cTn id="188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8000"/>
                            </p:stCondLst>
                            <p:childTnLst>
                              <p:par>
                                <p:cTn id="19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4.44444E-6 L -0.00378 0.18009 " pathEditMode="relative" rAng="0" ptsTypes="AA">
                                      <p:cBhvr>
                                        <p:cTn id="19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" y="9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8" grpId="0"/>
      <p:bldP spid="19" grpId="0"/>
      <p:bldP spid="20" grpId="0"/>
      <p:bldP spid="22" grpId="0"/>
      <p:bldP spid="23" grpId="0"/>
      <p:bldP spid="24" grpId="0"/>
      <p:bldP spid="33" grpId="0"/>
      <p:bldP spid="33" grpId="1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5827FACD-92A1-4A48-99DC-A0301C46E753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43F048-4D0D-4072-9359-E196D54C69A4}"/>
              </a:ext>
            </a:extLst>
          </p:cNvPr>
          <p:cNvSpPr txBox="1"/>
          <p:nvPr/>
        </p:nvSpPr>
        <p:spPr>
          <a:xfrm>
            <a:off x="536694" y="1530959"/>
            <a:ext cx="4392118" cy="4302177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CA4EF9-E633-43A2-8BED-8D38A571E775}"/>
              </a:ext>
            </a:extLst>
          </p:cNvPr>
          <p:cNvSpPr txBox="1"/>
          <p:nvPr/>
        </p:nvSpPr>
        <p:spPr>
          <a:xfrm>
            <a:off x="7260238" y="1566473"/>
            <a:ext cx="4392118" cy="430217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AC4C255-1FC5-4751-86C0-54AA5BB76654}"/>
              </a:ext>
            </a:extLst>
          </p:cNvPr>
          <p:cNvSpPr/>
          <p:nvPr/>
        </p:nvSpPr>
        <p:spPr>
          <a:xfrm>
            <a:off x="732368" y="2031631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275C347-7FF7-4DE3-AA90-F33180CBC462}"/>
              </a:ext>
            </a:extLst>
          </p:cNvPr>
          <p:cNvSpPr/>
          <p:nvPr/>
        </p:nvSpPr>
        <p:spPr>
          <a:xfrm>
            <a:off x="1847065" y="2054799"/>
            <a:ext cx="7391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838F088-DA2E-4BFC-9D87-7FAA8B5D75AC}"/>
              </a:ext>
            </a:extLst>
          </p:cNvPr>
          <p:cNvSpPr/>
          <p:nvPr/>
        </p:nvSpPr>
        <p:spPr>
          <a:xfrm>
            <a:off x="2883543" y="205479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4ADEABD-0D32-4E4C-BEBF-CF8F5D38FF97}"/>
              </a:ext>
            </a:extLst>
          </p:cNvPr>
          <p:cNvSpPr/>
          <p:nvPr/>
        </p:nvSpPr>
        <p:spPr>
          <a:xfrm>
            <a:off x="3905377" y="2064772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719DE7B-053C-430B-91E2-87BDBDD76C5B}"/>
              </a:ext>
            </a:extLst>
          </p:cNvPr>
          <p:cNvSpPr/>
          <p:nvPr/>
        </p:nvSpPr>
        <p:spPr>
          <a:xfrm>
            <a:off x="726958" y="292020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B84D614-C0A4-46FE-8F22-74EE36423D34}"/>
              </a:ext>
            </a:extLst>
          </p:cNvPr>
          <p:cNvSpPr/>
          <p:nvPr/>
        </p:nvSpPr>
        <p:spPr>
          <a:xfrm>
            <a:off x="1790166" y="2931793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B5D63A0-B730-4E68-B4C5-34BD2EFF3540}"/>
              </a:ext>
            </a:extLst>
          </p:cNvPr>
          <p:cNvSpPr/>
          <p:nvPr/>
        </p:nvSpPr>
        <p:spPr>
          <a:xfrm>
            <a:off x="2910273" y="2954961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F605E86-C3AB-464D-A6A0-58ED21EDBC16}"/>
              </a:ext>
            </a:extLst>
          </p:cNvPr>
          <p:cNvSpPr/>
          <p:nvPr/>
        </p:nvSpPr>
        <p:spPr>
          <a:xfrm>
            <a:off x="3901085" y="3014921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ABC09EE-D43B-40BA-B018-1466823C7FC1}"/>
              </a:ext>
            </a:extLst>
          </p:cNvPr>
          <p:cNvSpPr/>
          <p:nvPr/>
        </p:nvSpPr>
        <p:spPr>
          <a:xfrm>
            <a:off x="758386" y="3854532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6BAEAA5-592D-48D5-AC39-180FF2B06D6E}"/>
              </a:ext>
            </a:extLst>
          </p:cNvPr>
          <p:cNvSpPr/>
          <p:nvPr/>
        </p:nvSpPr>
        <p:spPr>
          <a:xfrm>
            <a:off x="1823294" y="3854970"/>
            <a:ext cx="833002" cy="952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CD0D371-AD1A-4A08-980B-7A2DC80AC288}"/>
              </a:ext>
            </a:extLst>
          </p:cNvPr>
          <p:cNvSpPr/>
          <p:nvPr/>
        </p:nvSpPr>
        <p:spPr>
          <a:xfrm>
            <a:off x="2883543" y="3926622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E0CF11B-ECB5-48D1-92F9-21C3CFCD92AA}"/>
              </a:ext>
            </a:extLst>
          </p:cNvPr>
          <p:cNvSpPr/>
          <p:nvPr/>
        </p:nvSpPr>
        <p:spPr>
          <a:xfrm>
            <a:off x="3879948" y="3884409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6B26B72-39D3-4E71-94A2-7CA1DC438062}"/>
              </a:ext>
            </a:extLst>
          </p:cNvPr>
          <p:cNvSpPr/>
          <p:nvPr/>
        </p:nvSpPr>
        <p:spPr>
          <a:xfrm>
            <a:off x="1772720" y="4816698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4023752-8C2A-4407-AF8A-57DF0F7D4EE8}"/>
              </a:ext>
            </a:extLst>
          </p:cNvPr>
          <p:cNvSpPr/>
          <p:nvPr/>
        </p:nvSpPr>
        <p:spPr>
          <a:xfrm>
            <a:off x="2882737" y="480857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E54A002-68BF-4EE6-B2B3-7BB2F187FD45}"/>
              </a:ext>
            </a:extLst>
          </p:cNvPr>
          <p:cNvSpPr/>
          <p:nvPr/>
        </p:nvSpPr>
        <p:spPr>
          <a:xfrm>
            <a:off x="7266574" y="2340667"/>
            <a:ext cx="960519" cy="10553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4048B5B-31DE-4B86-9940-CF22A2E40A22}"/>
              </a:ext>
            </a:extLst>
          </p:cNvPr>
          <p:cNvSpPr/>
          <p:nvPr/>
        </p:nvSpPr>
        <p:spPr>
          <a:xfrm>
            <a:off x="8392218" y="236046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F2D599D-BC28-497A-98BD-94795C54AF33}"/>
              </a:ext>
            </a:extLst>
          </p:cNvPr>
          <p:cNvSpPr/>
          <p:nvPr/>
        </p:nvSpPr>
        <p:spPr>
          <a:xfrm>
            <a:off x="9566102" y="2330196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7C66270-C96A-4C5F-9508-C1591E40C25A}"/>
              </a:ext>
            </a:extLst>
          </p:cNvPr>
          <p:cNvSpPr/>
          <p:nvPr/>
        </p:nvSpPr>
        <p:spPr>
          <a:xfrm>
            <a:off x="10593017" y="231420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A3740CB-04BB-4537-A1D8-8D9611FE7788}"/>
              </a:ext>
            </a:extLst>
          </p:cNvPr>
          <p:cNvSpPr/>
          <p:nvPr/>
        </p:nvSpPr>
        <p:spPr>
          <a:xfrm>
            <a:off x="7267714" y="3517603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599641E-C69A-431A-A5F3-918E2D0882E0}"/>
              </a:ext>
            </a:extLst>
          </p:cNvPr>
          <p:cNvSpPr/>
          <p:nvPr/>
        </p:nvSpPr>
        <p:spPr>
          <a:xfrm>
            <a:off x="8457434" y="3504044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85F12BEB-2787-4EA4-BE61-CEDB581332DE}"/>
              </a:ext>
            </a:extLst>
          </p:cNvPr>
          <p:cNvSpPr/>
          <p:nvPr/>
        </p:nvSpPr>
        <p:spPr>
          <a:xfrm>
            <a:off x="9487565" y="3504044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EC9A154-D48B-4649-936E-94A4F9CF3D47}"/>
              </a:ext>
            </a:extLst>
          </p:cNvPr>
          <p:cNvSpPr/>
          <p:nvPr/>
        </p:nvSpPr>
        <p:spPr>
          <a:xfrm>
            <a:off x="10529232" y="3518786"/>
            <a:ext cx="920385" cy="10112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386E6A1-9E46-428B-A65A-B46B0806757E}"/>
              </a:ext>
            </a:extLst>
          </p:cNvPr>
          <p:cNvSpPr/>
          <p:nvPr/>
        </p:nvSpPr>
        <p:spPr>
          <a:xfrm>
            <a:off x="9562372" y="475164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9E3A42AC-0425-46C0-B9F7-AF1013DE3ECC}"/>
              </a:ext>
            </a:extLst>
          </p:cNvPr>
          <p:cNvSpPr/>
          <p:nvPr/>
        </p:nvSpPr>
        <p:spPr>
          <a:xfrm>
            <a:off x="8482542" y="4709942"/>
            <a:ext cx="96052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99DF559F-0B50-4C64-8A1D-F41AC123448A}"/>
              </a:ext>
            </a:extLst>
          </p:cNvPr>
          <p:cNvSpPr/>
          <p:nvPr/>
        </p:nvSpPr>
        <p:spPr>
          <a:xfrm>
            <a:off x="270907" y="244852"/>
            <a:ext cx="328166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ㄹ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글자만들기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예시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E91BE47E-0A02-41BC-97D8-E3F500D41C7C}"/>
              </a:ext>
            </a:extLst>
          </p:cNvPr>
          <p:cNvGrpSpPr/>
          <p:nvPr/>
        </p:nvGrpSpPr>
        <p:grpSpPr>
          <a:xfrm>
            <a:off x="2017071" y="2314205"/>
            <a:ext cx="653108" cy="512896"/>
            <a:chOff x="4486950" y="2951771"/>
            <a:chExt cx="2107976" cy="1015663"/>
          </a:xfrm>
        </p:grpSpPr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743D3989-DCD4-4D53-90FB-5549B5B24FA3}"/>
                </a:ext>
              </a:extLst>
            </p:cNvPr>
            <p:cNvSpPr/>
            <p:nvPr/>
          </p:nvSpPr>
          <p:spPr>
            <a:xfrm>
              <a:off x="4486950" y="2951771"/>
              <a:ext cx="960519" cy="101566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en-US" altLang="ko-KR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BEDCD74A-C823-4CA8-B266-90C139F4A33D}"/>
                </a:ext>
              </a:extLst>
            </p:cNvPr>
            <p:cNvSpPr/>
            <p:nvPr/>
          </p:nvSpPr>
          <p:spPr>
            <a:xfrm>
              <a:off x="6410195" y="2960620"/>
              <a:ext cx="184731" cy="97744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en-US" altLang="ko-KR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</p:grp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ACE19F0-12F0-4B9C-B3AF-34EA20CEC3B5}"/>
              </a:ext>
            </a:extLst>
          </p:cNvPr>
          <p:cNvSpPr/>
          <p:nvPr/>
        </p:nvSpPr>
        <p:spPr>
          <a:xfrm>
            <a:off x="502046" y="1564469"/>
            <a:ext cx="10470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</a:t>
            </a:r>
            <a:r>
              <a:rPr lang="ko-KR" altLang="en-US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자음</a:t>
            </a:r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A1091D9A-E364-40D4-9960-2379FEDC57DA}"/>
              </a:ext>
            </a:extLst>
          </p:cNvPr>
          <p:cNvSpPr/>
          <p:nvPr/>
        </p:nvSpPr>
        <p:spPr>
          <a:xfrm>
            <a:off x="10641810" y="1582143"/>
            <a:ext cx="10470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</a:t>
            </a:r>
            <a:r>
              <a:rPr lang="ko-KR" altLang="en-US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모음</a:t>
            </a:r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pic>
        <p:nvPicPr>
          <p:cNvPr id="35" name="Google Shape;135;p18">
            <a:extLst>
              <a:ext uri="{FF2B5EF4-FFF2-40B4-BE49-F238E27FC236}">
                <a16:creationId xmlns:a16="http://schemas.microsoft.com/office/drawing/2014/main" id="{CACF049D-C666-41A0-BECB-6B70EAB98C2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5533058" y="4388287"/>
            <a:ext cx="1122934" cy="6750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1636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2.96296E-6 L 0.08503 0.1347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5" y="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-0.15873 0.09838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43" y="4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0.42813 0.00995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06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85185E-6 L -0.34935 0.10116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74" y="5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85185E-6 L 0.36029 0.21528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8" y="10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9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6"/>
          <p:cNvSpPr txBox="1"/>
          <p:nvPr/>
        </p:nvSpPr>
        <p:spPr>
          <a:xfrm>
            <a:off x="1226400" y="504836"/>
            <a:ext cx="4869600" cy="5272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00" dirty="0">
                <a:solidFill>
                  <a:srgbClr val="FF0000"/>
                </a:solidFill>
              </a:rPr>
              <a:t>ㄹ</a:t>
            </a:r>
            <a:endParaRPr sz="33300" dirty="0">
              <a:solidFill>
                <a:srgbClr val="FF0000"/>
              </a:solidFill>
            </a:endParaRPr>
          </a:p>
        </p:txBody>
      </p:sp>
      <p:sp>
        <p:nvSpPr>
          <p:cNvPr id="106" name="Google Shape;106;p16"/>
          <p:cNvSpPr txBox="1"/>
          <p:nvPr/>
        </p:nvSpPr>
        <p:spPr>
          <a:xfrm>
            <a:off x="6268276" y="707857"/>
            <a:ext cx="5501100" cy="51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00" dirty="0">
                <a:solidFill>
                  <a:srgbClr val="0000FF"/>
                </a:solidFill>
              </a:rPr>
              <a:t>라</a:t>
            </a:r>
            <a:endParaRPr sz="33300" dirty="0">
              <a:solidFill>
                <a:srgbClr val="0000FF"/>
              </a:solidFill>
            </a:endParaRPr>
          </a:p>
        </p:txBody>
      </p:sp>
      <p:sp>
        <p:nvSpPr>
          <p:cNvPr id="107" name="Google Shape;107;p16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" name="직선 화살표 연결선 2">
            <a:extLst>
              <a:ext uri="{FF2B5EF4-FFF2-40B4-BE49-F238E27FC236}">
                <a16:creationId xmlns:a16="http://schemas.microsoft.com/office/drawing/2014/main" id="{D1E9245E-9DD4-43C8-BC3F-0D3DCADFE815}"/>
              </a:ext>
            </a:extLst>
          </p:cNvPr>
          <p:cNvCxnSpPr>
            <a:cxnSpLocks/>
          </p:cNvCxnSpPr>
          <p:nvPr/>
        </p:nvCxnSpPr>
        <p:spPr>
          <a:xfrm flipV="1">
            <a:off x="2367074" y="3205084"/>
            <a:ext cx="2032648" cy="19965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화살표 연결선 39">
            <a:extLst>
              <a:ext uri="{FF2B5EF4-FFF2-40B4-BE49-F238E27FC236}">
                <a16:creationId xmlns:a16="http://schemas.microsoft.com/office/drawing/2014/main" id="{DFB2AB76-C7E0-4025-B303-22156FD7E92D}"/>
              </a:ext>
            </a:extLst>
          </p:cNvPr>
          <p:cNvCxnSpPr>
            <a:cxnSpLocks/>
          </p:cNvCxnSpPr>
          <p:nvPr/>
        </p:nvCxnSpPr>
        <p:spPr>
          <a:xfrm>
            <a:off x="4516584" y="2398645"/>
            <a:ext cx="0" cy="808557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41">
            <a:extLst>
              <a:ext uri="{FF2B5EF4-FFF2-40B4-BE49-F238E27FC236}">
                <a16:creationId xmlns:a16="http://schemas.microsoft.com/office/drawing/2014/main" id="{9BD5432C-1B1D-48B2-82BB-97FA9825AFC9}"/>
              </a:ext>
            </a:extLst>
          </p:cNvPr>
          <p:cNvCxnSpPr>
            <a:cxnSpLocks/>
          </p:cNvCxnSpPr>
          <p:nvPr/>
        </p:nvCxnSpPr>
        <p:spPr>
          <a:xfrm>
            <a:off x="2226365" y="2398645"/>
            <a:ext cx="2290219" cy="0"/>
          </a:xfrm>
          <a:prstGeom prst="line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C68ED2E3-B083-4299-AAA8-9D2784B5216A}"/>
              </a:ext>
            </a:extLst>
          </p:cNvPr>
          <p:cNvSpPr/>
          <p:nvPr/>
        </p:nvSpPr>
        <p:spPr>
          <a:xfrm>
            <a:off x="4793693" y="2433265"/>
            <a:ext cx="36596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9AB0B10E-787B-426B-8CE9-95A54EFDD690}"/>
              </a:ext>
            </a:extLst>
          </p:cNvPr>
          <p:cNvSpPr/>
          <p:nvPr/>
        </p:nvSpPr>
        <p:spPr>
          <a:xfrm>
            <a:off x="1818093" y="2932661"/>
            <a:ext cx="4082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6022B2C3-9B2F-4231-AE82-383646C5BC9F}"/>
              </a:ext>
            </a:extLst>
          </p:cNvPr>
          <p:cNvSpPr/>
          <p:nvPr/>
        </p:nvSpPr>
        <p:spPr>
          <a:xfrm>
            <a:off x="4793693" y="3812948"/>
            <a:ext cx="4082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53" name="직선 연결선 52">
            <a:extLst>
              <a:ext uri="{FF2B5EF4-FFF2-40B4-BE49-F238E27FC236}">
                <a16:creationId xmlns:a16="http://schemas.microsoft.com/office/drawing/2014/main" id="{83CEA53E-ECFC-44C9-8709-473163072A4B}"/>
              </a:ext>
            </a:extLst>
          </p:cNvPr>
          <p:cNvCxnSpPr>
            <a:cxnSpLocks/>
          </p:cNvCxnSpPr>
          <p:nvPr/>
        </p:nvCxnSpPr>
        <p:spPr>
          <a:xfrm flipV="1">
            <a:off x="2367074" y="3225048"/>
            <a:ext cx="0" cy="830117"/>
          </a:xfrm>
          <a:prstGeom prst="line">
            <a:avLst/>
          </a:prstGeom>
          <a:ln w="571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직선 화살표 연결선 61">
            <a:extLst>
              <a:ext uri="{FF2B5EF4-FFF2-40B4-BE49-F238E27FC236}">
                <a16:creationId xmlns:a16="http://schemas.microsoft.com/office/drawing/2014/main" id="{407FE555-94F9-448B-A9C8-6C91F925D239}"/>
              </a:ext>
            </a:extLst>
          </p:cNvPr>
          <p:cNvCxnSpPr>
            <a:cxnSpLocks/>
          </p:cNvCxnSpPr>
          <p:nvPr/>
        </p:nvCxnSpPr>
        <p:spPr>
          <a:xfrm>
            <a:off x="2367074" y="4093026"/>
            <a:ext cx="2310450" cy="1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직선 화살표 연결선 63">
            <a:extLst>
              <a:ext uri="{FF2B5EF4-FFF2-40B4-BE49-F238E27FC236}">
                <a16:creationId xmlns:a16="http://schemas.microsoft.com/office/drawing/2014/main" id="{70238C88-BC55-436F-B25E-35401BC56383}"/>
              </a:ext>
            </a:extLst>
          </p:cNvPr>
          <p:cNvCxnSpPr>
            <a:cxnSpLocks/>
          </p:cNvCxnSpPr>
          <p:nvPr/>
        </p:nvCxnSpPr>
        <p:spPr>
          <a:xfrm>
            <a:off x="8524898" y="1848681"/>
            <a:ext cx="0" cy="1186424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직선 연결선 64">
            <a:extLst>
              <a:ext uri="{FF2B5EF4-FFF2-40B4-BE49-F238E27FC236}">
                <a16:creationId xmlns:a16="http://schemas.microsoft.com/office/drawing/2014/main" id="{491F8679-5368-444F-83B6-B61A25B44DF6}"/>
              </a:ext>
            </a:extLst>
          </p:cNvPr>
          <p:cNvCxnSpPr>
            <a:cxnSpLocks/>
          </p:cNvCxnSpPr>
          <p:nvPr/>
        </p:nvCxnSpPr>
        <p:spPr>
          <a:xfrm>
            <a:off x="6944142" y="1848681"/>
            <a:ext cx="1580756" cy="0"/>
          </a:xfrm>
          <a:prstGeom prst="line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직선 화살표 연결선 69">
            <a:extLst>
              <a:ext uri="{FF2B5EF4-FFF2-40B4-BE49-F238E27FC236}">
                <a16:creationId xmlns:a16="http://schemas.microsoft.com/office/drawing/2014/main" id="{E46BF86D-5D15-4F87-B7D4-8FD53FE18342}"/>
              </a:ext>
            </a:extLst>
          </p:cNvPr>
          <p:cNvCxnSpPr>
            <a:cxnSpLocks/>
          </p:cNvCxnSpPr>
          <p:nvPr/>
        </p:nvCxnSpPr>
        <p:spPr>
          <a:xfrm>
            <a:off x="7076664" y="3008601"/>
            <a:ext cx="1448234" cy="0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직선 연결선 73">
            <a:extLst>
              <a:ext uri="{FF2B5EF4-FFF2-40B4-BE49-F238E27FC236}">
                <a16:creationId xmlns:a16="http://schemas.microsoft.com/office/drawing/2014/main" id="{7B10AB59-0C32-435D-9716-05A8345615AF}"/>
              </a:ext>
            </a:extLst>
          </p:cNvPr>
          <p:cNvCxnSpPr>
            <a:cxnSpLocks/>
          </p:cNvCxnSpPr>
          <p:nvPr/>
        </p:nvCxnSpPr>
        <p:spPr>
          <a:xfrm flipV="1">
            <a:off x="7050160" y="3048357"/>
            <a:ext cx="26504" cy="1228264"/>
          </a:xfrm>
          <a:prstGeom prst="line">
            <a:avLst/>
          </a:prstGeom>
          <a:ln w="571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직선 화살표 연결선 74">
            <a:extLst>
              <a:ext uri="{FF2B5EF4-FFF2-40B4-BE49-F238E27FC236}">
                <a16:creationId xmlns:a16="http://schemas.microsoft.com/office/drawing/2014/main" id="{10F41BD0-84F2-42C3-BB1B-078799B9F191}"/>
              </a:ext>
            </a:extLst>
          </p:cNvPr>
          <p:cNvCxnSpPr>
            <a:cxnSpLocks/>
          </p:cNvCxnSpPr>
          <p:nvPr/>
        </p:nvCxnSpPr>
        <p:spPr>
          <a:xfrm flipV="1">
            <a:off x="7076664" y="4234781"/>
            <a:ext cx="1948070" cy="70178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직선 화살표 연결선 82">
            <a:extLst>
              <a:ext uri="{FF2B5EF4-FFF2-40B4-BE49-F238E27FC236}">
                <a16:creationId xmlns:a16="http://schemas.microsoft.com/office/drawing/2014/main" id="{74B9857C-52D6-4B34-8C02-AAECF7AE9655}"/>
              </a:ext>
            </a:extLst>
          </p:cNvPr>
          <p:cNvCxnSpPr>
            <a:cxnSpLocks/>
          </p:cNvCxnSpPr>
          <p:nvPr/>
        </p:nvCxnSpPr>
        <p:spPr>
          <a:xfrm>
            <a:off x="9604950" y="1382528"/>
            <a:ext cx="0" cy="3880911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AA5A78A9-07DF-4F32-B202-0955CDFA81CD}"/>
              </a:ext>
            </a:extLst>
          </p:cNvPr>
          <p:cNvSpPr/>
          <p:nvPr/>
        </p:nvSpPr>
        <p:spPr>
          <a:xfrm>
            <a:off x="9857958" y="4850940"/>
            <a:ext cx="38597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86" name="직선 화살표 연결선 85">
            <a:extLst>
              <a:ext uri="{FF2B5EF4-FFF2-40B4-BE49-F238E27FC236}">
                <a16:creationId xmlns:a16="http://schemas.microsoft.com/office/drawing/2014/main" id="{55D39E38-9F3D-465F-9BF9-4BDC9E9500A0}"/>
              </a:ext>
            </a:extLst>
          </p:cNvPr>
          <p:cNvCxnSpPr>
            <a:cxnSpLocks/>
          </p:cNvCxnSpPr>
          <p:nvPr/>
        </p:nvCxnSpPr>
        <p:spPr>
          <a:xfrm>
            <a:off x="9586390" y="3158788"/>
            <a:ext cx="763561" cy="1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직사각형 88">
            <a:extLst>
              <a:ext uri="{FF2B5EF4-FFF2-40B4-BE49-F238E27FC236}">
                <a16:creationId xmlns:a16="http://schemas.microsoft.com/office/drawing/2014/main" id="{6C82CA05-C899-4155-854B-4F2A659D7136}"/>
              </a:ext>
            </a:extLst>
          </p:cNvPr>
          <p:cNvSpPr/>
          <p:nvPr/>
        </p:nvSpPr>
        <p:spPr>
          <a:xfrm>
            <a:off x="10470639" y="2892904"/>
            <a:ext cx="4082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6" name="직사각형 95">
            <a:extLst>
              <a:ext uri="{FF2B5EF4-FFF2-40B4-BE49-F238E27FC236}">
                <a16:creationId xmlns:a16="http://schemas.microsoft.com/office/drawing/2014/main" id="{CE14DC28-F2ED-4F61-86A1-F99218D4CA65}"/>
              </a:ext>
            </a:extLst>
          </p:cNvPr>
          <p:cNvSpPr/>
          <p:nvPr/>
        </p:nvSpPr>
        <p:spPr>
          <a:xfrm>
            <a:off x="8774758" y="2423826"/>
            <a:ext cx="36596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97" name="직사각형 96">
            <a:extLst>
              <a:ext uri="{FF2B5EF4-FFF2-40B4-BE49-F238E27FC236}">
                <a16:creationId xmlns:a16="http://schemas.microsoft.com/office/drawing/2014/main" id="{51C6CC9E-F75D-4D1B-925C-79008C004D92}"/>
              </a:ext>
            </a:extLst>
          </p:cNvPr>
          <p:cNvSpPr/>
          <p:nvPr/>
        </p:nvSpPr>
        <p:spPr>
          <a:xfrm>
            <a:off x="6388881" y="2716213"/>
            <a:ext cx="4082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8" name="직사각형 97">
            <a:extLst>
              <a:ext uri="{FF2B5EF4-FFF2-40B4-BE49-F238E27FC236}">
                <a16:creationId xmlns:a16="http://schemas.microsoft.com/office/drawing/2014/main" id="{C8F86326-743A-4D7C-BE60-EA555F05AE92}"/>
              </a:ext>
            </a:extLst>
          </p:cNvPr>
          <p:cNvSpPr/>
          <p:nvPr/>
        </p:nvSpPr>
        <p:spPr>
          <a:xfrm>
            <a:off x="8723049" y="4344715"/>
            <a:ext cx="4082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94631EF1-BC5D-4AC4-8D91-719E48027375}"/>
              </a:ext>
            </a:extLst>
          </p:cNvPr>
          <p:cNvSpPr/>
          <p:nvPr/>
        </p:nvSpPr>
        <p:spPr>
          <a:xfrm>
            <a:off x="425725" y="467700"/>
            <a:ext cx="317747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함께 써 봐요</a:t>
            </a:r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! ]</a:t>
            </a:r>
            <a:endParaRPr lang="en-US" altLang="ko-KR" sz="32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3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2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9" grpId="0"/>
      <p:bldP spid="50" grpId="0"/>
      <p:bldP spid="85" grpId="0"/>
      <p:bldP spid="89" grpId="0"/>
      <p:bldP spid="96" grpId="0"/>
      <p:bldP spid="97" grpId="0"/>
      <p:bldP spid="98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55129BCE-1BDF-4700-8336-62A3CA6EA33B}"/>
              </a:ext>
            </a:extLst>
          </p:cNvPr>
          <p:cNvSpPr/>
          <p:nvPr/>
        </p:nvSpPr>
        <p:spPr>
          <a:xfrm>
            <a:off x="1839075" y="2136338"/>
            <a:ext cx="851386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‘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ㄹ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라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’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글자에 해당하는</a:t>
            </a:r>
            <a:endParaRPr lang="en-US" altLang="ko-KR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endParaRPr lang="en-US" altLang="ko-KR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통글자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낱말을 배워보아요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</a:p>
        </p:txBody>
      </p:sp>
      <p:sp>
        <p:nvSpPr>
          <p:cNvPr id="8" name="Google Shape;107;p16">
            <a:extLst>
              <a:ext uri="{FF2B5EF4-FFF2-40B4-BE49-F238E27FC236}">
                <a16:creationId xmlns:a16="http://schemas.microsoft.com/office/drawing/2014/main" id="{60AF532B-F0C5-4671-B97A-154F89656954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550327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1201</TotalTime>
  <Words>1078</Words>
  <Application>Microsoft Office PowerPoint</Application>
  <PresentationFormat>와이드스크린</PresentationFormat>
  <Paragraphs>315</Paragraphs>
  <Slides>25</Slides>
  <Notes>9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31" baseType="lpstr">
      <vt:lpstr>Aharoni</vt:lpstr>
      <vt:lpstr>Arial</vt:lpstr>
      <vt:lpstr>Calibri</vt:lpstr>
      <vt:lpstr>Impact</vt:lpstr>
      <vt:lpstr>Wingdings</vt:lpstr>
      <vt:lpstr>1_Office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재외동포를 위한 한국어(영어권)   유아유치반_4  </dc:title>
  <cp:lastModifiedBy>gojhchoi99@gmail.com</cp:lastModifiedBy>
  <cp:revision>1</cp:revision>
  <dcterms:modified xsi:type="dcterms:W3CDTF">2020-06-11T21:39:41Z</dcterms:modified>
</cp:coreProperties>
</file>