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25"/>
  </p:notesMasterIdLst>
  <p:sldIdLst>
    <p:sldId id="256" r:id="rId2"/>
    <p:sldId id="269" r:id="rId3"/>
    <p:sldId id="270" r:id="rId4"/>
    <p:sldId id="271" r:id="rId5"/>
    <p:sldId id="266" r:id="rId6"/>
    <p:sldId id="267" r:id="rId7"/>
    <p:sldId id="277" r:id="rId8"/>
    <p:sldId id="257" r:id="rId9"/>
    <p:sldId id="268" r:id="rId10"/>
    <p:sldId id="258" r:id="rId11"/>
    <p:sldId id="273" r:id="rId12"/>
    <p:sldId id="272" r:id="rId13"/>
    <p:sldId id="274" r:id="rId14"/>
    <p:sldId id="275" r:id="rId15"/>
    <p:sldId id="260" r:id="rId16"/>
    <p:sldId id="264" r:id="rId17"/>
    <p:sldId id="278" r:id="rId18"/>
    <p:sldId id="280" r:id="rId19"/>
    <p:sldId id="279" r:id="rId20"/>
    <p:sldId id="276" r:id="rId21"/>
    <p:sldId id="262" r:id="rId22"/>
    <p:sldId id="261" r:id="rId23"/>
    <p:sldId id="265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5F9C3E-3EEF-412B-A2DD-AFBCC4093334}" v="39" dt="2020-06-11T21:26:42.6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62" autoAdjust="0"/>
    <p:restoredTop sz="82047" autoAdjust="0"/>
  </p:normalViewPr>
  <p:slideViewPr>
    <p:cSldViewPr snapToGrid="0">
      <p:cViewPr varScale="1">
        <p:scale>
          <a:sx n="55" d="100"/>
          <a:sy n="55" d="100"/>
        </p:scale>
        <p:origin x="11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jhchoi99@gmail.com" userId="7c3550ba10e1e361" providerId="LiveId" clId="{93F2174F-6A77-4728-A084-62310F2B1DAC}"/>
    <pc:docChg chg="undo custSel modSld">
      <pc:chgData name="gojhchoi99@gmail.com" userId="7c3550ba10e1e361" providerId="LiveId" clId="{93F2174F-6A77-4728-A084-62310F2B1DAC}" dt="2020-05-28T02:46:19.028" v="31"/>
      <pc:docMkLst>
        <pc:docMk/>
      </pc:docMkLst>
      <pc:sldChg chg="addSp delSp modSp mod delAnim modAnim">
        <pc:chgData name="gojhchoi99@gmail.com" userId="7c3550ba10e1e361" providerId="LiveId" clId="{93F2174F-6A77-4728-A084-62310F2B1DAC}" dt="2020-05-28T02:46:19.028" v="31"/>
        <pc:sldMkLst>
          <pc:docMk/>
          <pc:sldMk cId="0" sldId="262"/>
        </pc:sldMkLst>
        <pc:spChg chg="mod">
          <ac:chgData name="gojhchoi99@gmail.com" userId="7c3550ba10e1e361" providerId="LiveId" clId="{93F2174F-6A77-4728-A084-62310F2B1DAC}" dt="2020-05-28T02:46:11.232" v="29" actId="1076"/>
          <ac:spMkLst>
            <pc:docMk/>
            <pc:sldMk cId="0" sldId="262"/>
            <ac:spMk id="3" creationId="{A193A1F4-1C86-448B-A564-1C160159A454}"/>
          </ac:spMkLst>
        </pc:spChg>
        <pc:picChg chg="add mod">
          <ac:chgData name="gojhchoi99@gmail.com" userId="7c3550ba10e1e361" providerId="LiveId" clId="{93F2174F-6A77-4728-A084-62310F2B1DAC}" dt="2020-05-28T02:46:11.232" v="29" actId="1076"/>
          <ac:picMkLst>
            <pc:docMk/>
            <pc:sldMk cId="0" sldId="262"/>
            <ac:picMk id="2" creationId="{2F0A31DD-E815-41C3-B5D2-2479835C5DCE}"/>
          </ac:picMkLst>
        </pc:picChg>
        <pc:picChg chg="del">
          <ac:chgData name="gojhchoi99@gmail.com" userId="7c3550ba10e1e361" providerId="LiveId" clId="{93F2174F-6A77-4728-A084-62310F2B1DAC}" dt="2020-05-27T21:16:08.628" v="12" actId="478"/>
          <ac:picMkLst>
            <pc:docMk/>
            <pc:sldMk cId="0" sldId="262"/>
            <ac:picMk id="2" creationId="{F9E55C40-93AA-4291-9FC3-5ED0DD03B2D1}"/>
          </ac:picMkLst>
        </pc:picChg>
        <pc:picChg chg="add del mod">
          <ac:chgData name="gojhchoi99@gmail.com" userId="7c3550ba10e1e361" providerId="LiveId" clId="{93F2174F-6A77-4728-A084-62310F2B1DAC}" dt="2020-05-27T21:19:04.974" v="19" actId="478"/>
          <ac:picMkLst>
            <pc:docMk/>
            <pc:sldMk cId="0" sldId="262"/>
            <ac:picMk id="4" creationId="{4A44FFC7-ED65-4AE0-BDB1-CD6F7361C996}"/>
          </ac:picMkLst>
        </pc:picChg>
      </pc:sldChg>
      <pc:sldChg chg="modSp">
        <pc:chgData name="gojhchoi99@gmail.com" userId="7c3550ba10e1e361" providerId="LiveId" clId="{93F2174F-6A77-4728-A084-62310F2B1DAC}" dt="2020-05-02T01:42:40.969" v="0" actId="20577"/>
        <pc:sldMkLst>
          <pc:docMk/>
          <pc:sldMk cId="2056297446" sldId="265"/>
        </pc:sldMkLst>
        <pc:spChg chg="mod">
          <ac:chgData name="gojhchoi99@gmail.com" userId="7c3550ba10e1e361" providerId="LiveId" clId="{93F2174F-6A77-4728-A084-62310F2B1DAC}" dt="2020-05-02T01:42:40.969" v="0" actId="20577"/>
          <ac:spMkLst>
            <pc:docMk/>
            <pc:sldMk cId="2056297446" sldId="265"/>
            <ac:spMk id="5" creationId="{6B7B24BC-D455-4980-9DA2-6E772E75117E}"/>
          </ac:spMkLst>
        </pc:spChg>
      </pc:sldChg>
      <pc:sldChg chg="addSp delSp modSp mod delAnim modAnim">
        <pc:chgData name="gojhchoi99@gmail.com" userId="7c3550ba10e1e361" providerId="LiveId" clId="{93F2174F-6A77-4728-A084-62310F2B1DAC}" dt="2020-05-27T21:18:55.429" v="18"/>
        <pc:sldMkLst>
          <pc:docMk/>
          <pc:sldMk cId="0" sldId="270"/>
        </pc:sldMkLst>
        <pc:picChg chg="add del mod">
          <ac:chgData name="gojhchoi99@gmail.com" userId="7c3550ba10e1e361" providerId="LiveId" clId="{93F2174F-6A77-4728-A084-62310F2B1DAC}" dt="2020-05-27T21:18:54.870" v="17" actId="478"/>
          <ac:picMkLst>
            <pc:docMk/>
            <pc:sldMk cId="0" sldId="270"/>
            <ac:picMk id="2" creationId="{CF6B70C1-8200-40D8-93CF-1D9828FD7A9A}"/>
          </ac:picMkLst>
        </pc:picChg>
        <pc:picChg chg="add mod">
          <ac:chgData name="gojhchoi99@gmail.com" userId="7c3550ba10e1e361" providerId="LiveId" clId="{93F2174F-6A77-4728-A084-62310F2B1DAC}" dt="2020-05-27T21:18:55.429" v="18"/>
          <ac:picMkLst>
            <pc:docMk/>
            <pc:sldMk cId="0" sldId="270"/>
            <ac:picMk id="10" creationId="{C8E075E9-6BBF-4FD3-B2D2-3B9DDB5D4944}"/>
          </ac:picMkLst>
        </pc:picChg>
        <pc:picChg chg="del mod">
          <ac:chgData name="gojhchoi99@gmail.com" userId="7c3550ba10e1e361" providerId="LiveId" clId="{93F2174F-6A77-4728-A084-62310F2B1DAC}" dt="2020-05-27T21:14:19.149" v="4" actId="478"/>
          <ac:picMkLst>
            <pc:docMk/>
            <pc:sldMk cId="0" sldId="270"/>
            <ac:picMk id="15" creationId="{55BDEB8E-2692-4547-A27D-A300A81941C9}"/>
          </ac:picMkLst>
        </pc:picChg>
      </pc:sldChg>
    </pc:docChg>
  </pc:docChgLst>
  <pc:docChgLst>
    <pc:chgData name="gojhchoi99@gmail.com" userId="7c3550ba10e1e361" providerId="LiveId" clId="{75C9043A-2A31-46FB-A547-D4CC53514B4B}"/>
    <pc:docChg chg="undo redo custSel addSld delSld modSld sldOrd">
      <pc:chgData name="gojhchoi99@gmail.com" userId="7c3550ba10e1e361" providerId="LiveId" clId="{75C9043A-2A31-46FB-A547-D4CC53514B4B}" dt="2020-04-28T19:43:31.108" v="3013" actId="1076"/>
      <pc:docMkLst>
        <pc:docMk/>
      </pc:docMkLst>
      <pc:sldChg chg="addSp delSp modSp">
        <pc:chgData name="gojhchoi99@gmail.com" userId="7c3550ba10e1e361" providerId="LiveId" clId="{75C9043A-2A31-46FB-A547-D4CC53514B4B}" dt="2020-04-28T16:57:42.380" v="2844" actId="20577"/>
        <pc:sldMkLst>
          <pc:docMk/>
          <pc:sldMk cId="0" sldId="256"/>
        </pc:sldMkLst>
        <pc:spChg chg="add del mod">
          <ac:chgData name="gojhchoi99@gmail.com" userId="7c3550ba10e1e361" providerId="LiveId" clId="{75C9043A-2A31-46FB-A547-D4CC53514B4B}" dt="2020-04-28T16:57:22.208" v="2841"/>
          <ac:spMkLst>
            <pc:docMk/>
            <pc:sldMk cId="0" sldId="256"/>
            <ac:spMk id="3" creationId="{0E78D486-37D5-4779-B2E8-07493CE89FB6}"/>
          </ac:spMkLst>
        </pc:spChg>
        <pc:spChg chg="add mod">
          <ac:chgData name="gojhchoi99@gmail.com" userId="7c3550ba10e1e361" providerId="LiveId" clId="{75C9043A-2A31-46FB-A547-D4CC53514B4B}" dt="2020-04-28T16:57:42.380" v="2844" actId="20577"/>
          <ac:spMkLst>
            <pc:docMk/>
            <pc:sldMk cId="0" sldId="256"/>
            <ac:spMk id="7" creationId="{1738E61E-7C88-4CF5-914F-EBE58B08237A}"/>
          </ac:spMkLst>
        </pc:spChg>
        <pc:spChg chg="add">
          <ac:chgData name="gojhchoi99@gmail.com" userId="7c3550ba10e1e361" providerId="LiveId" clId="{75C9043A-2A31-46FB-A547-D4CC53514B4B}" dt="2020-04-28T16:57:36.387" v="2842"/>
          <ac:spMkLst>
            <pc:docMk/>
            <pc:sldMk cId="0" sldId="256"/>
            <ac:spMk id="8" creationId="{905470C6-02D8-4066-A9EF-2CDE181F6266}"/>
          </ac:spMkLst>
        </pc:spChg>
        <pc:spChg chg="del">
          <ac:chgData name="gojhchoi99@gmail.com" userId="7c3550ba10e1e361" providerId="LiveId" clId="{75C9043A-2A31-46FB-A547-D4CC53514B4B}" dt="2020-04-28T16:57:19.244" v="2840" actId="478"/>
          <ac:spMkLst>
            <pc:docMk/>
            <pc:sldMk cId="0" sldId="256"/>
            <ac:spMk id="98" creationId="{00000000-0000-0000-0000-000000000000}"/>
          </ac:spMkLst>
        </pc:spChg>
        <pc:spChg chg="del">
          <ac:chgData name="gojhchoi99@gmail.com" userId="7c3550ba10e1e361" providerId="LiveId" clId="{75C9043A-2A31-46FB-A547-D4CC53514B4B}" dt="2020-04-28T16:57:19.244" v="2840" actId="478"/>
          <ac:spMkLst>
            <pc:docMk/>
            <pc:sldMk cId="0" sldId="256"/>
            <ac:spMk id="100" creationId="{00000000-0000-0000-0000-000000000000}"/>
          </ac:spMkLst>
        </pc:spChg>
        <pc:picChg chg="add">
          <ac:chgData name="gojhchoi99@gmail.com" userId="7c3550ba10e1e361" providerId="LiveId" clId="{75C9043A-2A31-46FB-A547-D4CC53514B4B}" dt="2020-04-28T16:57:36.387" v="2842"/>
          <ac:picMkLst>
            <pc:docMk/>
            <pc:sldMk cId="0" sldId="256"/>
            <ac:picMk id="9" creationId="{1C86302B-15C4-466E-B726-FB93B8F64665}"/>
          </ac:picMkLst>
        </pc:picChg>
        <pc:picChg chg="del">
          <ac:chgData name="gojhchoi99@gmail.com" userId="7c3550ba10e1e361" providerId="LiveId" clId="{75C9043A-2A31-46FB-A547-D4CC53514B4B}" dt="2020-04-28T16:57:19.244" v="2840" actId="478"/>
          <ac:picMkLst>
            <pc:docMk/>
            <pc:sldMk cId="0" sldId="256"/>
            <ac:picMk id="99" creationId="{00000000-0000-0000-0000-000000000000}"/>
          </ac:picMkLst>
        </pc:picChg>
      </pc:sldChg>
      <pc:sldChg chg="addSp delSp modSp ord delAnim modAnim">
        <pc:chgData name="gojhchoi99@gmail.com" userId="7c3550ba10e1e361" providerId="LiveId" clId="{75C9043A-2A31-46FB-A547-D4CC53514B4B}" dt="2020-04-27T23:22:10.962" v="2307"/>
        <pc:sldMkLst>
          <pc:docMk/>
          <pc:sldMk cId="0" sldId="257"/>
        </pc:sldMkLst>
        <pc:spChg chg="add mod">
          <ac:chgData name="gojhchoi99@gmail.com" userId="7c3550ba10e1e361" providerId="LiveId" clId="{75C9043A-2A31-46FB-A547-D4CC53514B4B}" dt="2020-04-25T14:09:23.207" v="1492" actId="14100"/>
          <ac:spMkLst>
            <pc:docMk/>
            <pc:sldMk cId="0" sldId="257"/>
            <ac:spMk id="8" creationId="{4E58A5E8-3442-4F35-85DB-33802EA96F20}"/>
          </ac:spMkLst>
        </pc:spChg>
        <pc:spChg chg="add mod">
          <ac:chgData name="gojhchoi99@gmail.com" userId="7c3550ba10e1e361" providerId="LiveId" clId="{75C9043A-2A31-46FB-A547-D4CC53514B4B}" dt="2020-04-25T14:09:37.242" v="1496" actId="20577"/>
          <ac:spMkLst>
            <pc:docMk/>
            <pc:sldMk cId="0" sldId="257"/>
            <ac:spMk id="17" creationId="{A428BB5B-F1FD-4C46-92E0-13B0B08855B0}"/>
          </ac:spMkLst>
        </pc:spChg>
        <pc:spChg chg="add del mod">
          <ac:chgData name="gojhchoi99@gmail.com" userId="7c3550ba10e1e361" providerId="LiveId" clId="{75C9043A-2A31-46FB-A547-D4CC53514B4B}" dt="2020-04-25T14:12:58.920" v="1538" actId="478"/>
          <ac:spMkLst>
            <pc:docMk/>
            <pc:sldMk cId="0" sldId="257"/>
            <ac:spMk id="18" creationId="{25A0D2FC-E7BB-4773-9F0E-B7B7CC56E93D}"/>
          </ac:spMkLst>
        </pc:spChg>
        <pc:spChg chg="add mod">
          <ac:chgData name="gojhchoi99@gmail.com" userId="7c3550ba10e1e361" providerId="LiveId" clId="{75C9043A-2A31-46FB-A547-D4CC53514B4B}" dt="2020-04-25T17:18:30.970" v="1605" actId="1076"/>
          <ac:spMkLst>
            <pc:docMk/>
            <pc:sldMk cId="0" sldId="257"/>
            <ac:spMk id="18" creationId="{A7C88C10-5C90-45CD-ACFF-163E6111EDAB}"/>
          </ac:spMkLst>
        </pc:spChg>
        <pc:spChg chg="add del mod">
          <ac:chgData name="gojhchoi99@gmail.com" userId="7c3550ba10e1e361" providerId="LiveId" clId="{75C9043A-2A31-46FB-A547-D4CC53514B4B}" dt="2020-04-25T14:12:56.311" v="1537" actId="478"/>
          <ac:spMkLst>
            <pc:docMk/>
            <pc:sldMk cId="0" sldId="257"/>
            <ac:spMk id="19" creationId="{1A12ADAC-2D4B-43BD-B925-B97D9DD2EE5E}"/>
          </ac:spMkLst>
        </pc:spChg>
        <pc:spChg chg="add mod">
          <ac:chgData name="gojhchoi99@gmail.com" userId="7c3550ba10e1e361" providerId="LiveId" clId="{75C9043A-2A31-46FB-A547-D4CC53514B4B}" dt="2020-04-25T17:18:42.500" v="1607" actId="1076"/>
          <ac:spMkLst>
            <pc:docMk/>
            <pc:sldMk cId="0" sldId="257"/>
            <ac:spMk id="19" creationId="{63B91B4D-BBD2-47AD-85E9-2DDE3758B88B}"/>
          </ac:spMkLst>
        </pc:spChg>
        <pc:spChg chg="add del mod">
          <ac:chgData name="gojhchoi99@gmail.com" userId="7c3550ba10e1e361" providerId="LiveId" clId="{75C9043A-2A31-46FB-A547-D4CC53514B4B}" dt="2020-04-25T14:10:13.851" v="1507" actId="478"/>
          <ac:spMkLst>
            <pc:docMk/>
            <pc:sldMk cId="0" sldId="257"/>
            <ac:spMk id="20" creationId="{8EB5AE97-0BFA-47C1-A4D3-B61C27233403}"/>
          </ac:spMkLst>
        </pc:spChg>
        <pc:spChg chg="add">
          <ac:chgData name="gojhchoi99@gmail.com" userId="7c3550ba10e1e361" providerId="LiveId" clId="{75C9043A-2A31-46FB-A547-D4CC53514B4B}" dt="2020-04-27T23:22:02.830" v="2305"/>
          <ac:spMkLst>
            <pc:docMk/>
            <pc:sldMk cId="0" sldId="257"/>
            <ac:spMk id="20" creationId="{E401BBC4-1167-4D63-9E2D-C4624E369686}"/>
          </ac:spMkLst>
        </pc:spChg>
        <pc:spChg chg="add mod">
          <ac:chgData name="gojhchoi99@gmail.com" userId="7c3550ba10e1e361" providerId="LiveId" clId="{75C9043A-2A31-46FB-A547-D4CC53514B4B}" dt="2020-04-25T14:12:18.044" v="1528" actId="20577"/>
          <ac:spMkLst>
            <pc:docMk/>
            <pc:sldMk cId="0" sldId="257"/>
            <ac:spMk id="58" creationId="{D977A616-9668-4735-94D0-333465E83F7A}"/>
          </ac:spMkLst>
        </pc:spChg>
        <pc:spChg chg="add mod">
          <ac:chgData name="gojhchoi99@gmail.com" userId="7c3550ba10e1e361" providerId="LiveId" clId="{75C9043A-2A31-46FB-A547-D4CC53514B4B}" dt="2020-04-25T14:12:35.813" v="1536" actId="1076"/>
          <ac:spMkLst>
            <pc:docMk/>
            <pc:sldMk cId="0" sldId="257"/>
            <ac:spMk id="60" creationId="{95D09306-A405-4187-8344-4BB079E5C133}"/>
          </ac:spMkLst>
        </pc:spChg>
        <pc:cxnChg chg="add mod">
          <ac:chgData name="gojhchoi99@gmail.com" userId="7c3550ba10e1e361" providerId="LiveId" clId="{75C9043A-2A31-46FB-A547-D4CC53514B4B}" dt="2020-04-25T14:08:08.510" v="1479" actId="14100"/>
          <ac:cxnSpMkLst>
            <pc:docMk/>
            <pc:sldMk cId="0" sldId="257"/>
            <ac:cxnSpMk id="5" creationId="{3E2AE3FA-75F8-4E42-9B57-397BFEA3701A}"/>
          </ac:cxnSpMkLst>
        </pc:cxnChg>
        <pc:cxnChg chg="add mod">
          <ac:chgData name="gojhchoi99@gmail.com" userId="7c3550ba10e1e361" providerId="LiveId" clId="{75C9043A-2A31-46FB-A547-D4CC53514B4B}" dt="2020-04-25T14:09:12.880" v="1491" actId="14100"/>
          <ac:cxnSpMkLst>
            <pc:docMk/>
            <pc:sldMk cId="0" sldId="257"/>
            <ac:cxnSpMk id="9" creationId="{34E85FBF-351B-4B57-AE6E-3235D8FEC738}"/>
          </ac:cxnSpMkLst>
        </pc:cxnChg>
        <pc:cxnChg chg="add mod">
          <ac:chgData name="gojhchoi99@gmail.com" userId="7c3550ba10e1e361" providerId="LiveId" clId="{75C9043A-2A31-46FB-A547-D4CC53514B4B}" dt="2020-04-25T14:09:12.880" v="1491" actId="14100"/>
          <ac:cxnSpMkLst>
            <pc:docMk/>
            <pc:sldMk cId="0" sldId="257"/>
            <ac:cxnSpMk id="10" creationId="{5E0C1BCD-D7BB-4288-B7AA-19D925397744}"/>
          </ac:cxnSpMkLst>
        </pc:cxnChg>
        <pc:cxnChg chg="add mod">
          <ac:chgData name="gojhchoi99@gmail.com" userId="7c3550ba10e1e361" providerId="LiveId" clId="{75C9043A-2A31-46FB-A547-D4CC53514B4B}" dt="2020-04-25T14:11:09.604" v="1523" actId="14100"/>
          <ac:cxnSpMkLst>
            <pc:docMk/>
            <pc:sldMk cId="0" sldId="257"/>
            <ac:cxnSpMk id="21" creationId="{727D1626-0C10-45FF-A2A5-A8DD8855A62F}"/>
          </ac:cxnSpMkLst>
        </pc:cxnChg>
        <pc:cxnChg chg="add mod">
          <ac:chgData name="gojhchoi99@gmail.com" userId="7c3550ba10e1e361" providerId="LiveId" clId="{75C9043A-2A31-46FB-A547-D4CC53514B4B}" dt="2020-04-25T14:11:09.604" v="1523" actId="14100"/>
          <ac:cxnSpMkLst>
            <pc:docMk/>
            <pc:sldMk cId="0" sldId="257"/>
            <ac:cxnSpMk id="22" creationId="{6A7E7CA9-E8C5-4E3E-816F-B93655FE2DA8}"/>
          </ac:cxnSpMkLst>
        </pc:cxnChg>
        <pc:cxnChg chg="add mod">
          <ac:chgData name="gojhchoi99@gmail.com" userId="7c3550ba10e1e361" providerId="LiveId" clId="{75C9043A-2A31-46FB-A547-D4CC53514B4B}" dt="2020-04-25T14:11:09.604" v="1523" actId="14100"/>
          <ac:cxnSpMkLst>
            <pc:docMk/>
            <pc:sldMk cId="0" sldId="257"/>
            <ac:cxnSpMk id="23" creationId="{5B44B406-AEF4-4CD8-8E98-BB331F5023BA}"/>
          </ac:cxnSpMkLst>
        </pc:cxnChg>
        <pc:cxnChg chg="add">
          <ac:chgData name="gojhchoi99@gmail.com" userId="7c3550ba10e1e361" providerId="LiveId" clId="{75C9043A-2A31-46FB-A547-D4CC53514B4B}" dt="2020-04-25T14:11:38.840" v="1524"/>
          <ac:cxnSpMkLst>
            <pc:docMk/>
            <pc:sldMk cId="0" sldId="257"/>
            <ac:cxnSpMk id="57" creationId="{53E790E6-99F5-4F4B-A526-E9141A83FDE7}"/>
          </ac:cxnSpMkLst>
        </pc:cxnChg>
        <pc:cxnChg chg="add mod">
          <ac:chgData name="gojhchoi99@gmail.com" userId="7c3550ba10e1e361" providerId="LiveId" clId="{75C9043A-2A31-46FB-A547-D4CC53514B4B}" dt="2020-04-25T14:12:24.696" v="1533" actId="1035"/>
          <ac:cxnSpMkLst>
            <pc:docMk/>
            <pc:sldMk cId="0" sldId="257"/>
            <ac:cxnSpMk id="59" creationId="{61F0CE45-C63C-499D-91D4-B63B6542ECD2}"/>
          </ac:cxnSpMkLst>
        </pc:cxnChg>
      </pc:sldChg>
      <pc:sldChg chg="addSp modSp modAnim">
        <pc:chgData name="gojhchoi99@gmail.com" userId="7c3550ba10e1e361" providerId="LiveId" clId="{75C9043A-2A31-46FB-A547-D4CC53514B4B}" dt="2020-04-27T23:01:50.288" v="2053"/>
        <pc:sldMkLst>
          <pc:docMk/>
          <pc:sldMk cId="0" sldId="258"/>
        </pc:sldMkLst>
        <pc:spChg chg="add mod">
          <ac:chgData name="gojhchoi99@gmail.com" userId="7c3550ba10e1e361" providerId="LiveId" clId="{75C9043A-2A31-46FB-A547-D4CC53514B4B}" dt="2020-04-25T03:28:48.571" v="502" actId="1037"/>
          <ac:spMkLst>
            <pc:docMk/>
            <pc:sldMk cId="0" sldId="258"/>
            <ac:spMk id="2" creationId="{196EDAFA-9B43-4CED-BC16-11E68C60B98A}"/>
          </ac:spMkLst>
        </pc:spChg>
        <pc:spChg chg="add mod">
          <ac:chgData name="gojhchoi99@gmail.com" userId="7c3550ba10e1e361" providerId="LiveId" clId="{75C9043A-2A31-46FB-A547-D4CC53514B4B}" dt="2020-04-25T03:29:03.559" v="508" actId="1037"/>
          <ac:spMkLst>
            <pc:docMk/>
            <pc:sldMk cId="0" sldId="258"/>
            <ac:spMk id="9" creationId="{C5739541-9834-442B-BD7D-38C337B57502}"/>
          </ac:spMkLst>
        </pc:spChg>
      </pc:sldChg>
      <pc:sldChg chg="addSp delSp modSp del delAnim modAnim">
        <pc:chgData name="gojhchoi99@gmail.com" userId="7c3550ba10e1e361" providerId="LiveId" clId="{75C9043A-2A31-46FB-A547-D4CC53514B4B}" dt="2020-04-27T23:02:18.325" v="2055" actId="2696"/>
        <pc:sldMkLst>
          <pc:docMk/>
          <pc:sldMk cId="0" sldId="259"/>
        </pc:sldMkLst>
        <pc:spChg chg="add del mod">
          <ac:chgData name="gojhchoi99@gmail.com" userId="7c3550ba10e1e361" providerId="LiveId" clId="{75C9043A-2A31-46FB-A547-D4CC53514B4B}" dt="2020-04-25T14:58:37.448" v="1539" actId="478"/>
          <ac:spMkLst>
            <pc:docMk/>
            <pc:sldMk cId="0" sldId="259"/>
            <ac:spMk id="2" creationId="{0CB4E3B4-AFF8-41A3-9105-4F210D39B2AC}"/>
          </ac:spMkLst>
        </pc:spChg>
        <pc:spChg chg="add del mod">
          <ac:chgData name="gojhchoi99@gmail.com" userId="7c3550ba10e1e361" providerId="LiveId" clId="{75C9043A-2A31-46FB-A547-D4CC53514B4B}" dt="2020-04-27T23:02:14.972" v="2054" actId="478"/>
          <ac:spMkLst>
            <pc:docMk/>
            <pc:sldMk cId="0" sldId="259"/>
            <ac:spMk id="12" creationId="{8254B4DE-D3B1-4D22-829F-BDA92FF5298A}"/>
          </ac:spMkLst>
        </pc:spChg>
        <pc:spChg chg="add del mod">
          <ac:chgData name="gojhchoi99@gmail.com" userId="7c3550ba10e1e361" providerId="LiveId" clId="{75C9043A-2A31-46FB-A547-D4CC53514B4B}" dt="2020-04-27T23:02:14.972" v="2054" actId="478"/>
          <ac:spMkLst>
            <pc:docMk/>
            <pc:sldMk cId="0" sldId="259"/>
            <ac:spMk id="13" creationId="{E4B8A5A2-A699-4F59-99CD-D99AAB13F726}"/>
          </ac:spMkLst>
        </pc:spChg>
        <pc:spChg chg="add del mod">
          <ac:chgData name="gojhchoi99@gmail.com" userId="7c3550ba10e1e361" providerId="LiveId" clId="{75C9043A-2A31-46FB-A547-D4CC53514B4B}" dt="2020-04-27T23:02:14.972" v="2054" actId="478"/>
          <ac:spMkLst>
            <pc:docMk/>
            <pc:sldMk cId="0" sldId="259"/>
            <ac:spMk id="14" creationId="{7CA872C5-9B3B-44EE-A45A-3C44A0E64FAB}"/>
          </ac:spMkLst>
        </pc:spChg>
        <pc:spChg chg="add del mod">
          <ac:chgData name="gojhchoi99@gmail.com" userId="7c3550ba10e1e361" providerId="LiveId" clId="{75C9043A-2A31-46FB-A547-D4CC53514B4B}" dt="2020-04-25T03:40:58.710" v="556" actId="478"/>
          <ac:spMkLst>
            <pc:docMk/>
            <pc:sldMk cId="0" sldId="259"/>
            <ac:spMk id="15" creationId="{D9E2448F-9CAC-48F5-A125-3AA5C6C8FC35}"/>
          </ac:spMkLst>
        </pc:spChg>
        <pc:spChg chg="add del mod">
          <ac:chgData name="gojhchoi99@gmail.com" userId="7c3550ba10e1e361" providerId="LiveId" clId="{75C9043A-2A31-46FB-A547-D4CC53514B4B}" dt="2020-04-25T14:58:37.448" v="1539" actId="478"/>
          <ac:spMkLst>
            <pc:docMk/>
            <pc:sldMk cId="0" sldId="259"/>
            <ac:spMk id="16" creationId="{5E07B9CB-6953-47A5-881A-75E70C081302}"/>
          </ac:spMkLst>
        </pc:spChg>
        <pc:spChg chg="add del">
          <ac:chgData name="gojhchoi99@gmail.com" userId="7c3550ba10e1e361" providerId="LiveId" clId="{75C9043A-2A31-46FB-A547-D4CC53514B4B}" dt="2020-04-27T23:02:14.972" v="2054" actId="478"/>
          <ac:spMkLst>
            <pc:docMk/>
            <pc:sldMk cId="0" sldId="259"/>
            <ac:spMk id="17" creationId="{44A3167B-09B0-40A8-A255-CF636CEDD6B0}"/>
          </ac:spMkLst>
        </pc:spChg>
        <pc:spChg chg="add del mod">
          <ac:chgData name="gojhchoi99@gmail.com" userId="7c3550ba10e1e361" providerId="LiveId" clId="{75C9043A-2A31-46FB-A547-D4CC53514B4B}" dt="2020-04-25T14:58:37.448" v="1539" actId="478"/>
          <ac:spMkLst>
            <pc:docMk/>
            <pc:sldMk cId="0" sldId="259"/>
            <ac:spMk id="18" creationId="{275EF290-FA47-4682-B01F-EF7BDCB9A84A}"/>
          </ac:spMkLst>
        </pc:spChg>
        <pc:spChg chg="add del mod">
          <ac:chgData name="gojhchoi99@gmail.com" userId="7c3550ba10e1e361" providerId="LiveId" clId="{75C9043A-2A31-46FB-A547-D4CC53514B4B}" dt="2020-04-25T03:40:53.891" v="554" actId="478"/>
          <ac:spMkLst>
            <pc:docMk/>
            <pc:sldMk cId="0" sldId="259"/>
            <ac:spMk id="19" creationId="{3243C504-8E4D-419E-A604-3C5027AD5F4C}"/>
          </ac:spMkLst>
        </pc:spChg>
        <pc:spChg chg="add del mod">
          <ac:chgData name="gojhchoi99@gmail.com" userId="7c3550ba10e1e361" providerId="LiveId" clId="{75C9043A-2A31-46FB-A547-D4CC53514B4B}" dt="2020-04-27T23:02:14.972" v="2054" actId="478"/>
          <ac:spMkLst>
            <pc:docMk/>
            <pc:sldMk cId="0" sldId="259"/>
            <ac:spMk id="20" creationId="{17DA650D-F7BF-4485-A754-6C072F539469}"/>
          </ac:spMkLst>
        </pc:spChg>
        <pc:spChg chg="add del mod">
          <ac:chgData name="gojhchoi99@gmail.com" userId="7c3550ba10e1e361" providerId="LiveId" clId="{75C9043A-2A31-46FB-A547-D4CC53514B4B}" dt="2020-04-25T03:45:10.840" v="607" actId="478"/>
          <ac:spMkLst>
            <pc:docMk/>
            <pc:sldMk cId="0" sldId="259"/>
            <ac:spMk id="20" creationId="{D913D96A-4E09-46ED-A7F5-42954717F537}"/>
          </ac:spMkLst>
        </pc:spChg>
        <pc:spChg chg="add del mod">
          <ac:chgData name="gojhchoi99@gmail.com" userId="7c3550ba10e1e361" providerId="LiveId" clId="{75C9043A-2A31-46FB-A547-D4CC53514B4B}" dt="2020-04-25T03:45:16.878" v="609" actId="478"/>
          <ac:spMkLst>
            <pc:docMk/>
            <pc:sldMk cId="0" sldId="259"/>
            <ac:spMk id="21" creationId="{BC026759-C300-4887-81DF-0539D1DEFD91}"/>
          </ac:spMkLst>
        </pc:spChg>
        <pc:spChg chg="add del mod">
          <ac:chgData name="gojhchoi99@gmail.com" userId="7c3550ba10e1e361" providerId="LiveId" clId="{75C9043A-2A31-46FB-A547-D4CC53514B4B}" dt="2020-04-27T23:02:14.972" v="2054" actId="478"/>
          <ac:spMkLst>
            <pc:docMk/>
            <pc:sldMk cId="0" sldId="259"/>
            <ac:spMk id="21" creationId="{D40AB81E-84A5-440B-865D-86EBA95F4EA1}"/>
          </ac:spMkLst>
        </pc:spChg>
        <pc:spChg chg="add del mod">
          <ac:chgData name="gojhchoi99@gmail.com" userId="7c3550ba10e1e361" providerId="LiveId" clId="{75C9043A-2A31-46FB-A547-D4CC53514B4B}" dt="2020-04-27T23:02:14.972" v="2054" actId="478"/>
          <ac:spMkLst>
            <pc:docMk/>
            <pc:sldMk cId="0" sldId="259"/>
            <ac:spMk id="22" creationId="{FC67FD79-5328-4F8E-925C-1791AF94E9E5}"/>
          </ac:spMkLst>
        </pc:spChg>
        <pc:spChg chg="add del mod">
          <ac:chgData name="gojhchoi99@gmail.com" userId="7c3550ba10e1e361" providerId="LiveId" clId="{75C9043A-2A31-46FB-A547-D4CC53514B4B}" dt="2020-04-25T14:58:37.448" v="1539" actId="478"/>
          <ac:spMkLst>
            <pc:docMk/>
            <pc:sldMk cId="0" sldId="259"/>
            <ac:spMk id="23" creationId="{AA593C19-D3F8-41AA-9C20-D677B77F55E4}"/>
          </ac:spMkLst>
        </pc:spChg>
        <pc:spChg chg="add del">
          <ac:chgData name="gojhchoi99@gmail.com" userId="7c3550ba10e1e361" providerId="LiveId" clId="{75C9043A-2A31-46FB-A547-D4CC53514B4B}" dt="2020-04-25T14:59:04.922" v="1543"/>
          <ac:spMkLst>
            <pc:docMk/>
            <pc:sldMk cId="0" sldId="259"/>
            <ac:spMk id="24" creationId="{A99C4083-DE36-4DD4-BCAB-6AAAC80F07B3}"/>
          </ac:spMkLst>
        </pc:spChg>
        <pc:spChg chg="add del">
          <ac:chgData name="gojhchoi99@gmail.com" userId="7c3550ba10e1e361" providerId="LiveId" clId="{75C9043A-2A31-46FB-A547-D4CC53514B4B}" dt="2020-04-25T14:59:04.922" v="1543"/>
          <ac:spMkLst>
            <pc:docMk/>
            <pc:sldMk cId="0" sldId="259"/>
            <ac:spMk id="25" creationId="{9712BDD8-41B0-4ECC-99B0-050D7003D5A0}"/>
          </ac:spMkLst>
        </pc:spChg>
        <pc:spChg chg="add del">
          <ac:chgData name="gojhchoi99@gmail.com" userId="7c3550ba10e1e361" providerId="LiveId" clId="{75C9043A-2A31-46FB-A547-D4CC53514B4B}" dt="2020-04-25T14:59:04.922" v="1543"/>
          <ac:spMkLst>
            <pc:docMk/>
            <pc:sldMk cId="0" sldId="259"/>
            <ac:spMk id="26" creationId="{78633A12-A887-4AD6-A016-D7687A4A3032}"/>
          </ac:spMkLst>
        </pc:spChg>
        <pc:spChg chg="add del mod">
          <ac:chgData name="gojhchoi99@gmail.com" userId="7c3550ba10e1e361" providerId="LiveId" clId="{75C9043A-2A31-46FB-A547-D4CC53514B4B}" dt="2020-04-27T23:02:14.972" v="2054" actId="478"/>
          <ac:spMkLst>
            <pc:docMk/>
            <pc:sldMk cId="0" sldId="259"/>
            <ac:spMk id="27" creationId="{9E18C4F1-7C37-4AB0-A5B8-61264182BCEB}"/>
          </ac:spMkLst>
        </pc:spChg>
        <pc:spChg chg="del">
          <ac:chgData name="gojhchoi99@gmail.com" userId="7c3550ba10e1e361" providerId="LiveId" clId="{75C9043A-2A31-46FB-A547-D4CC53514B4B}" dt="2020-04-27T23:02:14.972" v="2054" actId="478"/>
          <ac:spMkLst>
            <pc:docMk/>
            <pc:sldMk cId="0" sldId="259"/>
            <ac:spMk id="122" creationId="{00000000-0000-0000-0000-000000000000}"/>
          </ac:spMkLst>
        </pc:spChg>
        <pc:spChg chg="del">
          <ac:chgData name="gojhchoi99@gmail.com" userId="7c3550ba10e1e361" providerId="LiveId" clId="{75C9043A-2A31-46FB-A547-D4CC53514B4B}" dt="2020-04-27T23:02:14.972" v="2054" actId="478"/>
          <ac:spMkLst>
            <pc:docMk/>
            <pc:sldMk cId="0" sldId="259"/>
            <ac:spMk id="124" creationId="{00000000-0000-0000-0000-000000000000}"/>
          </ac:spMkLst>
        </pc:spChg>
        <pc:spChg chg="del">
          <ac:chgData name="gojhchoi99@gmail.com" userId="7c3550ba10e1e361" providerId="LiveId" clId="{75C9043A-2A31-46FB-A547-D4CC53514B4B}" dt="2020-04-27T23:02:14.972" v="2054" actId="478"/>
          <ac:spMkLst>
            <pc:docMk/>
            <pc:sldMk cId="0" sldId="259"/>
            <ac:spMk id="125" creationId="{00000000-0000-0000-0000-000000000000}"/>
          </ac:spMkLst>
        </pc:spChg>
        <pc:spChg chg="mod">
          <ac:chgData name="gojhchoi99@gmail.com" userId="7c3550ba10e1e361" providerId="LiveId" clId="{75C9043A-2A31-46FB-A547-D4CC53514B4B}" dt="2020-04-27T22:47:04.907" v="1917" actId="1076"/>
          <ac:spMkLst>
            <pc:docMk/>
            <pc:sldMk cId="0" sldId="259"/>
            <ac:spMk id="129" creationId="{00000000-0000-0000-0000-000000000000}"/>
          </ac:spMkLst>
        </pc:spChg>
        <pc:spChg chg="mod">
          <ac:chgData name="gojhchoi99@gmail.com" userId="7c3550ba10e1e361" providerId="LiveId" clId="{75C9043A-2A31-46FB-A547-D4CC53514B4B}" dt="2020-04-27T22:45:37.464" v="1876" actId="1076"/>
          <ac:spMkLst>
            <pc:docMk/>
            <pc:sldMk cId="0" sldId="259"/>
            <ac:spMk id="130" creationId="{00000000-0000-0000-0000-000000000000}"/>
          </ac:spMkLst>
        </pc:spChg>
        <pc:spChg chg="mod">
          <ac:chgData name="gojhchoi99@gmail.com" userId="7c3550ba10e1e361" providerId="LiveId" clId="{75C9043A-2A31-46FB-A547-D4CC53514B4B}" dt="2020-04-27T22:44:23.561" v="1867" actId="1076"/>
          <ac:spMkLst>
            <pc:docMk/>
            <pc:sldMk cId="0" sldId="259"/>
            <ac:spMk id="131" creationId="{00000000-0000-0000-0000-000000000000}"/>
          </ac:spMkLst>
        </pc:spChg>
        <pc:picChg chg="del">
          <ac:chgData name="gojhchoi99@gmail.com" userId="7c3550ba10e1e361" providerId="LiveId" clId="{75C9043A-2A31-46FB-A547-D4CC53514B4B}" dt="2020-04-27T23:02:14.972" v="2054" actId="478"/>
          <ac:picMkLst>
            <pc:docMk/>
            <pc:sldMk cId="0" sldId="259"/>
            <ac:picMk id="126" creationId="{00000000-0000-0000-0000-000000000000}"/>
          </ac:picMkLst>
        </pc:picChg>
        <pc:picChg chg="del">
          <ac:chgData name="gojhchoi99@gmail.com" userId="7c3550ba10e1e361" providerId="LiveId" clId="{75C9043A-2A31-46FB-A547-D4CC53514B4B}" dt="2020-04-27T23:02:14.972" v="2054" actId="478"/>
          <ac:picMkLst>
            <pc:docMk/>
            <pc:sldMk cId="0" sldId="259"/>
            <ac:picMk id="127" creationId="{00000000-0000-0000-0000-000000000000}"/>
          </ac:picMkLst>
        </pc:picChg>
        <pc:picChg chg="del">
          <ac:chgData name="gojhchoi99@gmail.com" userId="7c3550ba10e1e361" providerId="LiveId" clId="{75C9043A-2A31-46FB-A547-D4CC53514B4B}" dt="2020-04-27T23:02:14.972" v="2054" actId="478"/>
          <ac:picMkLst>
            <pc:docMk/>
            <pc:sldMk cId="0" sldId="259"/>
            <ac:picMk id="128" creationId="{00000000-0000-0000-0000-000000000000}"/>
          </ac:picMkLst>
        </pc:picChg>
      </pc:sldChg>
      <pc:sldChg chg="add del">
        <pc:chgData name="gojhchoi99@gmail.com" userId="7c3550ba10e1e361" providerId="LiveId" clId="{75C9043A-2A31-46FB-A547-D4CC53514B4B}" dt="2020-04-27T23:04:27.591" v="2058"/>
        <pc:sldMkLst>
          <pc:docMk/>
          <pc:sldMk cId="3892458522" sldId="259"/>
        </pc:sldMkLst>
      </pc:sldChg>
      <pc:sldChg chg="addSp delSp modSp">
        <pc:chgData name="gojhchoi99@gmail.com" userId="7c3550ba10e1e361" providerId="LiveId" clId="{75C9043A-2A31-46FB-A547-D4CC53514B4B}" dt="2020-04-27T23:05:25.996" v="2088" actId="1076"/>
        <pc:sldMkLst>
          <pc:docMk/>
          <pc:sldMk cId="0" sldId="260"/>
        </pc:sldMkLst>
        <pc:spChg chg="add mod">
          <ac:chgData name="gojhchoi99@gmail.com" userId="7c3550ba10e1e361" providerId="LiveId" clId="{75C9043A-2A31-46FB-A547-D4CC53514B4B}" dt="2020-04-27T23:05:25.996" v="2088" actId="1076"/>
          <ac:spMkLst>
            <pc:docMk/>
            <pc:sldMk cId="0" sldId="260"/>
            <ac:spMk id="5" creationId="{06B46602-6B27-44FD-B6F4-4BD059B3C8B1}"/>
          </ac:spMkLst>
        </pc:spChg>
        <pc:picChg chg="add del mod modCrop">
          <ac:chgData name="gojhchoi99@gmail.com" userId="7c3550ba10e1e361" providerId="LiveId" clId="{75C9043A-2A31-46FB-A547-D4CC53514B4B}" dt="2020-04-25T03:54:54.832" v="685" actId="478"/>
          <ac:picMkLst>
            <pc:docMk/>
            <pc:sldMk cId="0" sldId="260"/>
            <ac:picMk id="2" creationId="{C696ECE8-3F9F-4775-8991-FA7C42FCE0D4}"/>
          </ac:picMkLst>
        </pc:picChg>
        <pc:picChg chg="add del mod modCrop">
          <ac:chgData name="gojhchoi99@gmail.com" userId="7c3550ba10e1e361" providerId="LiveId" clId="{75C9043A-2A31-46FB-A547-D4CC53514B4B}" dt="2020-04-25T03:55:23.579" v="695"/>
          <ac:picMkLst>
            <pc:docMk/>
            <pc:sldMk cId="0" sldId="260"/>
            <ac:picMk id="3" creationId="{15A4BA60-2043-46ED-96CF-AB19E7EEEC6D}"/>
          </ac:picMkLst>
        </pc:picChg>
        <pc:picChg chg="add mod">
          <ac:chgData name="gojhchoi99@gmail.com" userId="7c3550ba10e1e361" providerId="LiveId" clId="{75C9043A-2A31-46FB-A547-D4CC53514B4B}" dt="2020-04-27T23:05:13.019" v="2085" actId="1076"/>
          <ac:picMkLst>
            <pc:docMk/>
            <pc:sldMk cId="0" sldId="260"/>
            <ac:picMk id="4" creationId="{B2919E96-DAF6-48B6-A012-4608214D3699}"/>
          </ac:picMkLst>
        </pc:picChg>
        <pc:picChg chg="del">
          <ac:chgData name="gojhchoi99@gmail.com" userId="7c3550ba10e1e361" providerId="LiveId" clId="{75C9043A-2A31-46FB-A547-D4CC53514B4B}" dt="2020-04-25T03:51:21.580" v="641" actId="478"/>
          <ac:picMkLst>
            <pc:docMk/>
            <pc:sldMk cId="0" sldId="260"/>
            <ac:picMk id="1026" creationId="{09A3C89A-DA59-41B1-94D9-711219E9341F}"/>
          </ac:picMkLst>
        </pc:picChg>
      </pc:sldChg>
      <pc:sldChg chg="modSp ord modNotesTx">
        <pc:chgData name="gojhchoi99@gmail.com" userId="7c3550ba10e1e361" providerId="LiveId" clId="{75C9043A-2A31-46FB-A547-D4CC53514B4B}" dt="2020-04-28T18:48:18.300" v="2975" actId="20577"/>
        <pc:sldMkLst>
          <pc:docMk/>
          <pc:sldMk cId="0" sldId="261"/>
        </pc:sldMkLst>
        <pc:spChg chg="mod">
          <ac:chgData name="gojhchoi99@gmail.com" userId="7c3550ba10e1e361" providerId="LiveId" clId="{75C9043A-2A31-46FB-A547-D4CC53514B4B}" dt="2020-04-27T23:17:10.594" v="2217" actId="20577"/>
          <ac:spMkLst>
            <pc:docMk/>
            <pc:sldMk cId="0" sldId="261"/>
            <ac:spMk id="143" creationId="{00000000-0000-0000-0000-000000000000}"/>
          </ac:spMkLst>
        </pc:spChg>
        <pc:picChg chg="mod">
          <ac:chgData name="gojhchoi99@gmail.com" userId="7c3550ba10e1e361" providerId="LiveId" clId="{75C9043A-2A31-46FB-A547-D4CC53514B4B}" dt="2020-04-25T04:02:03.551" v="1208" actId="14100"/>
          <ac:picMkLst>
            <pc:docMk/>
            <pc:sldMk cId="0" sldId="261"/>
            <ac:picMk id="144" creationId="{00000000-0000-0000-0000-000000000000}"/>
          </ac:picMkLst>
        </pc:picChg>
      </pc:sldChg>
      <pc:sldChg chg="addSp delSp modSp ord delAnim modAnim modNotesTx">
        <pc:chgData name="gojhchoi99@gmail.com" userId="7c3550ba10e1e361" providerId="LiveId" clId="{75C9043A-2A31-46FB-A547-D4CC53514B4B}" dt="2020-04-28T16:39:55.096" v="2674" actId="1076"/>
        <pc:sldMkLst>
          <pc:docMk/>
          <pc:sldMk cId="0" sldId="262"/>
        </pc:sldMkLst>
        <pc:spChg chg="add mod">
          <ac:chgData name="gojhchoi99@gmail.com" userId="7c3550ba10e1e361" providerId="LiveId" clId="{75C9043A-2A31-46FB-A547-D4CC53514B4B}" dt="2020-04-28T16:39:46.647" v="2673" actId="20577"/>
          <ac:spMkLst>
            <pc:docMk/>
            <pc:sldMk cId="0" sldId="262"/>
            <ac:spMk id="3" creationId="{A193A1F4-1C86-448B-A564-1C160159A454}"/>
          </ac:spMkLst>
        </pc:spChg>
        <pc:spChg chg="add del mod">
          <ac:chgData name="gojhchoi99@gmail.com" userId="7c3550ba10e1e361" providerId="LiveId" clId="{75C9043A-2A31-46FB-A547-D4CC53514B4B}" dt="2020-04-25T04:07:31.172" v="1351" actId="478"/>
          <ac:spMkLst>
            <pc:docMk/>
            <pc:sldMk cId="0" sldId="262"/>
            <ac:spMk id="16" creationId="{3DC45F23-C497-4BF7-88A3-961E612FDA11}"/>
          </ac:spMkLst>
        </pc:spChg>
        <pc:spChg chg="mod">
          <ac:chgData name="gojhchoi99@gmail.com" userId="7c3550ba10e1e361" providerId="LiveId" clId="{75C9043A-2A31-46FB-A547-D4CC53514B4B}" dt="2020-04-27T23:15:21.334" v="2205" actId="14100"/>
          <ac:spMkLst>
            <pc:docMk/>
            <pc:sldMk cId="0" sldId="262"/>
            <ac:spMk id="154" creationId="{00000000-0000-0000-0000-000000000000}"/>
          </ac:spMkLst>
        </pc:spChg>
        <pc:spChg chg="mod">
          <ac:chgData name="gojhchoi99@gmail.com" userId="7c3550ba10e1e361" providerId="LiveId" clId="{75C9043A-2A31-46FB-A547-D4CC53514B4B}" dt="2020-04-27T23:15:21.334" v="2205" actId="14100"/>
          <ac:spMkLst>
            <pc:docMk/>
            <pc:sldMk cId="0" sldId="262"/>
            <ac:spMk id="155" creationId="{00000000-0000-0000-0000-000000000000}"/>
          </ac:spMkLst>
        </pc:spChg>
        <pc:spChg chg="mod">
          <ac:chgData name="gojhchoi99@gmail.com" userId="7c3550ba10e1e361" providerId="LiveId" clId="{75C9043A-2A31-46FB-A547-D4CC53514B4B}" dt="2020-04-27T23:15:21.334" v="2205" actId="14100"/>
          <ac:spMkLst>
            <pc:docMk/>
            <pc:sldMk cId="0" sldId="262"/>
            <ac:spMk id="156" creationId="{00000000-0000-0000-0000-000000000000}"/>
          </ac:spMkLst>
        </pc:spChg>
        <pc:spChg chg="mod">
          <ac:chgData name="gojhchoi99@gmail.com" userId="7c3550ba10e1e361" providerId="LiveId" clId="{75C9043A-2A31-46FB-A547-D4CC53514B4B}" dt="2020-04-27T23:15:21.334" v="2205" actId="14100"/>
          <ac:spMkLst>
            <pc:docMk/>
            <pc:sldMk cId="0" sldId="262"/>
            <ac:spMk id="157" creationId="{00000000-0000-0000-0000-000000000000}"/>
          </ac:spMkLst>
        </pc:spChg>
        <pc:spChg chg="mod">
          <ac:chgData name="gojhchoi99@gmail.com" userId="7c3550ba10e1e361" providerId="LiveId" clId="{75C9043A-2A31-46FB-A547-D4CC53514B4B}" dt="2020-04-27T23:15:21.334" v="2205" actId="14100"/>
          <ac:spMkLst>
            <pc:docMk/>
            <pc:sldMk cId="0" sldId="262"/>
            <ac:spMk id="158" creationId="{00000000-0000-0000-0000-000000000000}"/>
          </ac:spMkLst>
        </pc:spChg>
        <pc:spChg chg="mod">
          <ac:chgData name="gojhchoi99@gmail.com" userId="7c3550ba10e1e361" providerId="LiveId" clId="{75C9043A-2A31-46FB-A547-D4CC53514B4B}" dt="2020-04-27T23:15:21.334" v="2205" actId="14100"/>
          <ac:spMkLst>
            <pc:docMk/>
            <pc:sldMk cId="0" sldId="262"/>
            <ac:spMk id="159" creationId="{00000000-0000-0000-0000-000000000000}"/>
          </ac:spMkLst>
        </pc:spChg>
        <pc:picChg chg="add mod">
          <ac:chgData name="gojhchoi99@gmail.com" userId="7c3550ba10e1e361" providerId="LiveId" clId="{75C9043A-2A31-46FB-A547-D4CC53514B4B}" dt="2020-04-28T16:37:41.996" v="2665" actId="14100"/>
          <ac:picMkLst>
            <pc:docMk/>
            <pc:sldMk cId="0" sldId="262"/>
            <ac:picMk id="2" creationId="{F9E55C40-93AA-4291-9FC3-5ED0DD03B2D1}"/>
          </ac:picMkLst>
        </pc:picChg>
        <pc:picChg chg="add del mod">
          <ac:chgData name="gojhchoi99@gmail.com" userId="7c3550ba10e1e361" providerId="LiveId" clId="{75C9043A-2A31-46FB-A547-D4CC53514B4B}" dt="2020-04-28T16:38:46.349" v="2668" actId="478"/>
          <ac:picMkLst>
            <pc:docMk/>
            <pc:sldMk cId="0" sldId="262"/>
            <ac:picMk id="17" creationId="{D3DC1530-F7E1-4C51-A3B4-B58827801A25}"/>
          </ac:picMkLst>
        </pc:picChg>
        <pc:picChg chg="mod">
          <ac:chgData name="gojhchoi99@gmail.com" userId="7c3550ba10e1e361" providerId="LiveId" clId="{75C9043A-2A31-46FB-A547-D4CC53514B4B}" dt="2020-04-28T16:39:55.096" v="2674" actId="1076"/>
          <ac:picMkLst>
            <pc:docMk/>
            <pc:sldMk cId="0" sldId="262"/>
            <ac:picMk id="153" creationId="{00000000-0000-0000-0000-000000000000}"/>
          </ac:picMkLst>
        </pc:picChg>
        <pc:picChg chg="mod">
          <ac:chgData name="gojhchoi99@gmail.com" userId="7c3550ba10e1e361" providerId="LiveId" clId="{75C9043A-2A31-46FB-A547-D4CC53514B4B}" dt="2020-04-27T23:15:21.334" v="2205" actId="14100"/>
          <ac:picMkLst>
            <pc:docMk/>
            <pc:sldMk cId="0" sldId="262"/>
            <ac:picMk id="160" creationId="{00000000-0000-0000-0000-000000000000}"/>
          </ac:picMkLst>
        </pc:picChg>
        <pc:picChg chg="mod">
          <ac:chgData name="gojhchoi99@gmail.com" userId="7c3550ba10e1e361" providerId="LiveId" clId="{75C9043A-2A31-46FB-A547-D4CC53514B4B}" dt="2020-04-27T23:15:21.334" v="2205" actId="14100"/>
          <ac:picMkLst>
            <pc:docMk/>
            <pc:sldMk cId="0" sldId="262"/>
            <ac:picMk id="161" creationId="{00000000-0000-0000-0000-000000000000}"/>
          </ac:picMkLst>
        </pc:picChg>
        <pc:picChg chg="mod">
          <ac:chgData name="gojhchoi99@gmail.com" userId="7c3550ba10e1e361" providerId="LiveId" clId="{75C9043A-2A31-46FB-A547-D4CC53514B4B}" dt="2020-04-27T23:15:21.334" v="2205" actId="14100"/>
          <ac:picMkLst>
            <pc:docMk/>
            <pc:sldMk cId="0" sldId="262"/>
            <ac:picMk id="162" creationId="{00000000-0000-0000-0000-000000000000}"/>
          </ac:picMkLst>
        </pc:picChg>
        <pc:picChg chg="mod">
          <ac:chgData name="gojhchoi99@gmail.com" userId="7c3550ba10e1e361" providerId="LiveId" clId="{75C9043A-2A31-46FB-A547-D4CC53514B4B}" dt="2020-04-28T16:39:38.747" v="2671" actId="1076"/>
          <ac:picMkLst>
            <pc:docMk/>
            <pc:sldMk cId="0" sldId="262"/>
            <ac:picMk id="163" creationId="{00000000-0000-0000-0000-000000000000}"/>
          </ac:picMkLst>
        </pc:picChg>
        <pc:picChg chg="mod">
          <ac:chgData name="gojhchoi99@gmail.com" userId="7c3550ba10e1e361" providerId="LiveId" clId="{75C9043A-2A31-46FB-A547-D4CC53514B4B}" dt="2020-04-27T23:15:21.334" v="2205" actId="14100"/>
          <ac:picMkLst>
            <pc:docMk/>
            <pc:sldMk cId="0" sldId="262"/>
            <ac:picMk id="164" creationId="{00000000-0000-0000-0000-000000000000}"/>
          </ac:picMkLst>
        </pc:picChg>
      </pc:sldChg>
      <pc:sldChg chg="del">
        <pc:chgData name="gojhchoi99@gmail.com" userId="7c3550ba10e1e361" providerId="LiveId" clId="{75C9043A-2A31-46FB-A547-D4CC53514B4B}" dt="2020-04-25T04:08:42.535" v="1473" actId="47"/>
        <pc:sldMkLst>
          <pc:docMk/>
          <pc:sldMk cId="0" sldId="263"/>
        </pc:sldMkLst>
      </pc:sldChg>
      <pc:sldChg chg="addSp delSp modSp add modAnim">
        <pc:chgData name="gojhchoi99@gmail.com" userId="7c3550ba10e1e361" providerId="LiveId" clId="{75C9043A-2A31-46FB-A547-D4CC53514B4B}" dt="2020-04-28T16:20:03.412" v="2368" actId="1076"/>
        <pc:sldMkLst>
          <pc:docMk/>
          <pc:sldMk cId="2504752656" sldId="264"/>
        </pc:sldMkLst>
        <pc:spChg chg="del">
          <ac:chgData name="gojhchoi99@gmail.com" userId="7c3550ba10e1e361" providerId="LiveId" clId="{75C9043A-2A31-46FB-A547-D4CC53514B4B}" dt="2020-04-25T03:51:05.868" v="638"/>
          <ac:spMkLst>
            <pc:docMk/>
            <pc:sldMk cId="2504752656" sldId="264"/>
            <ac:spMk id="2" creationId="{653EAE1D-7CB5-4DC3-8882-C7D86CDA9BB9}"/>
          </ac:spMkLst>
        </pc:spChg>
        <pc:spChg chg="del">
          <ac:chgData name="gojhchoi99@gmail.com" userId="7c3550ba10e1e361" providerId="LiveId" clId="{75C9043A-2A31-46FB-A547-D4CC53514B4B}" dt="2020-04-25T03:51:05.868" v="638"/>
          <ac:spMkLst>
            <pc:docMk/>
            <pc:sldMk cId="2504752656" sldId="264"/>
            <ac:spMk id="3" creationId="{E7A72197-9B47-4A36-BCB7-28B57BDB8DB8}"/>
          </ac:spMkLst>
        </pc:spChg>
        <pc:spChg chg="del">
          <ac:chgData name="gojhchoi99@gmail.com" userId="7c3550ba10e1e361" providerId="LiveId" clId="{75C9043A-2A31-46FB-A547-D4CC53514B4B}" dt="2020-04-25T03:51:05.868" v="638"/>
          <ac:spMkLst>
            <pc:docMk/>
            <pc:sldMk cId="2504752656" sldId="264"/>
            <ac:spMk id="4" creationId="{045F3B89-8906-41CF-A567-CE9A2BE1FB99}"/>
          </ac:spMkLst>
        </pc:spChg>
        <pc:spChg chg="add">
          <ac:chgData name="gojhchoi99@gmail.com" userId="7c3550ba10e1e361" providerId="LiveId" clId="{75C9043A-2A31-46FB-A547-D4CC53514B4B}" dt="2020-04-25T03:51:12.056" v="639"/>
          <ac:spMkLst>
            <pc:docMk/>
            <pc:sldMk cId="2504752656" sldId="264"/>
            <ac:spMk id="5" creationId="{EFEBFCDB-7D7A-4F92-BC5D-F621E6344EEB}"/>
          </ac:spMkLst>
        </pc:spChg>
        <pc:spChg chg="add del">
          <ac:chgData name="gojhchoi99@gmail.com" userId="7c3550ba10e1e361" providerId="LiveId" clId="{75C9043A-2A31-46FB-A547-D4CC53514B4B}" dt="2020-04-25T03:56:27.832" v="705"/>
          <ac:spMkLst>
            <pc:docMk/>
            <pc:sldMk cId="2504752656" sldId="264"/>
            <ac:spMk id="7" creationId="{5CE5C324-1B48-4D53-9CF3-78DCC7D7F04B}"/>
          </ac:spMkLst>
        </pc:spChg>
        <pc:spChg chg="add del">
          <ac:chgData name="gojhchoi99@gmail.com" userId="7c3550ba10e1e361" providerId="LiveId" clId="{75C9043A-2A31-46FB-A547-D4CC53514B4B}" dt="2020-04-25T03:56:27.832" v="705"/>
          <ac:spMkLst>
            <pc:docMk/>
            <pc:sldMk cId="2504752656" sldId="264"/>
            <ac:spMk id="8" creationId="{82B3AC3A-88D8-4A55-9EFD-53C96D2D7E63}"/>
          </ac:spMkLst>
        </pc:spChg>
        <pc:spChg chg="add del">
          <ac:chgData name="gojhchoi99@gmail.com" userId="7c3550ba10e1e361" providerId="LiveId" clId="{75C9043A-2A31-46FB-A547-D4CC53514B4B}" dt="2020-04-25T03:56:27.832" v="705"/>
          <ac:spMkLst>
            <pc:docMk/>
            <pc:sldMk cId="2504752656" sldId="264"/>
            <ac:spMk id="9" creationId="{2C83F357-8CCA-40D4-94CD-97FF98B8313F}"/>
          </ac:spMkLst>
        </pc:spChg>
        <pc:spChg chg="add del">
          <ac:chgData name="gojhchoi99@gmail.com" userId="7c3550ba10e1e361" providerId="LiveId" clId="{75C9043A-2A31-46FB-A547-D4CC53514B4B}" dt="2020-04-27T23:04:44.336" v="2060" actId="478"/>
          <ac:spMkLst>
            <pc:docMk/>
            <pc:sldMk cId="2504752656" sldId="264"/>
            <ac:spMk id="10" creationId="{2AD9A693-A461-4334-A6A5-B15C44324488}"/>
          </ac:spMkLst>
        </pc:spChg>
        <pc:spChg chg="add del">
          <ac:chgData name="gojhchoi99@gmail.com" userId="7c3550ba10e1e361" providerId="LiveId" clId="{75C9043A-2A31-46FB-A547-D4CC53514B4B}" dt="2020-04-25T03:56:27.832" v="705"/>
          <ac:spMkLst>
            <pc:docMk/>
            <pc:sldMk cId="2504752656" sldId="264"/>
            <ac:spMk id="10" creationId="{7E2FF2BD-D0DA-4FD6-8D73-7BAD1958968F}"/>
          </ac:spMkLst>
        </pc:spChg>
        <pc:spChg chg="add mod">
          <ac:chgData name="gojhchoi99@gmail.com" userId="7c3550ba10e1e361" providerId="LiveId" clId="{75C9043A-2A31-46FB-A547-D4CC53514B4B}" dt="2020-04-28T16:20:03.412" v="2368" actId="1076"/>
          <ac:spMkLst>
            <pc:docMk/>
            <pc:sldMk cId="2504752656" sldId="264"/>
            <ac:spMk id="11" creationId="{142D1619-82D4-4373-AC86-055AF9295A63}"/>
          </ac:spMkLst>
        </pc:spChg>
        <pc:spChg chg="add del">
          <ac:chgData name="gojhchoi99@gmail.com" userId="7c3550ba10e1e361" providerId="LiveId" clId="{75C9043A-2A31-46FB-A547-D4CC53514B4B}" dt="2020-04-25T03:56:27.832" v="705"/>
          <ac:spMkLst>
            <pc:docMk/>
            <pc:sldMk cId="2504752656" sldId="264"/>
            <ac:spMk id="11" creationId="{689B4BFC-DEDA-40D5-B769-7272C3539172}"/>
          </ac:spMkLst>
        </pc:spChg>
        <pc:spChg chg="add del">
          <ac:chgData name="gojhchoi99@gmail.com" userId="7c3550ba10e1e361" providerId="LiveId" clId="{75C9043A-2A31-46FB-A547-D4CC53514B4B}" dt="2020-04-25T03:56:27.832" v="705"/>
          <ac:spMkLst>
            <pc:docMk/>
            <pc:sldMk cId="2504752656" sldId="264"/>
            <ac:spMk id="12" creationId="{9F1697B6-F27B-46BB-8B0E-FBB5992A7460}"/>
          </ac:spMkLst>
        </pc:spChg>
        <pc:spChg chg="add">
          <ac:chgData name="gojhchoi99@gmail.com" userId="7c3550ba10e1e361" providerId="LiveId" clId="{75C9043A-2A31-46FB-A547-D4CC53514B4B}" dt="2020-04-25T03:56:37.134" v="707"/>
          <ac:spMkLst>
            <pc:docMk/>
            <pc:sldMk cId="2504752656" sldId="264"/>
            <ac:spMk id="13" creationId="{CF18A5F7-5BFF-4F7F-8635-7B551D794F42}"/>
          </ac:spMkLst>
        </pc:spChg>
        <pc:spChg chg="add mod">
          <ac:chgData name="gojhchoi99@gmail.com" userId="7c3550ba10e1e361" providerId="LiveId" clId="{75C9043A-2A31-46FB-A547-D4CC53514B4B}" dt="2020-04-25T04:01:45.486" v="1201"/>
          <ac:spMkLst>
            <pc:docMk/>
            <pc:sldMk cId="2504752656" sldId="264"/>
            <ac:spMk id="14" creationId="{758A732B-B737-4007-87F4-F32E87A4AC93}"/>
          </ac:spMkLst>
        </pc:spChg>
        <pc:spChg chg="add mod">
          <ac:chgData name="gojhchoi99@gmail.com" userId="7c3550ba10e1e361" providerId="LiveId" clId="{75C9043A-2A31-46FB-A547-D4CC53514B4B}" dt="2020-04-25T03:59:34.419" v="841"/>
          <ac:spMkLst>
            <pc:docMk/>
            <pc:sldMk cId="2504752656" sldId="264"/>
            <ac:spMk id="15" creationId="{AC358B7E-68C5-4175-BE2D-7DE2572B33C8}"/>
          </ac:spMkLst>
        </pc:spChg>
        <pc:spChg chg="add mod">
          <ac:chgData name="gojhchoi99@gmail.com" userId="7c3550ba10e1e361" providerId="LiveId" clId="{75C9043A-2A31-46FB-A547-D4CC53514B4B}" dt="2020-04-25T03:59:57.510" v="914"/>
          <ac:spMkLst>
            <pc:docMk/>
            <pc:sldMk cId="2504752656" sldId="264"/>
            <ac:spMk id="16" creationId="{21549062-FA51-4EA7-A8CC-62924166147C}"/>
          </ac:spMkLst>
        </pc:spChg>
        <pc:spChg chg="add mod">
          <ac:chgData name="gojhchoi99@gmail.com" userId="7c3550ba10e1e361" providerId="LiveId" clId="{75C9043A-2A31-46FB-A547-D4CC53514B4B}" dt="2020-04-25T04:06:50.286" v="1350"/>
          <ac:spMkLst>
            <pc:docMk/>
            <pc:sldMk cId="2504752656" sldId="264"/>
            <ac:spMk id="17" creationId="{84AE72F4-678B-4B57-99D1-4007C89B1F28}"/>
          </ac:spMkLst>
        </pc:spChg>
        <pc:spChg chg="add mod">
          <ac:chgData name="gojhchoi99@gmail.com" userId="7c3550ba10e1e361" providerId="LiveId" clId="{75C9043A-2A31-46FB-A547-D4CC53514B4B}" dt="2020-04-25T04:00:46.994" v="1113" actId="20577"/>
          <ac:spMkLst>
            <pc:docMk/>
            <pc:sldMk cId="2504752656" sldId="264"/>
            <ac:spMk id="18" creationId="{9D409A11-391E-49C5-AD10-D2B6B2E9FE0A}"/>
          </ac:spMkLst>
        </pc:spChg>
        <pc:picChg chg="add del mod">
          <ac:chgData name="gojhchoi99@gmail.com" userId="7c3550ba10e1e361" providerId="LiveId" clId="{75C9043A-2A31-46FB-A547-D4CC53514B4B}" dt="2020-04-27T23:10:19.207" v="2089" actId="478"/>
          <ac:picMkLst>
            <pc:docMk/>
            <pc:sldMk cId="2504752656" sldId="264"/>
            <ac:picMk id="6" creationId="{545195DC-E0D4-4E58-A0D3-9CC58D73BE9B}"/>
          </ac:picMkLst>
        </pc:picChg>
        <pc:picChg chg="add mod">
          <ac:chgData name="gojhchoi99@gmail.com" userId="7c3550ba10e1e361" providerId="LiveId" clId="{75C9043A-2A31-46FB-A547-D4CC53514B4B}" dt="2020-04-28T16:19:58.606" v="2367" actId="1076"/>
          <ac:picMkLst>
            <pc:docMk/>
            <pc:sldMk cId="2504752656" sldId="264"/>
            <ac:picMk id="1026" creationId="{6F67F813-F405-4C81-8D67-DEE23B78C54A}"/>
          </ac:picMkLst>
        </pc:picChg>
      </pc:sldChg>
      <pc:sldChg chg="addSp delSp modSp add">
        <pc:chgData name="gojhchoi99@gmail.com" userId="7c3550ba10e1e361" providerId="LiveId" clId="{75C9043A-2A31-46FB-A547-D4CC53514B4B}" dt="2020-04-28T16:53:39.647" v="2773" actId="207"/>
        <pc:sldMkLst>
          <pc:docMk/>
          <pc:sldMk cId="2056297446" sldId="265"/>
        </pc:sldMkLst>
        <pc:spChg chg="add del">
          <ac:chgData name="gojhchoi99@gmail.com" userId="7c3550ba10e1e361" providerId="LiveId" clId="{75C9043A-2A31-46FB-A547-D4CC53514B4B}" dt="2020-04-28T16:37:10.771" v="2663" actId="478"/>
          <ac:spMkLst>
            <pc:docMk/>
            <pc:sldMk cId="2056297446" sldId="265"/>
            <ac:spMk id="2" creationId="{8552B510-CFED-4085-9039-19CAE1DD3637}"/>
          </ac:spMkLst>
        </pc:spChg>
        <pc:spChg chg="add del">
          <ac:chgData name="gojhchoi99@gmail.com" userId="7c3550ba10e1e361" providerId="LiveId" clId="{75C9043A-2A31-46FB-A547-D4CC53514B4B}" dt="2020-04-28T16:37:10.771" v="2663" actId="478"/>
          <ac:spMkLst>
            <pc:docMk/>
            <pc:sldMk cId="2056297446" sldId="265"/>
            <ac:spMk id="3" creationId="{0DF7382C-2422-4F3A-AB7C-A735BAD2F4CB}"/>
          </ac:spMkLst>
        </pc:spChg>
        <pc:spChg chg="add">
          <ac:chgData name="gojhchoi99@gmail.com" userId="7c3550ba10e1e361" providerId="LiveId" clId="{75C9043A-2A31-46FB-A547-D4CC53514B4B}" dt="2020-04-28T16:40:43.341" v="2675"/>
          <ac:spMkLst>
            <pc:docMk/>
            <pc:sldMk cId="2056297446" sldId="265"/>
            <ac:spMk id="4" creationId="{096E327D-F0EA-451A-B473-F00093B1FF38}"/>
          </ac:spMkLst>
        </pc:spChg>
        <pc:spChg chg="add mod">
          <ac:chgData name="gojhchoi99@gmail.com" userId="7c3550ba10e1e361" providerId="LiveId" clId="{75C9043A-2A31-46FB-A547-D4CC53514B4B}" dt="2020-04-28T16:51:15.257" v="2705" actId="1076"/>
          <ac:spMkLst>
            <pc:docMk/>
            <pc:sldMk cId="2056297446" sldId="265"/>
            <ac:spMk id="5" creationId="{6B7B24BC-D455-4980-9DA2-6E772E75117E}"/>
          </ac:spMkLst>
        </pc:spChg>
        <pc:spChg chg="add mod">
          <ac:chgData name="gojhchoi99@gmail.com" userId="7c3550ba10e1e361" providerId="LiveId" clId="{75C9043A-2A31-46FB-A547-D4CC53514B4B}" dt="2020-04-28T16:53:39.647" v="2773" actId="207"/>
          <ac:spMkLst>
            <pc:docMk/>
            <pc:sldMk cId="2056297446" sldId="265"/>
            <ac:spMk id="6" creationId="{2F9E97A3-6520-4B48-9139-2AFDDA1DB661}"/>
          </ac:spMkLst>
        </pc:spChg>
      </pc:sldChg>
      <pc:sldChg chg="addSp delSp modSp add ord modAnim">
        <pc:chgData name="gojhchoi99@gmail.com" userId="7c3550ba10e1e361" providerId="LiveId" clId="{75C9043A-2A31-46FB-A547-D4CC53514B4B}" dt="2020-04-27T22:35:47.822" v="1709" actId="1076"/>
        <pc:sldMkLst>
          <pc:docMk/>
          <pc:sldMk cId="4259985232" sldId="266"/>
        </pc:sldMkLst>
        <pc:spChg chg="del">
          <ac:chgData name="gojhchoi99@gmail.com" userId="7c3550ba10e1e361" providerId="LiveId" clId="{75C9043A-2A31-46FB-A547-D4CC53514B4B}" dt="2020-04-27T22:33:29.278" v="1611"/>
          <ac:spMkLst>
            <pc:docMk/>
            <pc:sldMk cId="4259985232" sldId="266"/>
            <ac:spMk id="2" creationId="{74298AA1-6321-4B82-BC0E-5AF5570149E4}"/>
          </ac:spMkLst>
        </pc:spChg>
        <pc:spChg chg="del">
          <ac:chgData name="gojhchoi99@gmail.com" userId="7c3550ba10e1e361" providerId="LiveId" clId="{75C9043A-2A31-46FB-A547-D4CC53514B4B}" dt="2020-04-27T22:33:29.278" v="1611"/>
          <ac:spMkLst>
            <pc:docMk/>
            <pc:sldMk cId="4259985232" sldId="266"/>
            <ac:spMk id="3" creationId="{34989941-FBBE-4A55-8AC1-6217003735F7}"/>
          </ac:spMkLst>
        </pc:spChg>
        <pc:spChg chg="del">
          <ac:chgData name="gojhchoi99@gmail.com" userId="7c3550ba10e1e361" providerId="LiveId" clId="{75C9043A-2A31-46FB-A547-D4CC53514B4B}" dt="2020-04-27T22:33:29.278" v="1611"/>
          <ac:spMkLst>
            <pc:docMk/>
            <pc:sldMk cId="4259985232" sldId="266"/>
            <ac:spMk id="4" creationId="{B52058E6-45F5-4AE3-BB1D-423FC0562689}"/>
          </ac:spMkLst>
        </pc:spChg>
        <pc:spChg chg="del">
          <ac:chgData name="gojhchoi99@gmail.com" userId="7c3550ba10e1e361" providerId="LiveId" clId="{75C9043A-2A31-46FB-A547-D4CC53514B4B}" dt="2020-04-27T22:33:29.278" v="1611"/>
          <ac:spMkLst>
            <pc:docMk/>
            <pc:sldMk cId="4259985232" sldId="266"/>
            <ac:spMk id="5" creationId="{B54B9007-3025-4CCA-8AB7-3390DF7008E5}"/>
          </ac:spMkLst>
        </pc:spChg>
        <pc:spChg chg="del">
          <ac:chgData name="gojhchoi99@gmail.com" userId="7c3550ba10e1e361" providerId="LiveId" clId="{75C9043A-2A31-46FB-A547-D4CC53514B4B}" dt="2020-04-27T22:33:29.278" v="1611"/>
          <ac:spMkLst>
            <pc:docMk/>
            <pc:sldMk cId="4259985232" sldId="266"/>
            <ac:spMk id="6" creationId="{00829BCF-1C2E-41AE-9A4A-2D31453A8937}"/>
          </ac:spMkLst>
        </pc:spChg>
        <pc:spChg chg="add">
          <ac:chgData name="gojhchoi99@gmail.com" userId="7c3550ba10e1e361" providerId="LiveId" clId="{75C9043A-2A31-46FB-A547-D4CC53514B4B}" dt="2020-04-27T22:35:13.586" v="1696"/>
          <ac:spMkLst>
            <pc:docMk/>
            <pc:sldMk cId="4259985232" sldId="266"/>
            <ac:spMk id="7" creationId="{182CE5E1-EDBC-49BC-A7CB-1A1384D3F847}"/>
          </ac:spMkLst>
        </pc:spChg>
        <pc:spChg chg="add mod">
          <ac:chgData name="gojhchoi99@gmail.com" userId="7c3550ba10e1e361" providerId="LiveId" clId="{75C9043A-2A31-46FB-A547-D4CC53514B4B}" dt="2020-04-27T22:35:47.822" v="1709" actId="1076"/>
          <ac:spMkLst>
            <pc:docMk/>
            <pc:sldMk cId="4259985232" sldId="266"/>
            <ac:spMk id="8" creationId="{51ACF418-F783-4EBF-81AA-C0F549393B08}"/>
          </ac:spMkLst>
        </pc:spChg>
        <pc:spChg chg="add">
          <ac:chgData name="gojhchoi99@gmail.com" userId="7c3550ba10e1e361" providerId="LiveId" clId="{75C9043A-2A31-46FB-A547-D4CC53514B4B}" dt="2020-04-27T22:35:13.586" v="1696"/>
          <ac:spMkLst>
            <pc:docMk/>
            <pc:sldMk cId="4259985232" sldId="266"/>
            <ac:spMk id="9" creationId="{F1127CDE-5D09-42A5-B632-C32FA71E0D5D}"/>
          </ac:spMkLst>
        </pc:spChg>
        <pc:spChg chg="add">
          <ac:chgData name="gojhchoi99@gmail.com" userId="7c3550ba10e1e361" providerId="LiveId" clId="{75C9043A-2A31-46FB-A547-D4CC53514B4B}" dt="2020-04-27T22:35:13.586" v="1696"/>
          <ac:spMkLst>
            <pc:docMk/>
            <pc:sldMk cId="4259985232" sldId="266"/>
            <ac:spMk id="10" creationId="{93142C42-2918-4AA2-B96E-3BAF902A2AF8}"/>
          </ac:spMkLst>
        </pc:spChg>
        <pc:spChg chg="add">
          <ac:chgData name="gojhchoi99@gmail.com" userId="7c3550ba10e1e361" providerId="LiveId" clId="{75C9043A-2A31-46FB-A547-D4CC53514B4B}" dt="2020-04-27T22:35:13.586" v="1696"/>
          <ac:spMkLst>
            <pc:docMk/>
            <pc:sldMk cId="4259985232" sldId="266"/>
            <ac:spMk id="11" creationId="{FBEAE5BC-1AC6-4E3F-8F95-46188143DC89}"/>
          </ac:spMkLst>
        </pc:spChg>
        <pc:spChg chg="add">
          <ac:chgData name="gojhchoi99@gmail.com" userId="7c3550ba10e1e361" providerId="LiveId" clId="{75C9043A-2A31-46FB-A547-D4CC53514B4B}" dt="2020-04-27T22:35:13.586" v="1696"/>
          <ac:spMkLst>
            <pc:docMk/>
            <pc:sldMk cId="4259985232" sldId="266"/>
            <ac:spMk id="12" creationId="{F8BF9502-9DA2-4E28-9304-FB548D530882}"/>
          </ac:spMkLst>
        </pc:spChg>
        <pc:spChg chg="add">
          <ac:chgData name="gojhchoi99@gmail.com" userId="7c3550ba10e1e361" providerId="LiveId" clId="{75C9043A-2A31-46FB-A547-D4CC53514B4B}" dt="2020-04-27T22:35:13.586" v="1696"/>
          <ac:spMkLst>
            <pc:docMk/>
            <pc:sldMk cId="4259985232" sldId="266"/>
            <ac:spMk id="13" creationId="{E5048BF2-18A3-40F4-A38E-F5888B65F1C8}"/>
          </ac:spMkLst>
        </pc:spChg>
        <pc:spChg chg="add">
          <ac:chgData name="gojhchoi99@gmail.com" userId="7c3550ba10e1e361" providerId="LiveId" clId="{75C9043A-2A31-46FB-A547-D4CC53514B4B}" dt="2020-04-27T22:35:13.586" v="1696"/>
          <ac:spMkLst>
            <pc:docMk/>
            <pc:sldMk cId="4259985232" sldId="266"/>
            <ac:spMk id="14" creationId="{DDABCD53-232B-424D-9BB7-1B3CC038DE95}"/>
          </ac:spMkLst>
        </pc:spChg>
        <pc:spChg chg="add">
          <ac:chgData name="gojhchoi99@gmail.com" userId="7c3550ba10e1e361" providerId="LiveId" clId="{75C9043A-2A31-46FB-A547-D4CC53514B4B}" dt="2020-04-27T22:35:13.586" v="1696"/>
          <ac:spMkLst>
            <pc:docMk/>
            <pc:sldMk cId="4259985232" sldId="266"/>
            <ac:spMk id="15" creationId="{7E49127E-5C4F-46B4-B62A-D9CE4FC9BE43}"/>
          </ac:spMkLst>
        </pc:spChg>
        <pc:spChg chg="add">
          <ac:chgData name="gojhchoi99@gmail.com" userId="7c3550ba10e1e361" providerId="LiveId" clId="{75C9043A-2A31-46FB-A547-D4CC53514B4B}" dt="2020-04-27T22:35:13.586" v="1696"/>
          <ac:spMkLst>
            <pc:docMk/>
            <pc:sldMk cId="4259985232" sldId="266"/>
            <ac:spMk id="16" creationId="{77585DC3-FF48-4C18-B712-256659274D15}"/>
          </ac:spMkLst>
        </pc:spChg>
        <pc:spChg chg="add">
          <ac:chgData name="gojhchoi99@gmail.com" userId="7c3550ba10e1e361" providerId="LiveId" clId="{75C9043A-2A31-46FB-A547-D4CC53514B4B}" dt="2020-04-27T22:35:13.586" v="1696"/>
          <ac:spMkLst>
            <pc:docMk/>
            <pc:sldMk cId="4259985232" sldId="266"/>
            <ac:spMk id="17" creationId="{8FFEFD63-59B9-406F-91F9-8AA901F3CB59}"/>
          </ac:spMkLst>
        </pc:spChg>
        <pc:spChg chg="add">
          <ac:chgData name="gojhchoi99@gmail.com" userId="7c3550ba10e1e361" providerId="LiveId" clId="{75C9043A-2A31-46FB-A547-D4CC53514B4B}" dt="2020-04-27T22:35:13.586" v="1696"/>
          <ac:spMkLst>
            <pc:docMk/>
            <pc:sldMk cId="4259985232" sldId="266"/>
            <ac:spMk id="18" creationId="{994E78F5-327A-4CE9-B105-9A9AC8E93228}"/>
          </ac:spMkLst>
        </pc:spChg>
        <pc:spChg chg="add">
          <ac:chgData name="gojhchoi99@gmail.com" userId="7c3550ba10e1e361" providerId="LiveId" clId="{75C9043A-2A31-46FB-A547-D4CC53514B4B}" dt="2020-04-27T22:35:13.586" v="1696"/>
          <ac:spMkLst>
            <pc:docMk/>
            <pc:sldMk cId="4259985232" sldId="266"/>
            <ac:spMk id="19" creationId="{BDFA4C1D-E46E-4A2D-9CF5-F22661E4C734}"/>
          </ac:spMkLst>
        </pc:spChg>
      </pc:sldChg>
      <pc:sldChg chg="addSp modSp add modAnim">
        <pc:chgData name="gojhchoi99@gmail.com" userId="7c3550ba10e1e361" providerId="LiveId" clId="{75C9043A-2A31-46FB-A547-D4CC53514B4B}" dt="2020-04-28T16:13:55.843" v="2337" actId="20577"/>
        <pc:sldMkLst>
          <pc:docMk/>
          <pc:sldMk cId="1808984145" sldId="267"/>
        </pc:sldMkLst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2" creationId="{A2C64723-E206-4B99-80CD-3176B46BCD43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3" creationId="{B6D97246-E7AC-49D7-A867-55D120C4E07B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4" creationId="{8CB8468C-066D-4669-B51B-F670446EEC9C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5" creationId="{D76E8F7D-5CAE-4219-A30D-B86A8F0189C7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6" creationId="{BFF3EEB5-FF6D-4497-99C2-A2E0E21CE547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7" creationId="{16EEBAC9-E099-4535-B207-57C3160A7A00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8" creationId="{B8651F93-817D-459D-9031-575463A8D026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9" creationId="{5E914FE2-C4B4-4585-A177-32C717A26527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10" creationId="{896BD268-AD89-41F9-AD88-E7F04C9B48D8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11" creationId="{049CB899-CBEA-4D7C-9A09-460674235ADD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12" creationId="{B56FB7BF-8314-4204-B495-1F98AA030358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13" creationId="{FE30EC1E-29A9-4F46-BA57-651A16257E68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14" creationId="{E5F6A1B3-C61A-439C-98A3-6FFDCCB069A0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15" creationId="{E245F90E-1830-4E5E-9DB3-5DA9C2BD34CE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16" creationId="{577BA49D-715F-4330-9206-104E27C8DCD1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17" creationId="{6EE9C6DF-5A5F-4F0E-8D17-BCA684080490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18" creationId="{D17DA5B8-0E10-4371-BF18-50B4C83B2932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19" creationId="{CED2D3D8-567D-4D30-9DFD-DE775F20E67D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20" creationId="{14A68935-4633-4F64-9AA3-B8F677298495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21" creationId="{B4CF79DA-4D69-42B3-936A-A926DD3F5D1B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22" creationId="{BBB4E9EC-C6F6-46BA-BCCC-B0022E0D5A22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23" creationId="{EB1A0A37-0D88-43C9-93AC-73FF5C44B094}"/>
          </ac:spMkLst>
        </pc:spChg>
        <pc:spChg chg="add">
          <ac:chgData name="gojhchoi99@gmail.com" userId="7c3550ba10e1e361" providerId="LiveId" clId="{75C9043A-2A31-46FB-A547-D4CC53514B4B}" dt="2020-04-27T22:36:08.314" v="1710"/>
          <ac:spMkLst>
            <pc:docMk/>
            <pc:sldMk cId="1808984145" sldId="267"/>
            <ac:spMk id="24" creationId="{6C825347-A72A-4D24-A945-3358B21FD6F1}"/>
          </ac:spMkLst>
        </pc:spChg>
        <pc:spChg chg="add mod">
          <ac:chgData name="gojhchoi99@gmail.com" userId="7c3550ba10e1e361" providerId="LiveId" clId="{75C9043A-2A31-46FB-A547-D4CC53514B4B}" dt="2020-04-27T22:40:33.098" v="1840" actId="1076"/>
          <ac:spMkLst>
            <pc:docMk/>
            <pc:sldMk cId="1808984145" sldId="267"/>
            <ac:spMk id="33" creationId="{F3924BC6-D112-4355-821E-032EC38ABD90}"/>
          </ac:spMkLst>
        </pc:spChg>
        <pc:spChg chg="add mod">
          <ac:chgData name="gojhchoi99@gmail.com" userId="7c3550ba10e1e361" providerId="LiveId" clId="{75C9043A-2A31-46FB-A547-D4CC53514B4B}" dt="2020-04-28T16:13:55.843" v="2337" actId="20577"/>
          <ac:spMkLst>
            <pc:docMk/>
            <pc:sldMk cId="1808984145" sldId="267"/>
            <ac:spMk id="34" creationId="{D1A0FF57-35FF-4B8F-BCDE-ADA7001BEE17}"/>
          </ac:spMkLst>
        </pc:spChg>
        <pc:grpChg chg="add">
          <ac:chgData name="gojhchoi99@gmail.com" userId="7c3550ba10e1e361" providerId="LiveId" clId="{75C9043A-2A31-46FB-A547-D4CC53514B4B}" dt="2020-04-27T22:36:08.314" v="1710"/>
          <ac:grpSpMkLst>
            <pc:docMk/>
            <pc:sldMk cId="1808984145" sldId="267"/>
            <ac:grpSpMk id="25" creationId="{1FEF91AD-F01A-452B-AC56-40FAF66DC325}"/>
          </ac:grpSpMkLst>
        </pc:grpChg>
      </pc:sldChg>
      <pc:sldChg chg="addSp delSp modSp add">
        <pc:chgData name="gojhchoi99@gmail.com" userId="7c3550ba10e1e361" providerId="LiveId" clId="{75C9043A-2A31-46FB-A547-D4CC53514B4B}" dt="2020-04-27T22:43:51.338" v="1863"/>
        <pc:sldMkLst>
          <pc:docMk/>
          <pc:sldMk cId="4177539899" sldId="268"/>
        </pc:sldMkLst>
        <pc:spChg chg="add mod">
          <ac:chgData name="gojhchoi99@gmail.com" userId="7c3550ba10e1e361" providerId="LiveId" clId="{75C9043A-2A31-46FB-A547-D4CC53514B4B}" dt="2020-04-27T22:43:51.338" v="1863"/>
          <ac:spMkLst>
            <pc:docMk/>
            <pc:sldMk cId="4177539899" sldId="268"/>
            <ac:spMk id="2" creationId="{5603445B-C0A1-43C5-8705-DF3550BB1085}"/>
          </ac:spMkLst>
        </pc:spChg>
        <pc:spChg chg="add">
          <ac:chgData name="gojhchoi99@gmail.com" userId="7c3550ba10e1e361" providerId="LiveId" clId="{75C9043A-2A31-46FB-A547-D4CC53514B4B}" dt="2020-04-27T22:42:16.175" v="1852"/>
          <ac:spMkLst>
            <pc:docMk/>
            <pc:sldMk cId="4177539899" sldId="268"/>
            <ac:spMk id="3" creationId="{20EA9121-785C-4BCB-A795-5984FC9FD605}"/>
          </ac:spMkLst>
        </pc:spChg>
        <pc:spChg chg="add del mod">
          <ac:chgData name="gojhchoi99@gmail.com" userId="7c3550ba10e1e361" providerId="LiveId" clId="{75C9043A-2A31-46FB-A547-D4CC53514B4B}" dt="2020-04-27T22:43:24.434" v="1855" actId="11529"/>
          <ac:spMkLst>
            <pc:docMk/>
            <pc:sldMk cId="4177539899" sldId="268"/>
            <ac:spMk id="4" creationId="{C9FCE431-90F7-49EA-AD22-D134CCCF3DB8}"/>
          </ac:spMkLst>
        </pc:spChg>
      </pc:sldChg>
      <pc:sldChg chg="modSp add">
        <pc:chgData name="gojhchoi99@gmail.com" userId="7c3550ba10e1e361" providerId="LiveId" clId="{75C9043A-2A31-46FB-A547-D4CC53514B4B}" dt="2020-04-28T18:49:43.564" v="3012" actId="1076"/>
        <pc:sldMkLst>
          <pc:docMk/>
          <pc:sldMk cId="1764398474" sldId="269"/>
        </pc:sldMkLst>
        <pc:spChg chg="mod">
          <ac:chgData name="gojhchoi99@gmail.com" userId="7c3550ba10e1e361" providerId="LiveId" clId="{75C9043A-2A31-46FB-A547-D4CC53514B4B}" dt="2020-04-28T16:54:23.933" v="2775" actId="20577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75C9043A-2A31-46FB-A547-D4CC53514B4B}" dt="2020-04-28T18:49:43.564" v="3012" actId="1076"/>
          <ac:spMkLst>
            <pc:docMk/>
            <pc:sldMk cId="1764398474" sldId="269"/>
            <ac:spMk id="6" creationId="{C78C5008-2A67-4E82-95EB-7990D7427B47}"/>
          </ac:spMkLst>
        </pc:spChg>
      </pc:sldChg>
      <pc:sldChg chg="addSp delSp add delAnim modAnim">
        <pc:chgData name="gojhchoi99@gmail.com" userId="7c3550ba10e1e361" providerId="LiveId" clId="{75C9043A-2A31-46FB-A547-D4CC53514B4B}" dt="2020-04-28T16:12:53.748" v="2327"/>
        <pc:sldMkLst>
          <pc:docMk/>
          <pc:sldMk cId="0" sldId="270"/>
        </pc:sldMkLst>
        <pc:spChg chg="del">
          <ac:chgData name="gojhchoi99@gmail.com" userId="7c3550ba10e1e361" providerId="LiveId" clId="{75C9043A-2A31-46FB-A547-D4CC53514B4B}" dt="2020-04-28T16:12:43.879" v="2326" actId="478"/>
          <ac:spMkLst>
            <pc:docMk/>
            <pc:sldMk cId="0" sldId="270"/>
            <ac:spMk id="5" creationId="{715FA78A-6056-442A-AB1D-CFC89F175A9B}"/>
          </ac:spMkLst>
        </pc:spChg>
        <pc:spChg chg="del">
          <ac:chgData name="gojhchoi99@gmail.com" userId="7c3550ba10e1e361" providerId="LiveId" clId="{75C9043A-2A31-46FB-A547-D4CC53514B4B}" dt="2020-04-28T16:12:43.879" v="2326" actId="478"/>
          <ac:spMkLst>
            <pc:docMk/>
            <pc:sldMk cId="0" sldId="270"/>
            <ac:spMk id="7" creationId="{DB2AD864-F223-4EC2-8191-B3F50738C5FB}"/>
          </ac:spMkLst>
        </pc:spChg>
        <pc:spChg chg="del">
          <ac:chgData name="gojhchoi99@gmail.com" userId="7c3550ba10e1e361" providerId="LiveId" clId="{75C9043A-2A31-46FB-A547-D4CC53514B4B}" dt="2020-04-28T16:12:43.879" v="2326" actId="478"/>
          <ac:spMkLst>
            <pc:docMk/>
            <pc:sldMk cId="0" sldId="270"/>
            <ac:spMk id="8" creationId="{A9769F69-C54F-4464-B4BF-59386A419307}"/>
          </ac:spMkLst>
        </pc:spChg>
        <pc:spChg chg="del">
          <ac:chgData name="gojhchoi99@gmail.com" userId="7c3550ba10e1e361" providerId="LiveId" clId="{75C9043A-2A31-46FB-A547-D4CC53514B4B}" dt="2020-04-28T16:12:43.879" v="2326" actId="478"/>
          <ac:spMkLst>
            <pc:docMk/>
            <pc:sldMk cId="0" sldId="270"/>
            <ac:spMk id="9" creationId="{C77C719E-209B-49C3-9DEC-A5B649AF5E47}"/>
          </ac:spMkLst>
        </pc:spChg>
        <pc:spChg chg="del">
          <ac:chgData name="gojhchoi99@gmail.com" userId="7c3550ba10e1e361" providerId="LiveId" clId="{75C9043A-2A31-46FB-A547-D4CC53514B4B}" dt="2020-04-28T16:12:43.879" v="2326" actId="478"/>
          <ac:spMkLst>
            <pc:docMk/>
            <pc:sldMk cId="0" sldId="270"/>
            <ac:spMk id="10" creationId="{1D27CB80-CAC0-4705-B2B5-B92CC9F844C0}"/>
          </ac:spMkLst>
        </pc:spChg>
        <pc:spChg chg="add">
          <ac:chgData name="gojhchoi99@gmail.com" userId="7c3550ba10e1e361" providerId="LiveId" clId="{75C9043A-2A31-46FB-A547-D4CC53514B4B}" dt="2020-04-28T16:12:53.748" v="2327"/>
          <ac:spMkLst>
            <pc:docMk/>
            <pc:sldMk cId="0" sldId="270"/>
            <ac:spMk id="11" creationId="{0A98A1DA-BE44-43E8-920D-BFFE3ED8B311}"/>
          </ac:spMkLst>
        </pc:spChg>
        <pc:spChg chg="del">
          <ac:chgData name="gojhchoi99@gmail.com" userId="7c3550ba10e1e361" providerId="LiveId" clId="{75C9043A-2A31-46FB-A547-D4CC53514B4B}" dt="2020-04-28T16:12:43.879" v="2326" actId="478"/>
          <ac:spMkLst>
            <pc:docMk/>
            <pc:sldMk cId="0" sldId="270"/>
            <ac:spMk id="12" creationId="{C79B1F06-B964-4A0B-A1DF-58CB5FAD0BAF}"/>
          </ac:spMkLst>
        </pc:spChg>
        <pc:spChg chg="add">
          <ac:chgData name="gojhchoi99@gmail.com" userId="7c3550ba10e1e361" providerId="LiveId" clId="{75C9043A-2A31-46FB-A547-D4CC53514B4B}" dt="2020-04-28T16:12:53.748" v="2327"/>
          <ac:spMkLst>
            <pc:docMk/>
            <pc:sldMk cId="0" sldId="270"/>
            <ac:spMk id="13" creationId="{909A3968-B8A1-40A7-9F00-D890302D3E69}"/>
          </ac:spMkLst>
        </pc:spChg>
        <pc:spChg chg="add">
          <ac:chgData name="gojhchoi99@gmail.com" userId="7c3550ba10e1e361" providerId="LiveId" clId="{75C9043A-2A31-46FB-A547-D4CC53514B4B}" dt="2020-04-28T16:12:53.748" v="2327"/>
          <ac:spMkLst>
            <pc:docMk/>
            <pc:sldMk cId="0" sldId="270"/>
            <ac:spMk id="14" creationId="{F3915A5C-EC37-4674-AB1C-140D271D304C}"/>
          </ac:spMkLst>
        </pc:spChg>
        <pc:spChg chg="add">
          <ac:chgData name="gojhchoi99@gmail.com" userId="7c3550ba10e1e361" providerId="LiveId" clId="{75C9043A-2A31-46FB-A547-D4CC53514B4B}" dt="2020-04-28T16:12:53.748" v="2327"/>
          <ac:spMkLst>
            <pc:docMk/>
            <pc:sldMk cId="0" sldId="270"/>
            <ac:spMk id="16" creationId="{8DA3F97B-129F-4EC1-86F2-E89ECE24D099}"/>
          </ac:spMkLst>
        </pc:spChg>
        <pc:spChg chg="add">
          <ac:chgData name="gojhchoi99@gmail.com" userId="7c3550ba10e1e361" providerId="LiveId" clId="{75C9043A-2A31-46FB-A547-D4CC53514B4B}" dt="2020-04-28T16:12:53.748" v="2327"/>
          <ac:spMkLst>
            <pc:docMk/>
            <pc:sldMk cId="0" sldId="270"/>
            <ac:spMk id="17" creationId="{F56F3734-A302-4CD6-9074-C489FE57AA25}"/>
          </ac:spMkLst>
        </pc:spChg>
        <pc:spChg chg="add">
          <ac:chgData name="gojhchoi99@gmail.com" userId="7c3550ba10e1e361" providerId="LiveId" clId="{75C9043A-2A31-46FB-A547-D4CC53514B4B}" dt="2020-04-28T16:12:53.748" v="2327"/>
          <ac:spMkLst>
            <pc:docMk/>
            <pc:sldMk cId="0" sldId="270"/>
            <ac:spMk id="18" creationId="{4A4725A6-8321-4247-BBC5-F63549770BDD}"/>
          </ac:spMkLst>
        </pc:spChg>
        <pc:spChg chg="add">
          <ac:chgData name="gojhchoi99@gmail.com" userId="7c3550ba10e1e361" providerId="LiveId" clId="{75C9043A-2A31-46FB-A547-D4CC53514B4B}" dt="2020-04-28T16:12:53.748" v="2327"/>
          <ac:spMkLst>
            <pc:docMk/>
            <pc:sldMk cId="0" sldId="270"/>
            <ac:spMk id="19" creationId="{8AB7BEE0-4F10-4A22-A8C1-10694B365430}"/>
          </ac:spMkLst>
        </pc:spChg>
        <pc:spChg chg="del">
          <ac:chgData name="gojhchoi99@gmail.com" userId="7c3550ba10e1e361" providerId="LiveId" clId="{75C9043A-2A31-46FB-A547-D4CC53514B4B}" dt="2020-04-28T16:12:43.879" v="2326" actId="478"/>
          <ac:spMkLst>
            <pc:docMk/>
            <pc:sldMk cId="0" sldId="270"/>
            <ac:spMk id="107" creationId="{00000000-0000-0000-0000-000000000000}"/>
          </ac:spMkLst>
        </pc:spChg>
        <pc:picChg chg="del">
          <ac:chgData name="gojhchoi99@gmail.com" userId="7c3550ba10e1e361" providerId="LiveId" clId="{75C9043A-2A31-46FB-A547-D4CC53514B4B}" dt="2020-04-28T16:12:43.879" v="2326" actId="478"/>
          <ac:picMkLst>
            <pc:docMk/>
            <pc:sldMk cId="0" sldId="270"/>
            <ac:picMk id="2" creationId="{933753EC-3468-4DEA-AD76-AB0210B85094}"/>
          </ac:picMkLst>
        </pc:picChg>
        <pc:picChg chg="add">
          <ac:chgData name="gojhchoi99@gmail.com" userId="7c3550ba10e1e361" providerId="LiveId" clId="{75C9043A-2A31-46FB-A547-D4CC53514B4B}" dt="2020-04-28T16:12:53.748" v="2327"/>
          <ac:picMkLst>
            <pc:docMk/>
            <pc:sldMk cId="0" sldId="270"/>
            <ac:picMk id="15" creationId="{55BDEB8E-2692-4547-A27D-A300A81941C9}"/>
          </ac:picMkLst>
        </pc:picChg>
      </pc:sldChg>
      <pc:sldChg chg="modSp add">
        <pc:chgData name="gojhchoi99@gmail.com" userId="7c3550ba10e1e361" providerId="LiveId" clId="{75C9043A-2A31-46FB-A547-D4CC53514B4B}" dt="2020-04-28T18:36:04.956" v="2845" actId="14100"/>
        <pc:sldMkLst>
          <pc:docMk/>
          <pc:sldMk cId="3825491342" sldId="271"/>
        </pc:sldMkLst>
        <pc:spChg chg="mod">
          <ac:chgData name="gojhchoi99@gmail.com" userId="7c3550ba10e1e361" providerId="LiveId" clId="{75C9043A-2A31-46FB-A547-D4CC53514B4B}" dt="2020-04-28T18:36:04.956" v="2845" actId="14100"/>
          <ac:spMkLst>
            <pc:docMk/>
            <pc:sldMk cId="3825491342" sldId="271"/>
            <ac:spMk id="6" creationId="{1A8B7D83-9C6E-43E9-9FAB-48CC6F4FE01D}"/>
          </ac:spMkLst>
        </pc:spChg>
      </pc:sldChg>
      <pc:sldChg chg="addSp delSp modSp add delAnim modAnim">
        <pc:chgData name="gojhchoi99@gmail.com" userId="7c3550ba10e1e361" providerId="LiveId" clId="{75C9043A-2A31-46FB-A547-D4CC53514B4B}" dt="2020-04-27T22:54:46.459" v="2008"/>
        <pc:sldMkLst>
          <pc:docMk/>
          <pc:sldMk cId="4272054911" sldId="272"/>
        </pc:sldMkLst>
        <pc:spChg chg="del">
          <ac:chgData name="gojhchoi99@gmail.com" userId="7c3550ba10e1e361" providerId="LiveId" clId="{75C9043A-2A31-46FB-A547-D4CC53514B4B}" dt="2020-04-27T22:45:11.601" v="1870"/>
          <ac:spMkLst>
            <pc:docMk/>
            <pc:sldMk cId="4272054911" sldId="272"/>
            <ac:spMk id="2" creationId="{C6D12DCC-C271-4BA9-B470-C6F6A64EC1FF}"/>
          </ac:spMkLst>
        </pc:spChg>
        <pc:spChg chg="del">
          <ac:chgData name="gojhchoi99@gmail.com" userId="7c3550ba10e1e361" providerId="LiveId" clId="{75C9043A-2A31-46FB-A547-D4CC53514B4B}" dt="2020-04-27T22:45:11.601" v="1870"/>
          <ac:spMkLst>
            <pc:docMk/>
            <pc:sldMk cId="4272054911" sldId="272"/>
            <ac:spMk id="3" creationId="{FACE677A-8B65-41ED-8A1C-960BAF2D6E58}"/>
          </ac:spMkLst>
        </pc:spChg>
        <pc:spChg chg="add del">
          <ac:chgData name="gojhchoi99@gmail.com" userId="7c3550ba10e1e361" providerId="LiveId" clId="{75C9043A-2A31-46FB-A547-D4CC53514B4B}" dt="2020-04-27T22:44:37.506" v="1869" actId="478"/>
          <ac:spMkLst>
            <pc:docMk/>
            <pc:sldMk cId="4272054911" sldId="272"/>
            <ac:spMk id="5" creationId="{467B1792-A4A2-414B-92D7-12194FDE523F}"/>
          </ac:spMkLst>
        </pc:spChg>
        <pc:spChg chg="add mod">
          <ac:chgData name="gojhchoi99@gmail.com" userId="7c3550ba10e1e361" providerId="LiveId" clId="{75C9043A-2A31-46FB-A547-D4CC53514B4B}" dt="2020-04-27T22:46:48.536" v="1913"/>
          <ac:spMkLst>
            <pc:docMk/>
            <pc:sldMk cId="4272054911" sldId="272"/>
            <ac:spMk id="6" creationId="{55C9EABD-114E-472F-B202-D2A58F863F4B}"/>
          </ac:spMkLst>
        </pc:spChg>
        <pc:spChg chg="add mod">
          <ac:chgData name="gojhchoi99@gmail.com" userId="7c3550ba10e1e361" providerId="LiveId" clId="{75C9043A-2A31-46FB-A547-D4CC53514B4B}" dt="2020-04-27T22:46:44.971" v="1904"/>
          <ac:spMkLst>
            <pc:docMk/>
            <pc:sldMk cId="4272054911" sldId="272"/>
            <ac:spMk id="7" creationId="{4994F1F8-B7AC-41A7-AC7B-FF455313C9F0}"/>
          </ac:spMkLst>
        </pc:spChg>
        <pc:spChg chg="add">
          <ac:chgData name="gojhchoi99@gmail.com" userId="7c3550ba10e1e361" providerId="LiveId" clId="{75C9043A-2A31-46FB-A547-D4CC53514B4B}" dt="2020-04-27T22:45:12.188" v="1871"/>
          <ac:spMkLst>
            <pc:docMk/>
            <pc:sldMk cId="4272054911" sldId="272"/>
            <ac:spMk id="8" creationId="{7481AB17-653A-45DA-AFF7-992823AF2E8F}"/>
          </ac:spMkLst>
        </pc:spChg>
        <pc:spChg chg="add">
          <ac:chgData name="gojhchoi99@gmail.com" userId="7c3550ba10e1e361" providerId="LiveId" clId="{75C9043A-2A31-46FB-A547-D4CC53514B4B}" dt="2020-04-27T22:45:12.188" v="1871"/>
          <ac:spMkLst>
            <pc:docMk/>
            <pc:sldMk cId="4272054911" sldId="272"/>
            <ac:spMk id="9" creationId="{4E1F55BB-69D2-49D0-BCC0-287EA015ECDC}"/>
          </ac:spMkLst>
        </pc:spChg>
        <pc:spChg chg="add del">
          <ac:chgData name="gojhchoi99@gmail.com" userId="7c3550ba10e1e361" providerId="LiveId" clId="{75C9043A-2A31-46FB-A547-D4CC53514B4B}" dt="2020-04-27T22:46:29.182" v="1885" actId="478"/>
          <ac:spMkLst>
            <pc:docMk/>
            <pc:sldMk cId="4272054911" sldId="272"/>
            <ac:spMk id="12" creationId="{C512D1A8-0411-4B5F-B416-963B3A51795A}"/>
          </ac:spMkLst>
        </pc:spChg>
        <pc:spChg chg="add del mod">
          <ac:chgData name="gojhchoi99@gmail.com" userId="7c3550ba10e1e361" providerId="LiveId" clId="{75C9043A-2A31-46FB-A547-D4CC53514B4B}" dt="2020-04-27T22:46:48.542" v="1915"/>
          <ac:spMkLst>
            <pc:docMk/>
            <pc:sldMk cId="4272054911" sldId="272"/>
            <ac:spMk id="13" creationId="{904742F3-53B8-43C7-8E12-403351DA55B5}"/>
          </ac:spMkLst>
        </pc:spChg>
        <pc:spChg chg="add del">
          <ac:chgData name="gojhchoi99@gmail.com" userId="7c3550ba10e1e361" providerId="LiveId" clId="{75C9043A-2A31-46FB-A547-D4CC53514B4B}" dt="2020-04-27T22:50:31.907" v="1967"/>
          <ac:spMkLst>
            <pc:docMk/>
            <pc:sldMk cId="4272054911" sldId="272"/>
            <ac:spMk id="16" creationId="{25CEE932-DF3F-4630-B8FE-E2E6E3CA0A69}"/>
          </ac:spMkLst>
        </pc:spChg>
        <pc:spChg chg="add mod">
          <ac:chgData name="gojhchoi99@gmail.com" userId="7c3550ba10e1e361" providerId="LiveId" clId="{75C9043A-2A31-46FB-A547-D4CC53514B4B}" dt="2020-04-27T22:51:31.129" v="1979" actId="207"/>
          <ac:spMkLst>
            <pc:docMk/>
            <pc:sldMk cId="4272054911" sldId="272"/>
            <ac:spMk id="17" creationId="{36123E5F-BAF5-4165-8F5D-190188BC4782}"/>
          </ac:spMkLst>
        </pc:spChg>
        <pc:spChg chg="add mod">
          <ac:chgData name="gojhchoi99@gmail.com" userId="7c3550ba10e1e361" providerId="LiveId" clId="{75C9043A-2A31-46FB-A547-D4CC53514B4B}" dt="2020-04-27T22:51:36.300" v="1980" actId="207"/>
          <ac:spMkLst>
            <pc:docMk/>
            <pc:sldMk cId="4272054911" sldId="272"/>
            <ac:spMk id="18" creationId="{B6C2D4D3-8712-42AD-BA8B-6381A9B411E8}"/>
          </ac:spMkLst>
        </pc:spChg>
        <pc:picChg chg="add del">
          <ac:chgData name="gojhchoi99@gmail.com" userId="7c3550ba10e1e361" providerId="LiveId" clId="{75C9043A-2A31-46FB-A547-D4CC53514B4B}" dt="2020-04-27T22:44:37.506" v="1869" actId="478"/>
          <ac:picMkLst>
            <pc:docMk/>
            <pc:sldMk cId="4272054911" sldId="272"/>
            <ac:picMk id="4" creationId="{A96A6D73-4B95-4668-A145-1B22C4D99959}"/>
          </ac:picMkLst>
        </pc:picChg>
        <pc:picChg chg="add del">
          <ac:chgData name="gojhchoi99@gmail.com" userId="7c3550ba10e1e361" providerId="LiveId" clId="{75C9043A-2A31-46FB-A547-D4CC53514B4B}" dt="2020-04-27T22:45:16.504" v="1872" actId="478"/>
          <ac:picMkLst>
            <pc:docMk/>
            <pc:sldMk cId="4272054911" sldId="272"/>
            <ac:picMk id="10" creationId="{AEEB7993-5F13-4C16-8699-9A7FA14393D5}"/>
          </ac:picMkLst>
        </pc:picChg>
        <pc:picChg chg="add del">
          <ac:chgData name="gojhchoi99@gmail.com" userId="7c3550ba10e1e361" providerId="LiveId" clId="{75C9043A-2A31-46FB-A547-D4CC53514B4B}" dt="2020-04-27T22:45:29.333" v="1875" actId="478"/>
          <ac:picMkLst>
            <pc:docMk/>
            <pc:sldMk cId="4272054911" sldId="272"/>
            <ac:picMk id="11" creationId="{323D2BA1-C6E9-49D5-9500-C307D23C137D}"/>
          </ac:picMkLst>
        </pc:picChg>
        <pc:picChg chg="add mod">
          <ac:chgData name="gojhchoi99@gmail.com" userId="7c3550ba10e1e361" providerId="LiveId" clId="{75C9043A-2A31-46FB-A547-D4CC53514B4B}" dt="2020-04-27T22:45:28.077" v="1874" actId="1076"/>
          <ac:picMkLst>
            <pc:docMk/>
            <pc:sldMk cId="4272054911" sldId="272"/>
            <ac:picMk id="14" creationId="{0875C193-FC6C-4C2A-82C1-78A410B7786E}"/>
          </ac:picMkLst>
        </pc:picChg>
        <pc:picChg chg="add mod">
          <ac:chgData name="gojhchoi99@gmail.com" userId="7c3550ba10e1e361" providerId="LiveId" clId="{75C9043A-2A31-46FB-A547-D4CC53514B4B}" dt="2020-04-27T22:45:56.022" v="1879" actId="1076"/>
          <ac:picMkLst>
            <pc:docMk/>
            <pc:sldMk cId="4272054911" sldId="272"/>
            <ac:picMk id="15" creationId="{26022A0C-8FD4-4589-8BDE-B43617631B8D}"/>
          </ac:picMkLst>
        </pc:picChg>
      </pc:sldChg>
      <pc:sldChg chg="addSp delSp modSp add ord addAnim delAnim modAnim">
        <pc:chgData name="gojhchoi99@gmail.com" userId="7c3550ba10e1e361" providerId="LiveId" clId="{75C9043A-2A31-46FB-A547-D4CC53514B4B}" dt="2020-04-28T16:27:17.197" v="2526" actId="1076"/>
        <pc:sldMkLst>
          <pc:docMk/>
          <pc:sldMk cId="4282207328" sldId="273"/>
        </pc:sldMkLst>
        <pc:spChg chg="add del mod">
          <ac:chgData name="gojhchoi99@gmail.com" userId="7c3550ba10e1e361" providerId="LiveId" clId="{75C9043A-2A31-46FB-A547-D4CC53514B4B}" dt="2020-04-27T22:48:02.134" v="1940"/>
          <ac:spMkLst>
            <pc:docMk/>
            <pc:sldMk cId="4282207328" sldId="273"/>
            <ac:spMk id="3" creationId="{9AD71C6D-F7D6-42FC-ABEC-BCDC4CA48C46}"/>
          </ac:spMkLst>
        </pc:spChg>
        <pc:spChg chg="add del">
          <ac:chgData name="gojhchoi99@gmail.com" userId="7c3550ba10e1e361" providerId="LiveId" clId="{75C9043A-2A31-46FB-A547-D4CC53514B4B}" dt="2020-04-27T22:47:36.231" v="1923" actId="478"/>
          <ac:spMkLst>
            <pc:docMk/>
            <pc:sldMk cId="4282207328" sldId="273"/>
            <ac:spMk id="4" creationId="{1419516D-CCCD-4E92-99FC-1340D3E24FBD}"/>
          </ac:spMkLst>
        </pc:spChg>
        <pc:spChg chg="add del mod">
          <ac:chgData name="gojhchoi99@gmail.com" userId="7c3550ba10e1e361" providerId="LiveId" clId="{75C9043A-2A31-46FB-A547-D4CC53514B4B}" dt="2020-04-28T16:27:17.197" v="2526" actId="1076"/>
          <ac:spMkLst>
            <pc:docMk/>
            <pc:sldMk cId="4282207328" sldId="273"/>
            <ac:spMk id="5" creationId="{37671C80-D940-45EB-839A-8C2226DC537B}"/>
          </ac:spMkLst>
        </pc:spChg>
        <pc:spChg chg="add del">
          <ac:chgData name="gojhchoi99@gmail.com" userId="7c3550ba10e1e361" providerId="LiveId" clId="{75C9043A-2A31-46FB-A547-D4CC53514B4B}" dt="2020-04-27T22:47:33.312" v="1922" actId="478"/>
          <ac:spMkLst>
            <pc:docMk/>
            <pc:sldMk cId="4282207328" sldId="273"/>
            <ac:spMk id="6" creationId="{94C7FF33-F173-4060-8BCD-3B215364A7E9}"/>
          </ac:spMkLst>
        </pc:spChg>
        <pc:spChg chg="add del mod">
          <ac:chgData name="gojhchoi99@gmail.com" userId="7c3550ba10e1e361" providerId="LiveId" clId="{75C9043A-2A31-46FB-A547-D4CC53514B4B}" dt="2020-04-27T22:47:56.852" v="1928" actId="478"/>
          <ac:spMkLst>
            <pc:docMk/>
            <pc:sldMk cId="4282207328" sldId="273"/>
            <ac:spMk id="9" creationId="{B17A8D05-588C-4895-A93E-133653F9E839}"/>
          </ac:spMkLst>
        </pc:spChg>
        <pc:spChg chg="add del">
          <ac:chgData name="gojhchoi99@gmail.com" userId="7c3550ba10e1e361" providerId="LiveId" clId="{75C9043A-2A31-46FB-A547-D4CC53514B4B}" dt="2020-04-27T22:47:40.342" v="1924" actId="478"/>
          <ac:spMkLst>
            <pc:docMk/>
            <pc:sldMk cId="4282207328" sldId="273"/>
            <ac:spMk id="10" creationId="{58D6E16C-4DB6-4FD2-BA41-BE9C86F0440C}"/>
          </ac:spMkLst>
        </pc:spChg>
        <pc:spChg chg="add mod">
          <ac:chgData name="gojhchoi99@gmail.com" userId="7c3550ba10e1e361" providerId="LiveId" clId="{75C9043A-2A31-46FB-A547-D4CC53514B4B}" dt="2020-04-27T22:50:11.125" v="1965" actId="1076"/>
          <ac:spMkLst>
            <pc:docMk/>
            <pc:sldMk cId="4282207328" sldId="273"/>
            <ac:spMk id="11" creationId="{57C4A1EA-973B-4FEB-97AA-1D011B39ACEA}"/>
          </ac:spMkLst>
        </pc:spChg>
        <pc:picChg chg="add del mod">
          <ac:chgData name="gojhchoi99@gmail.com" userId="7c3550ba10e1e361" providerId="LiveId" clId="{75C9043A-2A31-46FB-A547-D4CC53514B4B}" dt="2020-04-28T16:27:16.805" v="2525" actId="1076"/>
          <ac:picMkLst>
            <pc:docMk/>
            <pc:sldMk cId="4282207328" sldId="273"/>
            <ac:picMk id="2" creationId="{26B1363F-69AF-469C-9584-1337F6B8CBA2}"/>
          </ac:picMkLst>
        </pc:picChg>
        <pc:picChg chg="add del">
          <ac:chgData name="gojhchoi99@gmail.com" userId="7c3550ba10e1e361" providerId="LiveId" clId="{75C9043A-2A31-46FB-A547-D4CC53514B4B}" dt="2020-04-27T22:47:28.384" v="1920" actId="478"/>
          <ac:picMkLst>
            <pc:docMk/>
            <pc:sldMk cId="4282207328" sldId="273"/>
            <ac:picMk id="7" creationId="{BA05B3A9-CF18-4C6C-B8A8-AC48D114060C}"/>
          </ac:picMkLst>
        </pc:picChg>
        <pc:picChg chg="add del">
          <ac:chgData name="gojhchoi99@gmail.com" userId="7c3550ba10e1e361" providerId="LiveId" clId="{75C9043A-2A31-46FB-A547-D4CC53514B4B}" dt="2020-04-27T22:47:30.639" v="1921" actId="478"/>
          <ac:picMkLst>
            <pc:docMk/>
            <pc:sldMk cId="4282207328" sldId="273"/>
            <ac:picMk id="8" creationId="{91F795A3-65B0-4D4D-A42F-8FB32AB3202E}"/>
          </ac:picMkLst>
        </pc:picChg>
      </pc:sldChg>
      <pc:sldChg chg="addSp delSp modSp add delAnim modAnim">
        <pc:chgData name="gojhchoi99@gmail.com" userId="7c3550ba10e1e361" providerId="LiveId" clId="{75C9043A-2A31-46FB-A547-D4CC53514B4B}" dt="2020-04-27T22:54:20.053" v="2007" actId="1076"/>
        <pc:sldMkLst>
          <pc:docMk/>
          <pc:sldMk cId="1388696152" sldId="274"/>
        </pc:sldMkLst>
        <pc:spChg chg="add del">
          <ac:chgData name="gojhchoi99@gmail.com" userId="7c3550ba10e1e361" providerId="LiveId" clId="{75C9043A-2A31-46FB-A547-D4CC53514B4B}" dt="2020-04-27T22:48:36.470" v="1945" actId="478"/>
          <ac:spMkLst>
            <pc:docMk/>
            <pc:sldMk cId="1388696152" sldId="274"/>
            <ac:spMk id="2" creationId="{78E25837-66A1-47E4-B15E-7086025C1585}"/>
          </ac:spMkLst>
        </pc:spChg>
        <pc:spChg chg="add del">
          <ac:chgData name="gojhchoi99@gmail.com" userId="7c3550ba10e1e361" providerId="LiveId" clId="{75C9043A-2A31-46FB-A547-D4CC53514B4B}" dt="2020-04-27T22:48:36.470" v="1945" actId="478"/>
          <ac:spMkLst>
            <pc:docMk/>
            <pc:sldMk cId="1388696152" sldId="274"/>
            <ac:spMk id="3" creationId="{B22DD00A-3383-41E4-8C5E-E291DC668E9B}"/>
          </ac:spMkLst>
        </pc:spChg>
        <pc:spChg chg="add del">
          <ac:chgData name="gojhchoi99@gmail.com" userId="7c3550ba10e1e361" providerId="LiveId" clId="{75C9043A-2A31-46FB-A547-D4CC53514B4B}" dt="2020-04-27T22:48:36.470" v="1945" actId="478"/>
          <ac:spMkLst>
            <pc:docMk/>
            <pc:sldMk cId="1388696152" sldId="274"/>
            <ac:spMk id="4" creationId="{835E266E-20AA-4FD9-9A1D-0810941AF1CB}"/>
          </ac:spMkLst>
        </pc:spChg>
        <pc:spChg chg="add del">
          <ac:chgData name="gojhchoi99@gmail.com" userId="7c3550ba10e1e361" providerId="LiveId" clId="{75C9043A-2A31-46FB-A547-D4CC53514B4B}" dt="2020-04-27T22:48:36.470" v="1945" actId="478"/>
          <ac:spMkLst>
            <pc:docMk/>
            <pc:sldMk cId="1388696152" sldId="274"/>
            <ac:spMk id="5" creationId="{CA0B7EA3-D931-4EBB-8860-4A42CCEC2752}"/>
          </ac:spMkLst>
        </pc:spChg>
        <pc:spChg chg="add del">
          <ac:chgData name="gojhchoi99@gmail.com" userId="7c3550ba10e1e361" providerId="LiveId" clId="{75C9043A-2A31-46FB-A547-D4CC53514B4B}" dt="2020-04-27T22:48:36.470" v="1945" actId="478"/>
          <ac:spMkLst>
            <pc:docMk/>
            <pc:sldMk cId="1388696152" sldId="274"/>
            <ac:spMk id="8" creationId="{0CF09520-E1DC-449C-89E9-364F9987A3A3}"/>
          </ac:spMkLst>
        </pc:spChg>
        <pc:spChg chg="add del">
          <ac:chgData name="gojhchoi99@gmail.com" userId="7c3550ba10e1e361" providerId="LiveId" clId="{75C9043A-2A31-46FB-A547-D4CC53514B4B}" dt="2020-04-27T22:48:36.470" v="1945" actId="478"/>
          <ac:spMkLst>
            <pc:docMk/>
            <pc:sldMk cId="1388696152" sldId="274"/>
            <ac:spMk id="9" creationId="{5A668115-A995-4D79-84EA-6642E1D18740}"/>
          </ac:spMkLst>
        </pc:spChg>
        <pc:spChg chg="add mod">
          <ac:chgData name="gojhchoi99@gmail.com" userId="7c3550ba10e1e361" providerId="LiveId" clId="{75C9043A-2A31-46FB-A547-D4CC53514B4B}" dt="2020-04-27T22:53:04.609" v="1999" actId="1038"/>
          <ac:spMkLst>
            <pc:docMk/>
            <pc:sldMk cId="1388696152" sldId="274"/>
            <ac:spMk id="10" creationId="{D561F670-20C5-493F-B871-208C2DC5FE94}"/>
          </ac:spMkLst>
        </pc:spChg>
        <pc:spChg chg="add mod">
          <ac:chgData name="gojhchoi99@gmail.com" userId="7c3550ba10e1e361" providerId="LiveId" clId="{75C9043A-2A31-46FB-A547-D4CC53514B4B}" dt="2020-04-27T22:53:04.609" v="1999" actId="1038"/>
          <ac:spMkLst>
            <pc:docMk/>
            <pc:sldMk cId="1388696152" sldId="274"/>
            <ac:spMk id="11" creationId="{1C6F2A43-823D-42F4-8174-47789B2C9D8C}"/>
          </ac:spMkLst>
        </pc:spChg>
        <pc:spChg chg="add mod">
          <ac:chgData name="gojhchoi99@gmail.com" userId="7c3550ba10e1e361" providerId="LiveId" clId="{75C9043A-2A31-46FB-A547-D4CC53514B4B}" dt="2020-04-27T22:53:04.609" v="1999" actId="1038"/>
          <ac:spMkLst>
            <pc:docMk/>
            <pc:sldMk cId="1388696152" sldId="274"/>
            <ac:spMk id="12" creationId="{4080C892-E4A7-4F45-85BB-5C05F09E0E45}"/>
          </ac:spMkLst>
        </pc:spChg>
        <pc:spChg chg="add mod">
          <ac:chgData name="gojhchoi99@gmail.com" userId="7c3550ba10e1e361" providerId="LiveId" clId="{75C9043A-2A31-46FB-A547-D4CC53514B4B}" dt="2020-04-27T22:53:04.609" v="1999" actId="1038"/>
          <ac:spMkLst>
            <pc:docMk/>
            <pc:sldMk cId="1388696152" sldId="274"/>
            <ac:spMk id="13" creationId="{896FAD81-D4E2-432B-9BF8-77A808959E17}"/>
          </ac:spMkLst>
        </pc:spChg>
        <pc:spChg chg="add mod">
          <ac:chgData name="gojhchoi99@gmail.com" userId="7c3550ba10e1e361" providerId="LiveId" clId="{75C9043A-2A31-46FB-A547-D4CC53514B4B}" dt="2020-04-27T22:49:02.404" v="1953"/>
          <ac:spMkLst>
            <pc:docMk/>
            <pc:sldMk cId="1388696152" sldId="274"/>
            <ac:spMk id="14" creationId="{5BD39AF4-0403-453A-A43E-5BFEE070E09B}"/>
          </ac:spMkLst>
        </pc:spChg>
        <pc:spChg chg="add">
          <ac:chgData name="gojhchoi99@gmail.com" userId="7c3550ba10e1e361" providerId="LiveId" clId="{75C9043A-2A31-46FB-A547-D4CC53514B4B}" dt="2020-04-27T22:48:54.167" v="1946"/>
          <ac:spMkLst>
            <pc:docMk/>
            <pc:sldMk cId="1388696152" sldId="274"/>
            <ac:spMk id="15" creationId="{DF6E63B2-F248-4C54-9B71-31FFB9ACB819}"/>
          </ac:spMkLst>
        </pc:spChg>
        <pc:spChg chg="add mod">
          <ac:chgData name="gojhchoi99@gmail.com" userId="7c3550ba10e1e361" providerId="LiveId" clId="{75C9043A-2A31-46FB-A547-D4CC53514B4B}" dt="2020-04-27T22:54:20.053" v="2007" actId="1076"/>
          <ac:spMkLst>
            <pc:docMk/>
            <pc:sldMk cId="1388696152" sldId="274"/>
            <ac:spMk id="16" creationId="{AC6D12C1-0974-4903-84B7-2D10CD9C52BE}"/>
          </ac:spMkLst>
        </pc:spChg>
        <pc:spChg chg="add mod">
          <ac:chgData name="gojhchoi99@gmail.com" userId="7c3550ba10e1e361" providerId="LiveId" clId="{75C9043A-2A31-46FB-A547-D4CC53514B4B}" dt="2020-04-27T22:54:20.053" v="2007" actId="1076"/>
          <ac:spMkLst>
            <pc:docMk/>
            <pc:sldMk cId="1388696152" sldId="274"/>
            <ac:spMk id="17" creationId="{2EBA8A87-CBF3-48CD-ACC8-F1EE91F7CA14}"/>
          </ac:spMkLst>
        </pc:spChg>
        <pc:spChg chg="add mod">
          <ac:chgData name="gojhchoi99@gmail.com" userId="7c3550ba10e1e361" providerId="LiveId" clId="{75C9043A-2A31-46FB-A547-D4CC53514B4B}" dt="2020-04-27T22:54:20.053" v="2007" actId="1076"/>
          <ac:spMkLst>
            <pc:docMk/>
            <pc:sldMk cId="1388696152" sldId="274"/>
            <ac:spMk id="18" creationId="{B6B40E35-6A28-47DE-828A-A4A3C2E45D7D}"/>
          </ac:spMkLst>
        </pc:spChg>
        <pc:spChg chg="add mod">
          <ac:chgData name="gojhchoi99@gmail.com" userId="7c3550ba10e1e361" providerId="LiveId" clId="{75C9043A-2A31-46FB-A547-D4CC53514B4B}" dt="2020-04-27T22:54:20.053" v="2007" actId="1076"/>
          <ac:spMkLst>
            <pc:docMk/>
            <pc:sldMk cId="1388696152" sldId="274"/>
            <ac:spMk id="19" creationId="{1EE0DA72-5277-4093-BE4E-6E6C8D7B7120}"/>
          </ac:spMkLst>
        </pc:spChg>
        <pc:picChg chg="add del">
          <ac:chgData name="gojhchoi99@gmail.com" userId="7c3550ba10e1e361" providerId="LiveId" clId="{75C9043A-2A31-46FB-A547-D4CC53514B4B}" dt="2020-04-27T22:48:36.470" v="1945" actId="478"/>
          <ac:picMkLst>
            <pc:docMk/>
            <pc:sldMk cId="1388696152" sldId="274"/>
            <ac:picMk id="6" creationId="{5679A300-69D8-48A0-AF45-CFC58F7F2E46}"/>
          </ac:picMkLst>
        </pc:picChg>
        <pc:picChg chg="add del">
          <ac:chgData name="gojhchoi99@gmail.com" userId="7c3550ba10e1e361" providerId="LiveId" clId="{75C9043A-2A31-46FB-A547-D4CC53514B4B}" dt="2020-04-27T22:48:36.470" v="1945" actId="478"/>
          <ac:picMkLst>
            <pc:docMk/>
            <pc:sldMk cId="1388696152" sldId="274"/>
            <ac:picMk id="7" creationId="{C70685B6-719A-413A-8DD4-BF9A7547FE3A}"/>
          </ac:picMkLst>
        </pc:picChg>
      </pc:sldChg>
      <pc:sldChg chg="addSp modSp add">
        <pc:chgData name="gojhchoi99@gmail.com" userId="7c3550ba10e1e361" providerId="LiveId" clId="{75C9043A-2A31-46FB-A547-D4CC53514B4B}" dt="2020-04-27T23:18:33.836" v="2263" actId="255"/>
        <pc:sldMkLst>
          <pc:docMk/>
          <pc:sldMk cId="4073234045" sldId="275"/>
        </pc:sldMkLst>
        <pc:spChg chg="add mod">
          <ac:chgData name="gojhchoi99@gmail.com" userId="7c3550ba10e1e361" providerId="LiveId" clId="{75C9043A-2A31-46FB-A547-D4CC53514B4B}" dt="2020-04-27T23:18:33.836" v="2263" actId="255"/>
          <ac:spMkLst>
            <pc:docMk/>
            <pc:sldMk cId="4073234045" sldId="275"/>
            <ac:spMk id="2" creationId="{A864B959-C391-487C-B8FE-7A8E7964FD4A}"/>
          </ac:spMkLst>
        </pc:spChg>
        <pc:spChg chg="add">
          <ac:chgData name="gojhchoi99@gmail.com" userId="7c3550ba10e1e361" providerId="LiveId" clId="{75C9043A-2A31-46FB-A547-D4CC53514B4B}" dt="2020-04-27T23:17:44.121" v="2219"/>
          <ac:spMkLst>
            <pc:docMk/>
            <pc:sldMk cId="4073234045" sldId="275"/>
            <ac:spMk id="3" creationId="{B7DA6561-3C2D-4A6A-BF56-DC38CAA4F320}"/>
          </ac:spMkLst>
        </pc:spChg>
      </pc:sldChg>
      <pc:sldChg chg="addSp modSp add ord">
        <pc:chgData name="gojhchoi99@gmail.com" userId="7c3550ba10e1e361" providerId="LiveId" clId="{75C9043A-2A31-46FB-A547-D4CC53514B4B}" dt="2020-04-28T19:43:31.108" v="3013" actId="1076"/>
        <pc:sldMkLst>
          <pc:docMk/>
          <pc:sldMk cId="3062492365" sldId="276"/>
        </pc:sldMkLst>
        <pc:spChg chg="add">
          <ac:chgData name="gojhchoi99@gmail.com" userId="7c3550ba10e1e361" providerId="LiveId" clId="{75C9043A-2A31-46FB-A547-D4CC53514B4B}" dt="2020-04-27T23:19:38.420" v="2267"/>
          <ac:spMkLst>
            <pc:docMk/>
            <pc:sldMk cId="3062492365" sldId="276"/>
            <ac:spMk id="2" creationId="{DD19381E-9F12-4A10-B897-6CA36BF37695}"/>
          </ac:spMkLst>
        </pc:spChg>
        <pc:spChg chg="add mod">
          <ac:chgData name="gojhchoi99@gmail.com" userId="7c3550ba10e1e361" providerId="LiveId" clId="{75C9043A-2A31-46FB-A547-D4CC53514B4B}" dt="2020-04-28T19:43:31.108" v="3013" actId="1076"/>
          <ac:spMkLst>
            <pc:docMk/>
            <pc:sldMk cId="3062492365" sldId="276"/>
            <ac:spMk id="3" creationId="{D9CA110E-76C3-4F35-8D2B-63283EBF07D2}"/>
          </ac:spMkLst>
        </pc:spChg>
        <pc:spChg chg="add mod">
          <ac:chgData name="gojhchoi99@gmail.com" userId="7c3550ba10e1e361" providerId="LiveId" clId="{75C9043A-2A31-46FB-A547-D4CC53514B4B}" dt="2020-04-27T23:19:45.567" v="2270"/>
          <ac:spMkLst>
            <pc:docMk/>
            <pc:sldMk cId="3062492365" sldId="276"/>
            <ac:spMk id="7" creationId="{BA7E92F8-A7EA-4D6B-B539-C6FE59E35D6F}"/>
          </ac:spMkLst>
        </pc:spChg>
        <pc:graphicFrameChg chg="add">
          <ac:chgData name="gojhchoi99@gmail.com" userId="7c3550ba10e1e361" providerId="LiveId" clId="{75C9043A-2A31-46FB-A547-D4CC53514B4B}" dt="2020-04-27T23:19:38.420" v="2267"/>
          <ac:graphicFrameMkLst>
            <pc:docMk/>
            <pc:sldMk cId="3062492365" sldId="276"/>
            <ac:graphicFrameMk id="4" creationId="{0043F85D-D424-4F0E-98E1-98DBEDE6B9BA}"/>
          </ac:graphicFrameMkLst>
        </pc:graphicFrameChg>
        <pc:graphicFrameChg chg="add mod modGraphic">
          <ac:chgData name="gojhchoi99@gmail.com" userId="7c3550ba10e1e361" providerId="LiveId" clId="{75C9043A-2A31-46FB-A547-D4CC53514B4B}" dt="2020-04-27T23:20:16.021" v="2293" actId="6549"/>
          <ac:graphicFrameMkLst>
            <pc:docMk/>
            <pc:sldMk cId="3062492365" sldId="276"/>
            <ac:graphicFrameMk id="5" creationId="{45756379-CAE3-4ADA-8EC7-D7B5C0EFDFF5}"/>
          </ac:graphicFrameMkLst>
        </pc:graphicFrameChg>
        <pc:graphicFrameChg chg="add mod modGraphic">
          <ac:chgData name="gojhchoi99@gmail.com" userId="7c3550ba10e1e361" providerId="LiveId" clId="{75C9043A-2A31-46FB-A547-D4CC53514B4B}" dt="2020-04-27T23:20:28.259" v="2304"/>
          <ac:graphicFrameMkLst>
            <pc:docMk/>
            <pc:sldMk cId="3062492365" sldId="276"/>
            <ac:graphicFrameMk id="6" creationId="{7578C829-D8C3-40E0-B6D9-373E1B6D29EC}"/>
          </ac:graphicFrameMkLst>
        </pc:graphicFrameChg>
      </pc:sldChg>
      <pc:sldChg chg="addSp modSp new modAnim">
        <pc:chgData name="gojhchoi99@gmail.com" userId="7c3550ba10e1e361" providerId="LiveId" clId="{75C9043A-2A31-46FB-A547-D4CC53514B4B}" dt="2020-04-28T16:19:31.110" v="2366"/>
        <pc:sldMkLst>
          <pc:docMk/>
          <pc:sldMk cId="3958495003" sldId="277"/>
        </pc:sldMkLst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2" creationId="{53A135C2-88A7-4C48-96AB-5A0701B3EE7F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3" creationId="{69C590D2-5372-45A9-92E2-E44A906621A5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4" creationId="{2294E437-B104-47F5-8FEB-AA687A41777A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5" creationId="{1D4EE0A7-6D6C-4C02-BE94-C0AF45888C95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6" creationId="{3C32E444-8887-4B9E-B40A-7B03152D0382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7" creationId="{ABD9154C-481C-4D78-B046-C2578B950FAF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8" creationId="{407DA7C7-7398-4398-B55C-13FD5143B5D2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9" creationId="{2A9238EE-725E-4701-ACEA-64F6CC431A07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10" creationId="{8F24428E-A3A0-40BD-91C8-50ED9265FE9F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11" creationId="{63CCB887-E11D-4CFF-A016-FACA914CEDAB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12" creationId="{76F5CE58-0885-46FE-82D6-A6D99E6734C6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13" creationId="{44AD68C8-934D-44FB-A484-7DFC9989C41E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14" creationId="{1442AC26-C086-463A-B2FE-B326607A2465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15" creationId="{6577F38E-57CD-483E-9F96-328EFE6C4A09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16" creationId="{39FE86D9-D9C2-425C-A2FF-D23A0E290F59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17" creationId="{314BD480-7432-435F-B62D-66CF21D3A4CC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18" creationId="{8D04E636-DB92-4AEC-9DA7-67E8EABBED67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19" creationId="{3F33C428-BF77-4D2E-B8F4-E39A5633B223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20" creationId="{88A85D46-C2FB-4CBD-AE9A-5F5BE2FBE75E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21" creationId="{E68ECC1B-8CCE-48CB-BB31-B4B834B0691B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22" creationId="{15FCA895-5A4E-4573-80D2-3DE35673D5BE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23" creationId="{1AA5D3AB-5B57-4FB7-89E9-15C05348A7FF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24" creationId="{C74B6193-03CD-4642-A2DF-B628DD9FF3B1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25" creationId="{2272A932-DF06-4C0E-AE4C-A70E791D30BC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26" creationId="{93B39001-CEDE-4CBC-9A81-20E6F55BB5CF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27" creationId="{68CB3ECB-9393-4B8C-A2EF-8B9684DFEAF9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28" creationId="{71218E99-2B82-43BF-A27A-5B99911BD4FB}"/>
          </ac:spMkLst>
        </pc:spChg>
        <pc:spChg chg="add mod">
          <ac:chgData name="gojhchoi99@gmail.com" userId="7c3550ba10e1e361" providerId="LiveId" clId="{75C9043A-2A31-46FB-A547-D4CC53514B4B}" dt="2020-04-28T16:19:31.110" v="2366"/>
          <ac:spMkLst>
            <pc:docMk/>
            <pc:sldMk cId="3958495003" sldId="277"/>
            <ac:spMk id="29" creationId="{AC11CD67-53FC-4280-A43D-EFE825C1B4B0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33" creationId="{C9816A76-B9AE-4863-BD8F-3E9C41DDFF46}"/>
          </ac:spMkLst>
        </pc:spChg>
        <pc:spChg chg="add">
          <ac:chgData name="gojhchoi99@gmail.com" userId="7c3550ba10e1e361" providerId="LiveId" clId="{75C9043A-2A31-46FB-A547-D4CC53514B4B}" dt="2020-04-28T16:14:49.612" v="2339"/>
          <ac:spMkLst>
            <pc:docMk/>
            <pc:sldMk cId="3958495003" sldId="277"/>
            <ac:spMk id="34" creationId="{ED3A3965-4D77-4857-91D5-28AD261D3C9F}"/>
          </ac:spMkLst>
        </pc:spChg>
        <pc:grpChg chg="add">
          <ac:chgData name="gojhchoi99@gmail.com" userId="7c3550ba10e1e361" providerId="LiveId" clId="{75C9043A-2A31-46FB-A547-D4CC53514B4B}" dt="2020-04-28T16:14:49.612" v="2339"/>
          <ac:grpSpMkLst>
            <pc:docMk/>
            <pc:sldMk cId="3958495003" sldId="277"/>
            <ac:grpSpMk id="30" creationId="{AE78FA3B-F20E-4250-B2CC-9BFEE1C9DF13}"/>
          </ac:grpSpMkLst>
        </pc:grpChg>
      </pc:sldChg>
      <pc:sldChg chg="addSp modSp new modAnim">
        <pc:chgData name="gojhchoi99@gmail.com" userId="7c3550ba10e1e361" providerId="LiveId" clId="{75C9043A-2A31-46FB-A547-D4CC53514B4B}" dt="2020-04-28T16:23:01.980" v="2426" actId="20577"/>
        <pc:sldMkLst>
          <pc:docMk/>
          <pc:sldMk cId="1569144854" sldId="278"/>
        </pc:sldMkLst>
        <pc:spChg chg="add mod">
          <ac:chgData name="gojhchoi99@gmail.com" userId="7c3550ba10e1e361" providerId="LiveId" clId="{75C9043A-2A31-46FB-A547-D4CC53514B4B}" dt="2020-04-28T16:21:01.917" v="2379"/>
          <ac:spMkLst>
            <pc:docMk/>
            <pc:sldMk cId="1569144854" sldId="278"/>
            <ac:spMk id="2" creationId="{6C414D23-D36B-4DB8-B270-6C42B51B32E4}"/>
          </ac:spMkLst>
        </pc:spChg>
        <pc:spChg chg="add mod">
          <ac:chgData name="gojhchoi99@gmail.com" userId="7c3550ba10e1e361" providerId="LiveId" clId="{75C9043A-2A31-46FB-A547-D4CC53514B4B}" dt="2020-04-28T16:21:05.173" v="2383"/>
          <ac:spMkLst>
            <pc:docMk/>
            <pc:sldMk cId="1569144854" sldId="278"/>
            <ac:spMk id="3" creationId="{A19FFF68-ACB0-4A39-9D30-C213ED700502}"/>
          </ac:spMkLst>
        </pc:spChg>
        <pc:spChg chg="add mod">
          <ac:chgData name="gojhchoi99@gmail.com" userId="7c3550ba10e1e361" providerId="LiveId" clId="{75C9043A-2A31-46FB-A547-D4CC53514B4B}" dt="2020-04-28T16:21:12.416" v="2387"/>
          <ac:spMkLst>
            <pc:docMk/>
            <pc:sldMk cId="1569144854" sldId="278"/>
            <ac:spMk id="4" creationId="{DE6A7989-4E7B-4C4B-AFA4-466673607CE9}"/>
          </ac:spMkLst>
        </pc:spChg>
        <pc:spChg chg="add mod">
          <ac:chgData name="gojhchoi99@gmail.com" userId="7c3550ba10e1e361" providerId="LiveId" clId="{75C9043A-2A31-46FB-A547-D4CC53514B4B}" dt="2020-04-28T16:21:15.719" v="2391"/>
          <ac:spMkLst>
            <pc:docMk/>
            <pc:sldMk cId="1569144854" sldId="278"/>
            <ac:spMk id="5" creationId="{141AAF7C-27C7-4C14-AF08-5E351292D64C}"/>
          </ac:spMkLst>
        </pc:spChg>
        <pc:spChg chg="add mod">
          <ac:chgData name="gojhchoi99@gmail.com" userId="7c3550ba10e1e361" providerId="LiveId" clId="{75C9043A-2A31-46FB-A547-D4CC53514B4B}" dt="2020-04-28T16:21:18.112" v="2395"/>
          <ac:spMkLst>
            <pc:docMk/>
            <pc:sldMk cId="1569144854" sldId="278"/>
            <ac:spMk id="6" creationId="{1F2BA7F2-A002-4DC7-A094-9AB356D6D108}"/>
          </ac:spMkLst>
        </pc:spChg>
        <pc:spChg chg="add mod">
          <ac:chgData name="gojhchoi99@gmail.com" userId="7c3550ba10e1e361" providerId="LiveId" clId="{75C9043A-2A31-46FB-A547-D4CC53514B4B}" dt="2020-04-28T16:23:01.980" v="2426" actId="20577"/>
          <ac:spMkLst>
            <pc:docMk/>
            <pc:sldMk cId="1569144854" sldId="278"/>
            <ac:spMk id="7" creationId="{9066DD5E-0444-4EB5-9136-2A9A89B9E724}"/>
          </ac:spMkLst>
        </pc:spChg>
        <pc:spChg chg="add">
          <ac:chgData name="gojhchoi99@gmail.com" userId="7c3550ba10e1e361" providerId="LiveId" clId="{75C9043A-2A31-46FB-A547-D4CC53514B4B}" dt="2020-04-28T16:20:54.468" v="2372"/>
          <ac:spMkLst>
            <pc:docMk/>
            <pc:sldMk cId="1569144854" sldId="278"/>
            <ac:spMk id="8" creationId="{7B6C71BE-DEBF-49BF-ADE2-6ED0A46CAC7B}"/>
          </ac:spMkLst>
        </pc:spChg>
        <pc:spChg chg="add mod">
          <ac:chgData name="gojhchoi99@gmail.com" userId="7c3550ba10e1e361" providerId="LiveId" clId="{75C9043A-2A31-46FB-A547-D4CC53514B4B}" dt="2020-04-28T16:21:20.479" v="2399"/>
          <ac:spMkLst>
            <pc:docMk/>
            <pc:sldMk cId="1569144854" sldId="278"/>
            <ac:spMk id="9" creationId="{998BE2FE-5BE6-423C-94CF-6768F61B06E6}"/>
          </ac:spMkLst>
        </pc:spChg>
        <pc:spChg chg="add mod">
          <ac:chgData name="gojhchoi99@gmail.com" userId="7c3550ba10e1e361" providerId="LiveId" clId="{75C9043A-2A31-46FB-A547-D4CC53514B4B}" dt="2020-04-28T16:21:30.319" v="2409"/>
          <ac:spMkLst>
            <pc:docMk/>
            <pc:sldMk cId="1569144854" sldId="278"/>
            <ac:spMk id="10" creationId="{70A8C232-378B-4E41-AC29-024912AAD4EB}"/>
          </ac:spMkLst>
        </pc:spChg>
        <pc:spChg chg="add mod">
          <ac:chgData name="gojhchoi99@gmail.com" userId="7c3550ba10e1e361" providerId="LiveId" clId="{75C9043A-2A31-46FB-A547-D4CC53514B4B}" dt="2020-04-28T16:21:33.132" v="2413"/>
          <ac:spMkLst>
            <pc:docMk/>
            <pc:sldMk cId="1569144854" sldId="278"/>
            <ac:spMk id="11" creationId="{45490D84-CA92-440D-9987-F60AF7C3815A}"/>
          </ac:spMkLst>
        </pc:spChg>
        <pc:spChg chg="add mod">
          <ac:chgData name="gojhchoi99@gmail.com" userId="7c3550ba10e1e361" providerId="LiveId" clId="{75C9043A-2A31-46FB-A547-D4CC53514B4B}" dt="2020-04-28T16:21:35.950" v="2417"/>
          <ac:spMkLst>
            <pc:docMk/>
            <pc:sldMk cId="1569144854" sldId="278"/>
            <ac:spMk id="12" creationId="{12F99243-FE9E-42BB-9FE3-15491FED99EC}"/>
          </ac:spMkLst>
        </pc:spChg>
        <pc:spChg chg="add mod">
          <ac:chgData name="gojhchoi99@gmail.com" userId="7c3550ba10e1e361" providerId="LiveId" clId="{75C9043A-2A31-46FB-A547-D4CC53514B4B}" dt="2020-04-28T16:21:38.977" v="2420"/>
          <ac:spMkLst>
            <pc:docMk/>
            <pc:sldMk cId="1569144854" sldId="278"/>
            <ac:spMk id="13" creationId="{7BFE8868-E932-4E4B-B8C0-C9CE9FEB16F5}"/>
          </ac:spMkLst>
        </pc:spChg>
      </pc:sldChg>
      <pc:sldChg chg="addSp delSp modSp new modAnim">
        <pc:chgData name="gojhchoi99@gmail.com" userId="7c3550ba10e1e361" providerId="LiveId" clId="{75C9043A-2A31-46FB-A547-D4CC53514B4B}" dt="2020-04-28T16:33:21.782" v="2640" actId="14100"/>
        <pc:sldMkLst>
          <pc:docMk/>
          <pc:sldMk cId="2811026327" sldId="279"/>
        </pc:sldMkLst>
        <pc:spChg chg="add">
          <ac:chgData name="gojhchoi99@gmail.com" userId="7c3550ba10e1e361" providerId="LiveId" clId="{75C9043A-2A31-46FB-A547-D4CC53514B4B}" dt="2020-04-28T16:24:28.453" v="2430"/>
          <ac:spMkLst>
            <pc:docMk/>
            <pc:sldMk cId="2811026327" sldId="279"/>
            <ac:spMk id="2" creationId="{BE26023F-D5AD-4864-8541-BB1B249266BE}"/>
          </ac:spMkLst>
        </pc:spChg>
        <pc:spChg chg="add mod">
          <ac:chgData name="gojhchoi99@gmail.com" userId="7c3550ba10e1e361" providerId="LiveId" clId="{75C9043A-2A31-46FB-A547-D4CC53514B4B}" dt="2020-04-28T16:33:01.676" v="2638" actId="1076"/>
          <ac:spMkLst>
            <pc:docMk/>
            <pc:sldMk cId="2811026327" sldId="279"/>
            <ac:spMk id="3" creationId="{C9A80AA7-51EB-4AE2-A955-D93DC7E97E2D}"/>
          </ac:spMkLst>
        </pc:spChg>
        <pc:spChg chg="add">
          <ac:chgData name="gojhchoi99@gmail.com" userId="7c3550ba10e1e361" providerId="LiveId" clId="{75C9043A-2A31-46FB-A547-D4CC53514B4B}" dt="2020-04-28T16:24:28.453" v="2430"/>
          <ac:spMkLst>
            <pc:docMk/>
            <pc:sldMk cId="2811026327" sldId="279"/>
            <ac:spMk id="4" creationId="{ACF4AC81-2116-48A2-91C8-846C92CEDAB4}"/>
          </ac:spMkLst>
        </pc:spChg>
        <pc:spChg chg="add del">
          <ac:chgData name="gojhchoi99@gmail.com" userId="7c3550ba10e1e361" providerId="LiveId" clId="{75C9043A-2A31-46FB-A547-D4CC53514B4B}" dt="2020-04-28T16:25:13.722" v="2512" actId="478"/>
          <ac:spMkLst>
            <pc:docMk/>
            <pc:sldMk cId="2811026327" sldId="279"/>
            <ac:spMk id="7" creationId="{177D9745-575F-4378-B18F-304A0DE34C5E}"/>
          </ac:spMkLst>
        </pc:spChg>
        <pc:spChg chg="add del mod">
          <ac:chgData name="gojhchoi99@gmail.com" userId="7c3550ba10e1e361" providerId="LiveId" clId="{75C9043A-2A31-46FB-A547-D4CC53514B4B}" dt="2020-04-28T16:31:10.865" v="2578" actId="478"/>
          <ac:spMkLst>
            <pc:docMk/>
            <pc:sldMk cId="2811026327" sldId="279"/>
            <ac:spMk id="8" creationId="{38D2844F-33AB-4E48-8FD7-5E9573719D0F}"/>
          </ac:spMkLst>
        </pc:spChg>
        <pc:spChg chg="add mod">
          <ac:chgData name="gojhchoi99@gmail.com" userId="7c3550ba10e1e361" providerId="LiveId" clId="{75C9043A-2A31-46FB-A547-D4CC53514B4B}" dt="2020-04-28T16:32:57.943" v="2637" actId="1076"/>
          <ac:spMkLst>
            <pc:docMk/>
            <pc:sldMk cId="2811026327" sldId="279"/>
            <ac:spMk id="9" creationId="{AB125BE3-0E1F-4B7A-846F-D3EC9310A87C}"/>
          </ac:spMkLst>
        </pc:spChg>
        <pc:spChg chg="add del">
          <ac:chgData name="gojhchoi99@gmail.com" userId="7c3550ba10e1e361" providerId="LiveId" clId="{75C9043A-2A31-46FB-A547-D4CC53514B4B}" dt="2020-04-28T16:25:13.722" v="2512" actId="478"/>
          <ac:spMkLst>
            <pc:docMk/>
            <pc:sldMk cId="2811026327" sldId="279"/>
            <ac:spMk id="12" creationId="{8A3C6430-A651-49BC-A0B3-2084A2DD0445}"/>
          </ac:spMkLst>
        </pc:spChg>
        <pc:spChg chg="add mod">
          <ac:chgData name="gojhchoi99@gmail.com" userId="7c3550ba10e1e361" providerId="LiveId" clId="{75C9043A-2A31-46FB-A547-D4CC53514B4B}" dt="2020-04-28T16:32:57.943" v="2637" actId="1076"/>
          <ac:spMkLst>
            <pc:docMk/>
            <pc:sldMk cId="2811026327" sldId="279"/>
            <ac:spMk id="13" creationId="{D87D1C2F-8782-4EBC-B984-7B135CEA2A68}"/>
          </ac:spMkLst>
        </pc:spChg>
        <pc:spChg chg="add mod">
          <ac:chgData name="gojhchoi99@gmail.com" userId="7c3550ba10e1e361" providerId="LiveId" clId="{75C9043A-2A31-46FB-A547-D4CC53514B4B}" dt="2020-04-28T16:32:57.943" v="2637" actId="1076"/>
          <ac:spMkLst>
            <pc:docMk/>
            <pc:sldMk cId="2811026327" sldId="279"/>
            <ac:spMk id="14" creationId="{3B23AF81-4CC8-4BC9-B46D-471EA68DA591}"/>
          </ac:spMkLst>
        </pc:spChg>
        <pc:spChg chg="add del">
          <ac:chgData name="gojhchoi99@gmail.com" userId="7c3550ba10e1e361" providerId="LiveId" clId="{75C9043A-2A31-46FB-A547-D4CC53514B4B}" dt="2020-04-28T16:25:13.722" v="2512" actId="478"/>
          <ac:spMkLst>
            <pc:docMk/>
            <pc:sldMk cId="2811026327" sldId="279"/>
            <ac:spMk id="17" creationId="{43437FD4-1576-4C94-B0D3-43938E1CEF59}"/>
          </ac:spMkLst>
        </pc:spChg>
        <pc:spChg chg="add mod">
          <ac:chgData name="gojhchoi99@gmail.com" userId="7c3550ba10e1e361" providerId="LiveId" clId="{75C9043A-2A31-46FB-A547-D4CC53514B4B}" dt="2020-04-28T16:32:57.943" v="2637" actId="1076"/>
          <ac:spMkLst>
            <pc:docMk/>
            <pc:sldMk cId="2811026327" sldId="279"/>
            <ac:spMk id="18" creationId="{DC742DAF-83D6-4ADB-8E3F-0823065C3A91}"/>
          </ac:spMkLst>
        </pc:spChg>
        <pc:spChg chg="add mod">
          <ac:chgData name="gojhchoi99@gmail.com" userId="7c3550ba10e1e361" providerId="LiveId" clId="{75C9043A-2A31-46FB-A547-D4CC53514B4B}" dt="2020-04-28T16:32:57.943" v="2637" actId="1076"/>
          <ac:spMkLst>
            <pc:docMk/>
            <pc:sldMk cId="2811026327" sldId="279"/>
            <ac:spMk id="19" creationId="{A0DAACB7-274C-4C04-BAB9-9A1976356945}"/>
          </ac:spMkLst>
        </pc:spChg>
        <pc:spChg chg="add mod">
          <ac:chgData name="gojhchoi99@gmail.com" userId="7c3550ba10e1e361" providerId="LiveId" clId="{75C9043A-2A31-46FB-A547-D4CC53514B4B}" dt="2020-04-28T16:32:57.943" v="2637" actId="1076"/>
          <ac:spMkLst>
            <pc:docMk/>
            <pc:sldMk cId="2811026327" sldId="279"/>
            <ac:spMk id="23" creationId="{4976258E-BBC8-43F0-B69C-811CEF451991}"/>
          </ac:spMkLst>
        </pc:spChg>
        <pc:spChg chg="add mod">
          <ac:chgData name="gojhchoi99@gmail.com" userId="7c3550ba10e1e361" providerId="LiveId" clId="{75C9043A-2A31-46FB-A547-D4CC53514B4B}" dt="2020-04-28T16:32:57.943" v="2637" actId="1076"/>
          <ac:spMkLst>
            <pc:docMk/>
            <pc:sldMk cId="2811026327" sldId="279"/>
            <ac:spMk id="24" creationId="{54B6B1A8-9C3E-4A30-8D10-531DB06599AE}"/>
          </ac:spMkLst>
        </pc:spChg>
        <pc:spChg chg="add mod">
          <ac:chgData name="gojhchoi99@gmail.com" userId="7c3550ba10e1e361" providerId="LiveId" clId="{75C9043A-2A31-46FB-A547-D4CC53514B4B}" dt="2020-04-28T16:32:57.943" v="2637" actId="1076"/>
          <ac:spMkLst>
            <pc:docMk/>
            <pc:sldMk cId="2811026327" sldId="279"/>
            <ac:spMk id="25" creationId="{232BAC9A-2DF9-49FE-8B13-ECD46771466F}"/>
          </ac:spMkLst>
        </pc:spChg>
        <pc:graphicFrameChg chg="add del">
          <ac:chgData name="gojhchoi99@gmail.com" userId="7c3550ba10e1e361" providerId="LiveId" clId="{75C9043A-2A31-46FB-A547-D4CC53514B4B}" dt="2020-04-28T16:25:13.722" v="2512" actId="478"/>
          <ac:graphicFrameMkLst>
            <pc:docMk/>
            <pc:sldMk cId="2811026327" sldId="279"/>
            <ac:graphicFrameMk id="5" creationId="{154280D2-A94D-43A3-8C19-B37BDED7F91F}"/>
          </ac:graphicFrameMkLst>
        </pc:graphicFrameChg>
        <pc:graphicFrameChg chg="add del">
          <ac:chgData name="gojhchoi99@gmail.com" userId="7c3550ba10e1e361" providerId="LiveId" clId="{75C9043A-2A31-46FB-A547-D4CC53514B4B}" dt="2020-04-28T16:25:13.722" v="2512" actId="478"/>
          <ac:graphicFrameMkLst>
            <pc:docMk/>
            <pc:sldMk cId="2811026327" sldId="279"/>
            <ac:graphicFrameMk id="6" creationId="{C2241B81-8694-41E4-9B3B-1B2FBDE2E6D4}"/>
          </ac:graphicFrameMkLst>
        </pc:graphicFrameChg>
        <pc:graphicFrameChg chg="add del">
          <ac:chgData name="gojhchoi99@gmail.com" userId="7c3550ba10e1e361" providerId="LiveId" clId="{75C9043A-2A31-46FB-A547-D4CC53514B4B}" dt="2020-04-28T16:25:13.722" v="2512" actId="478"/>
          <ac:graphicFrameMkLst>
            <pc:docMk/>
            <pc:sldMk cId="2811026327" sldId="279"/>
            <ac:graphicFrameMk id="10" creationId="{BA439ECE-BFF3-4A76-86A0-138D797D697F}"/>
          </ac:graphicFrameMkLst>
        </pc:graphicFrameChg>
        <pc:graphicFrameChg chg="add del">
          <ac:chgData name="gojhchoi99@gmail.com" userId="7c3550ba10e1e361" providerId="LiveId" clId="{75C9043A-2A31-46FB-A547-D4CC53514B4B}" dt="2020-04-28T16:25:13.722" v="2512" actId="478"/>
          <ac:graphicFrameMkLst>
            <pc:docMk/>
            <pc:sldMk cId="2811026327" sldId="279"/>
            <ac:graphicFrameMk id="11" creationId="{52F30F5B-9C6F-4FB3-8E7C-1ABC90E0080F}"/>
          </ac:graphicFrameMkLst>
        </pc:graphicFrameChg>
        <pc:graphicFrameChg chg="add del">
          <ac:chgData name="gojhchoi99@gmail.com" userId="7c3550ba10e1e361" providerId="LiveId" clId="{75C9043A-2A31-46FB-A547-D4CC53514B4B}" dt="2020-04-28T16:25:13.722" v="2512" actId="478"/>
          <ac:graphicFrameMkLst>
            <pc:docMk/>
            <pc:sldMk cId="2811026327" sldId="279"/>
            <ac:graphicFrameMk id="15" creationId="{CD753C7C-649A-43CA-9BD2-8BEBB176DD2E}"/>
          </ac:graphicFrameMkLst>
        </pc:graphicFrameChg>
        <pc:graphicFrameChg chg="add del">
          <ac:chgData name="gojhchoi99@gmail.com" userId="7c3550ba10e1e361" providerId="LiveId" clId="{75C9043A-2A31-46FB-A547-D4CC53514B4B}" dt="2020-04-28T16:25:13.722" v="2512" actId="478"/>
          <ac:graphicFrameMkLst>
            <pc:docMk/>
            <pc:sldMk cId="2811026327" sldId="279"/>
            <ac:graphicFrameMk id="16" creationId="{F1A2E5C4-003A-4E0A-AF2F-6DF6F2478E1B}"/>
          </ac:graphicFrameMkLst>
        </pc:graphicFrameChg>
        <pc:graphicFrameChg chg="add mod modGraphic">
          <ac:chgData name="gojhchoi99@gmail.com" userId="7c3550ba10e1e361" providerId="LiveId" clId="{75C9043A-2A31-46FB-A547-D4CC53514B4B}" dt="2020-04-28T16:32:57.943" v="2637" actId="1076"/>
          <ac:graphicFrameMkLst>
            <pc:docMk/>
            <pc:sldMk cId="2811026327" sldId="279"/>
            <ac:graphicFrameMk id="20" creationId="{C273D152-430A-4FB2-83FF-CC8A51317E5D}"/>
          </ac:graphicFrameMkLst>
        </pc:graphicFrameChg>
        <pc:graphicFrameChg chg="add del mod">
          <ac:chgData name="gojhchoi99@gmail.com" userId="7c3550ba10e1e361" providerId="LiveId" clId="{75C9043A-2A31-46FB-A547-D4CC53514B4B}" dt="2020-04-28T16:28:56.119" v="2558" actId="478"/>
          <ac:graphicFrameMkLst>
            <pc:docMk/>
            <pc:sldMk cId="2811026327" sldId="279"/>
            <ac:graphicFrameMk id="21" creationId="{E3BEC9A1-FC61-4752-B65B-BB23EE65829C}"/>
          </ac:graphicFrameMkLst>
        </pc:graphicFrameChg>
        <pc:graphicFrameChg chg="add del mod">
          <ac:chgData name="gojhchoi99@gmail.com" userId="7c3550ba10e1e361" providerId="LiveId" clId="{75C9043A-2A31-46FB-A547-D4CC53514B4B}" dt="2020-04-28T16:28:59.823" v="2559" actId="478"/>
          <ac:graphicFrameMkLst>
            <pc:docMk/>
            <pc:sldMk cId="2811026327" sldId="279"/>
            <ac:graphicFrameMk id="22" creationId="{4B01EED5-56D4-441D-8EB3-99BB5C4627AF}"/>
          </ac:graphicFrameMkLst>
        </pc:graphicFrameChg>
        <pc:graphicFrameChg chg="add del mod modGraphic">
          <ac:chgData name="gojhchoi99@gmail.com" userId="7c3550ba10e1e361" providerId="LiveId" clId="{75C9043A-2A31-46FB-A547-D4CC53514B4B}" dt="2020-04-28T16:31:30.719" v="2580" actId="478"/>
          <ac:graphicFrameMkLst>
            <pc:docMk/>
            <pc:sldMk cId="2811026327" sldId="279"/>
            <ac:graphicFrameMk id="32" creationId="{F0DF4BFE-78F4-4556-B20A-28F3FC773510}"/>
          </ac:graphicFrameMkLst>
        </pc:graphicFrameChg>
        <pc:graphicFrameChg chg="add del mod modGraphic">
          <ac:chgData name="gojhchoi99@gmail.com" userId="7c3550ba10e1e361" providerId="LiveId" clId="{75C9043A-2A31-46FB-A547-D4CC53514B4B}" dt="2020-04-28T16:31:30.719" v="2580" actId="478"/>
          <ac:graphicFrameMkLst>
            <pc:docMk/>
            <pc:sldMk cId="2811026327" sldId="279"/>
            <ac:graphicFrameMk id="33" creationId="{94EAF68D-6141-4FD7-9B36-1635BB773A45}"/>
          </ac:graphicFrameMkLst>
        </pc:graphicFrameChg>
        <pc:graphicFrameChg chg="add mod modGraphic">
          <ac:chgData name="gojhchoi99@gmail.com" userId="7c3550ba10e1e361" providerId="LiveId" clId="{75C9043A-2A31-46FB-A547-D4CC53514B4B}" dt="2020-04-28T16:32:57.943" v="2637" actId="1076"/>
          <ac:graphicFrameMkLst>
            <pc:docMk/>
            <pc:sldMk cId="2811026327" sldId="279"/>
            <ac:graphicFrameMk id="37" creationId="{9BA2D158-CB09-4223-92A6-2E9A71C63A0D}"/>
          </ac:graphicFrameMkLst>
        </pc:graphicFrameChg>
        <pc:graphicFrameChg chg="add mod modGraphic">
          <ac:chgData name="gojhchoi99@gmail.com" userId="7c3550ba10e1e361" providerId="LiveId" clId="{75C9043A-2A31-46FB-A547-D4CC53514B4B}" dt="2020-04-28T16:32:57.943" v="2637" actId="1076"/>
          <ac:graphicFrameMkLst>
            <pc:docMk/>
            <pc:sldMk cId="2811026327" sldId="279"/>
            <ac:graphicFrameMk id="38" creationId="{5103B3E0-54C8-4F9A-B4D0-F354F21C5972}"/>
          </ac:graphicFrameMkLst>
        </pc:graphicFrameChg>
        <pc:picChg chg="add mod">
          <ac:chgData name="gojhchoi99@gmail.com" userId="7c3550ba10e1e361" providerId="LiveId" clId="{75C9043A-2A31-46FB-A547-D4CC53514B4B}" dt="2020-04-28T16:32:57.943" v="2637" actId="1076"/>
          <ac:picMkLst>
            <pc:docMk/>
            <pc:sldMk cId="2811026327" sldId="279"/>
            <ac:picMk id="29" creationId="{9B8E3958-DDD5-4EF1-998F-1477AAE1DD48}"/>
          </ac:picMkLst>
        </pc:picChg>
        <pc:picChg chg="add mod">
          <ac:chgData name="gojhchoi99@gmail.com" userId="7c3550ba10e1e361" providerId="LiveId" clId="{75C9043A-2A31-46FB-A547-D4CC53514B4B}" dt="2020-04-28T16:32:57.943" v="2637" actId="1076"/>
          <ac:picMkLst>
            <pc:docMk/>
            <pc:sldMk cId="2811026327" sldId="279"/>
            <ac:picMk id="30" creationId="{42977E15-6565-4452-ADF3-72AAB48D1412}"/>
          </ac:picMkLst>
        </pc:picChg>
        <pc:picChg chg="add mod">
          <ac:chgData name="gojhchoi99@gmail.com" userId="7c3550ba10e1e361" providerId="LiveId" clId="{75C9043A-2A31-46FB-A547-D4CC53514B4B}" dt="2020-04-28T16:32:57.943" v="2637" actId="1076"/>
          <ac:picMkLst>
            <pc:docMk/>
            <pc:sldMk cId="2811026327" sldId="279"/>
            <ac:picMk id="31" creationId="{6C4177CE-F278-4ECB-87B1-15DF1E5A9250}"/>
          </ac:picMkLst>
        </pc:picChg>
        <pc:cxnChg chg="add mod">
          <ac:chgData name="gojhchoi99@gmail.com" userId="7c3550ba10e1e361" providerId="LiveId" clId="{75C9043A-2A31-46FB-A547-D4CC53514B4B}" dt="2020-04-28T16:32:57.943" v="2637" actId="1076"/>
          <ac:cxnSpMkLst>
            <pc:docMk/>
            <pc:sldMk cId="2811026327" sldId="279"/>
            <ac:cxnSpMk id="26" creationId="{2792B97E-949C-4E35-9061-047C72C9CB79}"/>
          </ac:cxnSpMkLst>
        </pc:cxnChg>
        <pc:cxnChg chg="add mod">
          <ac:chgData name="gojhchoi99@gmail.com" userId="7c3550ba10e1e361" providerId="LiveId" clId="{75C9043A-2A31-46FB-A547-D4CC53514B4B}" dt="2020-04-28T16:33:21.782" v="2640" actId="14100"/>
          <ac:cxnSpMkLst>
            <pc:docMk/>
            <pc:sldMk cId="2811026327" sldId="279"/>
            <ac:cxnSpMk id="27" creationId="{799DD6CE-879A-4D4E-9748-9E9220B60C7C}"/>
          </ac:cxnSpMkLst>
        </pc:cxnChg>
        <pc:cxnChg chg="add mod">
          <ac:chgData name="gojhchoi99@gmail.com" userId="7c3550ba10e1e361" providerId="LiveId" clId="{75C9043A-2A31-46FB-A547-D4CC53514B4B}" dt="2020-04-28T16:32:57.943" v="2637" actId="1076"/>
          <ac:cxnSpMkLst>
            <pc:docMk/>
            <pc:sldMk cId="2811026327" sldId="279"/>
            <ac:cxnSpMk id="28" creationId="{CC7C85A4-B0F3-4F68-A3EB-A70054D2FC72}"/>
          </ac:cxnSpMkLst>
        </pc:cxnChg>
      </pc:sldChg>
      <pc:sldChg chg="addSp modSp new modAnim">
        <pc:chgData name="gojhchoi99@gmail.com" userId="7c3550ba10e1e361" providerId="LiveId" clId="{75C9043A-2A31-46FB-A547-D4CC53514B4B}" dt="2020-04-28T16:35:09.862" v="2660" actId="1076"/>
        <pc:sldMkLst>
          <pc:docMk/>
          <pc:sldMk cId="2304693423" sldId="280"/>
        </pc:sldMkLst>
        <pc:spChg chg="add">
          <ac:chgData name="gojhchoi99@gmail.com" userId="7c3550ba10e1e361" providerId="LiveId" clId="{75C9043A-2A31-46FB-A547-D4CC53514B4B}" dt="2020-04-28T16:34:19.501" v="2642"/>
          <ac:spMkLst>
            <pc:docMk/>
            <pc:sldMk cId="2304693423" sldId="280"/>
            <ac:spMk id="2" creationId="{CD68458B-145F-4999-8042-5A52E916116D}"/>
          </ac:spMkLst>
        </pc:spChg>
        <pc:spChg chg="add mod">
          <ac:chgData name="gojhchoi99@gmail.com" userId="7c3550ba10e1e361" providerId="LiveId" clId="{75C9043A-2A31-46FB-A547-D4CC53514B4B}" dt="2020-04-28T16:34:25.068" v="2645"/>
          <ac:spMkLst>
            <pc:docMk/>
            <pc:sldMk cId="2304693423" sldId="280"/>
            <ac:spMk id="3" creationId="{2C8C41AF-1F70-487B-A19A-1B984D9AA18F}"/>
          </ac:spMkLst>
        </pc:spChg>
        <pc:spChg chg="add">
          <ac:chgData name="gojhchoi99@gmail.com" userId="7c3550ba10e1e361" providerId="LiveId" clId="{75C9043A-2A31-46FB-A547-D4CC53514B4B}" dt="2020-04-28T16:34:19.501" v="2642"/>
          <ac:spMkLst>
            <pc:docMk/>
            <pc:sldMk cId="2304693423" sldId="280"/>
            <ac:spMk id="4" creationId="{9D90099E-1386-47C5-9B62-49B3F251FAEC}"/>
          </ac:spMkLst>
        </pc:spChg>
        <pc:spChg chg="add mod">
          <ac:chgData name="gojhchoi99@gmail.com" userId="7c3550ba10e1e361" providerId="LiveId" clId="{75C9043A-2A31-46FB-A547-D4CC53514B4B}" dt="2020-04-28T16:34:33.372" v="2647"/>
          <ac:spMkLst>
            <pc:docMk/>
            <pc:sldMk cId="2304693423" sldId="280"/>
            <ac:spMk id="6" creationId="{0AF9C556-FCF5-40D6-B557-7F836445D426}"/>
          </ac:spMkLst>
        </pc:spChg>
        <pc:spChg chg="add mod">
          <ac:chgData name="gojhchoi99@gmail.com" userId="7c3550ba10e1e361" providerId="LiveId" clId="{75C9043A-2A31-46FB-A547-D4CC53514B4B}" dt="2020-04-28T16:35:02.560" v="2659" actId="1076"/>
          <ac:spMkLst>
            <pc:docMk/>
            <pc:sldMk cId="2304693423" sldId="280"/>
            <ac:spMk id="8" creationId="{0D996A12-7E09-46A7-86CB-1CCB1C22A5D1}"/>
          </ac:spMkLst>
        </pc:spChg>
        <pc:spChg chg="add mod">
          <ac:chgData name="gojhchoi99@gmail.com" userId="7c3550ba10e1e361" providerId="LiveId" clId="{75C9043A-2A31-46FB-A547-D4CC53514B4B}" dt="2020-04-28T16:35:09.862" v="2660" actId="1076"/>
          <ac:spMkLst>
            <pc:docMk/>
            <pc:sldMk cId="2304693423" sldId="280"/>
            <ac:spMk id="10" creationId="{E62EC011-FDA9-41DF-9FBF-1E4FE737A858}"/>
          </ac:spMkLst>
        </pc:spChg>
        <pc:spChg chg="add mod">
          <ac:chgData name="gojhchoi99@gmail.com" userId="7c3550ba10e1e361" providerId="LiveId" clId="{75C9043A-2A31-46FB-A547-D4CC53514B4B}" dt="2020-04-28T16:34:34.934" v="2649"/>
          <ac:spMkLst>
            <pc:docMk/>
            <pc:sldMk cId="2304693423" sldId="280"/>
            <ac:spMk id="12" creationId="{1FF04D8D-486C-4D93-9B3C-73A8F6E35FBD}"/>
          </ac:spMkLst>
        </pc:spChg>
        <pc:graphicFrameChg chg="add">
          <ac:chgData name="gojhchoi99@gmail.com" userId="7c3550ba10e1e361" providerId="LiveId" clId="{75C9043A-2A31-46FB-A547-D4CC53514B4B}" dt="2020-04-28T16:34:19.501" v="2642"/>
          <ac:graphicFrameMkLst>
            <pc:docMk/>
            <pc:sldMk cId="2304693423" sldId="280"/>
            <ac:graphicFrameMk id="5" creationId="{6EFE2F79-ECA8-4733-A776-9A7839C3255F}"/>
          </ac:graphicFrameMkLst>
        </pc:graphicFrameChg>
        <pc:graphicFrameChg chg="add mod">
          <ac:chgData name="gojhchoi99@gmail.com" userId="7c3550ba10e1e361" providerId="LiveId" clId="{75C9043A-2A31-46FB-A547-D4CC53514B4B}" dt="2020-04-28T16:35:02.560" v="2659" actId="1076"/>
          <ac:graphicFrameMkLst>
            <pc:docMk/>
            <pc:sldMk cId="2304693423" sldId="280"/>
            <ac:graphicFrameMk id="7" creationId="{31355E72-F45D-45FD-8F52-F1BC76186270}"/>
          </ac:graphicFrameMkLst>
        </pc:graphicFrameChg>
        <pc:graphicFrameChg chg="add mod">
          <ac:chgData name="gojhchoi99@gmail.com" userId="7c3550ba10e1e361" providerId="LiveId" clId="{75C9043A-2A31-46FB-A547-D4CC53514B4B}" dt="2020-04-28T16:35:09.862" v="2660" actId="1076"/>
          <ac:graphicFrameMkLst>
            <pc:docMk/>
            <pc:sldMk cId="2304693423" sldId="280"/>
            <ac:graphicFrameMk id="9" creationId="{7C4D402C-0597-4974-B0AB-D62AF1D8E22A}"/>
          </ac:graphicFrameMkLst>
        </pc:graphicFrameChg>
        <pc:graphicFrameChg chg="add">
          <ac:chgData name="gojhchoi99@gmail.com" userId="7c3550ba10e1e361" providerId="LiveId" clId="{75C9043A-2A31-46FB-A547-D4CC53514B4B}" dt="2020-04-28T16:34:19.501" v="2642"/>
          <ac:graphicFrameMkLst>
            <pc:docMk/>
            <pc:sldMk cId="2304693423" sldId="280"/>
            <ac:graphicFrameMk id="11" creationId="{2AC7D18D-9696-4D1C-B90D-C87085C796A5}"/>
          </ac:graphicFrameMkLst>
        </pc:graphicFrameChg>
      </pc:sldChg>
      <pc:sldMasterChg chg="delSldLayout">
        <pc:chgData name="gojhchoi99@gmail.com" userId="7c3550ba10e1e361" providerId="LiveId" clId="{75C9043A-2A31-46FB-A547-D4CC53514B4B}" dt="2020-04-25T04:08:42.535" v="1473" actId="47"/>
        <pc:sldMasterMkLst>
          <pc:docMk/>
          <pc:sldMasterMk cId="0" sldId="2147483661"/>
        </pc:sldMasterMkLst>
        <pc:sldLayoutChg chg="del">
          <pc:chgData name="gojhchoi99@gmail.com" userId="7c3550ba10e1e361" providerId="LiveId" clId="{75C9043A-2A31-46FB-A547-D4CC53514B4B}" dt="2020-04-25T04:08:42.535" v="1473" actId="47"/>
          <pc:sldLayoutMkLst>
            <pc:docMk/>
            <pc:sldMasterMk cId="0" sldId="2147483661"/>
            <pc:sldLayoutMk cId="0" sldId="2147483649"/>
          </pc:sldLayoutMkLst>
        </pc:sldLayoutChg>
      </pc:sldMasterChg>
    </pc:docChg>
  </pc:docChgLst>
  <pc:docChgLst>
    <pc:chgData name="gojhchoi99@gmail.com" userId="7c3550ba10e1e361" providerId="LiveId" clId="{FB5F9C3E-3EEF-412B-A2DD-AFBCC4093334}"/>
    <pc:docChg chg="custSel modSld">
      <pc:chgData name="gojhchoi99@gmail.com" userId="7c3550ba10e1e361" providerId="LiveId" clId="{FB5F9C3E-3EEF-412B-A2DD-AFBCC4093334}" dt="2020-06-11T21:26:42.650" v="420" actId="20577"/>
      <pc:docMkLst>
        <pc:docMk/>
      </pc:docMkLst>
      <pc:sldChg chg="addSp modSp mod">
        <pc:chgData name="gojhchoi99@gmail.com" userId="7c3550ba10e1e361" providerId="LiveId" clId="{FB5F9C3E-3EEF-412B-A2DD-AFBCC4093334}" dt="2020-06-11T21:26:42.650" v="420" actId="20577"/>
        <pc:sldMkLst>
          <pc:docMk/>
          <pc:sldMk cId="0" sldId="261"/>
        </pc:sldMkLst>
        <pc:spChg chg="add mod">
          <ac:chgData name="gojhchoi99@gmail.com" userId="7c3550ba10e1e361" providerId="LiveId" clId="{FB5F9C3E-3EEF-412B-A2DD-AFBCC4093334}" dt="2020-06-11T21:26:42.650" v="420" actId="20577"/>
          <ac:spMkLst>
            <pc:docMk/>
            <pc:sldMk cId="0" sldId="261"/>
            <ac:spMk id="2" creationId="{00F87EFC-E632-4F76-99CB-510D587674B2}"/>
          </ac:spMkLst>
        </pc:spChg>
      </pc:sldChg>
      <pc:sldChg chg="modSp mod modNotesTx">
        <pc:chgData name="gojhchoi99@gmail.com" userId="7c3550ba10e1e361" providerId="LiveId" clId="{FB5F9C3E-3EEF-412B-A2DD-AFBCC4093334}" dt="2020-06-11T21:26:13.129" v="371" actId="20577"/>
        <pc:sldMkLst>
          <pc:docMk/>
          <pc:sldMk cId="0" sldId="262"/>
        </pc:sldMkLst>
        <pc:spChg chg="mod">
          <ac:chgData name="gojhchoi99@gmail.com" userId="7c3550ba10e1e361" providerId="LiveId" clId="{FB5F9C3E-3EEF-412B-A2DD-AFBCC4093334}" dt="2020-06-11T21:24:14.970" v="59"/>
          <ac:spMkLst>
            <pc:docMk/>
            <pc:sldMk cId="0" sldId="262"/>
            <ac:spMk id="154" creationId="{00000000-0000-0000-0000-000000000000}"/>
          </ac:spMkLst>
        </pc:spChg>
      </pc:sldChg>
      <pc:sldChg chg="modSp mod">
        <pc:chgData name="gojhchoi99@gmail.com" userId="7c3550ba10e1e361" providerId="LiveId" clId="{FB5F9C3E-3EEF-412B-A2DD-AFBCC4093334}" dt="2020-06-11T04:16:13.016" v="7" actId="2710"/>
        <pc:sldMkLst>
          <pc:docMk/>
          <pc:sldMk cId="1764398474" sldId="269"/>
        </pc:sldMkLst>
        <pc:spChg chg="mod">
          <ac:chgData name="gojhchoi99@gmail.com" userId="7c3550ba10e1e361" providerId="LiveId" clId="{FB5F9C3E-3EEF-412B-A2DD-AFBCC4093334}" dt="2020-06-11T04:15:40.100" v="2" actId="1037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FB5F9C3E-3EEF-412B-A2DD-AFBCC4093334}" dt="2020-06-11T04:16:13.016" v="7" actId="2710"/>
          <ac:spMkLst>
            <pc:docMk/>
            <pc:sldMk cId="1764398474" sldId="269"/>
            <ac:spMk id="6" creationId="{C78C5008-2A67-4E82-95EB-7990D7427B47}"/>
          </ac:spMkLst>
        </pc:spChg>
      </pc:sldChg>
      <pc:sldChg chg="addSp modSp mod modAnim modNotesTx">
        <pc:chgData name="gojhchoi99@gmail.com" userId="7c3550ba10e1e361" providerId="LiveId" clId="{FB5F9C3E-3EEF-412B-A2DD-AFBCC4093334}" dt="2020-06-11T05:15:31.046" v="44" actId="20577"/>
        <pc:sldMkLst>
          <pc:docMk/>
          <pc:sldMk cId="3958495003" sldId="277"/>
        </pc:sldMkLst>
        <pc:picChg chg="add mod">
          <ac:chgData name="gojhchoi99@gmail.com" userId="7c3550ba10e1e361" providerId="LiveId" clId="{FB5F9C3E-3EEF-412B-A2DD-AFBCC4093334}" dt="2020-06-11T05:15:24.431" v="14" actId="1036"/>
          <ac:picMkLst>
            <pc:docMk/>
            <pc:sldMk cId="3958495003" sldId="277"/>
            <ac:picMk id="35" creationId="{5AFF735C-C968-454E-9983-748E9288746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-2zKVgbike4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4be4f92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4be4f92b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아침마다 아이들과 인사하는 노래입니다</a:t>
            </a:r>
            <a:r>
              <a:rPr lang="en-US" altLang="ko-KR" dirty="0"/>
              <a:t>.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화면을 클릭하시면 음악과 애니메이션 효과가 재생됩니다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다리 입니다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1710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fd3b85ca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fd3b85ca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7fd3b85ca4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7fd3b85ca4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7fd3b85ca4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7fd3b85ca4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498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작은 동물아이콘들은 클릭하면 한글박스로 바뀝니다</a:t>
            </a:r>
            <a:r>
              <a:rPr lang="en-US" altLang="ko-KR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동요를 함께 들려주며 오늘 배운 단어를 한번 더 상기시켜 줍니다</a:t>
            </a:r>
            <a:r>
              <a:rPr lang="en-US" altLang="ko-KR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ko-K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dirty="0"/>
              <a:t>‘</a:t>
            </a:r>
            <a:r>
              <a:rPr lang="ko-KR" altLang="en-US" dirty="0"/>
              <a:t>팔딱팔딱</a:t>
            </a:r>
            <a:r>
              <a:rPr lang="en-US" altLang="ko-KR" dirty="0"/>
              <a:t>’</a:t>
            </a:r>
            <a:r>
              <a:rPr lang="ko-KR" altLang="en-US" dirty="0"/>
              <a:t> 과 같은 의성어의 다른 예시와</a:t>
            </a:r>
            <a:r>
              <a:rPr lang="en-US" altLang="ko-KR" dirty="0"/>
              <a:t>,</a:t>
            </a:r>
            <a:r>
              <a:rPr lang="ko-KR" altLang="en-US" dirty="0"/>
              <a:t> 이와 같은 의태어</a:t>
            </a:r>
            <a:r>
              <a:rPr lang="en-US" altLang="ko-KR" dirty="0"/>
              <a:t>,</a:t>
            </a:r>
            <a:r>
              <a:rPr lang="ko-KR" altLang="en-US" dirty="0"/>
              <a:t> 의성어에 대해 알려줍니다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149" name="Google Shape;14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7fd3b85ca4_1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7fd3b85ca4_1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아기돼지 삼형제를 배우며 </a:t>
            </a:r>
            <a:r>
              <a:rPr lang="en-US" altLang="ko-KR" dirty="0"/>
              <a:t>– </a:t>
            </a:r>
            <a:r>
              <a:rPr lang="ko-KR" altLang="en-US" dirty="0"/>
              <a:t>돼지삼형제와 늑대를 손가락동물로 접어보세요</a:t>
            </a:r>
            <a:r>
              <a:rPr lang="en-US" altLang="ko-KR" dirty="0"/>
              <a:t>!</a:t>
            </a: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손가락 인형접기 링크 아래 첨부합니다. 수업 준비시 참고 </a:t>
            </a:r>
            <a:r>
              <a:rPr lang="ko-KR" altLang="en-US" dirty="0"/>
              <a:t>링크입니다</a:t>
            </a:r>
            <a:r>
              <a:rPr lang="en-US" altLang="ko-KR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https://youtu.be/-2zKVgbike4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XV6Ysm_Khu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bglkGLAGHA0?list=PL0Xce52AoWX5VMxw_T5UYkH_T-qFyczkf" TargetMode="Externa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notesSlide" Target="../notesSlides/notesSlide8.xml"/><Relationship Id="rId7" Type="http://schemas.openxmlformats.org/officeDocument/2006/relationships/hyperlink" Target="https://youtu.be/4LGI-ZoRsfU" TargetMode="Externa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4LGI-ZoRsfU?feature=oembed" TargetMode="Externa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4LGI-ZoRsfU" TargetMode="External"/><Relationship Id="rId3" Type="http://schemas.openxmlformats.org/officeDocument/2006/relationships/hyperlink" Target="https://youtu.be/sI8bk7vqys0" TargetMode="External"/><Relationship Id="rId7" Type="http://schemas.openxmlformats.org/officeDocument/2006/relationships/hyperlink" Target="https://youtu.be/bglkGLAGHA0?list=PL0Xce52AoWX5VMxw_T5UYkH_T-qFyczkf" TargetMode="External"/><Relationship Id="rId2" Type="http://schemas.openxmlformats.org/officeDocument/2006/relationships/hyperlink" Target="https://youtu.be/7JnWRyxz-rM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XV6Ysm_KhuA" TargetMode="External"/><Relationship Id="rId5" Type="http://schemas.openxmlformats.org/officeDocument/2006/relationships/hyperlink" Target="https://youtu.be/A7JczAgrmII?list=PLvGNX68W6qsd96SkJBk5dJuXNZgMNYW06" TargetMode="External"/><Relationship Id="rId4" Type="http://schemas.openxmlformats.org/officeDocument/2006/relationships/hyperlink" Target="https://youtu.be/a0ybUSnMQew?list=PLvGNX68W6qsd96SkJBk5dJuXNZgMNYW06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7JnWRyxz-rM?feature=oembed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s://youtu.be/7JnWRyxz-r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I8bk7vqys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youtu.be/A7JczAgrmII?list=PLvGNX68W6qsd96SkJBk5dJuXNZgMNYW06" TargetMode="External"/><Relationship Id="rId4" Type="http://schemas.openxmlformats.org/officeDocument/2006/relationships/hyperlink" Target="https://youtu.be/a0ybUSnMQew?list=PLvGNX68W6qsd96SkJBk5dJuXNZgMNYW06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8;p15">
            <a:extLst>
              <a:ext uri="{FF2B5EF4-FFF2-40B4-BE49-F238E27FC236}">
                <a16:creationId xmlns:a16="http://schemas.microsoft.com/office/drawing/2014/main" id="{1738E61E-7C88-4CF5-914F-EBE58B08237A}"/>
              </a:ext>
            </a:extLst>
          </p:cNvPr>
          <p:cNvSpPr txBox="1">
            <a:spLocks/>
          </p:cNvSpPr>
          <p:nvPr/>
        </p:nvSpPr>
        <p:spPr>
          <a:xfrm>
            <a:off x="1004776" y="2769598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5400" dirty="0"/>
              <a:t> </a:t>
            </a:r>
            <a:br>
              <a:rPr lang="ko-KR" altLang="en-US" sz="5400" dirty="0"/>
            </a:br>
            <a:br>
              <a:rPr lang="ko-KR" altLang="en-US" sz="5400" dirty="0"/>
            </a:br>
            <a:br>
              <a:rPr lang="ko-KR" altLang="en-US" sz="5400" dirty="0"/>
            </a:br>
            <a:r>
              <a:rPr lang="ko-KR" altLang="en-US" sz="5400" dirty="0"/>
              <a:t>재미동포를 위한 한국어</a:t>
            </a:r>
            <a:r>
              <a:rPr lang="en-US" altLang="ko-KR" sz="5400" dirty="0"/>
              <a:t>(</a:t>
            </a:r>
            <a:r>
              <a:rPr lang="ko-KR" altLang="en-US" sz="5400" dirty="0"/>
              <a:t>영어권</a:t>
            </a:r>
            <a:r>
              <a:rPr lang="en-US" altLang="ko-KR" sz="5400" dirty="0"/>
              <a:t>)</a:t>
            </a:r>
            <a:br>
              <a:rPr lang="en-US" altLang="ko-KR" sz="5400" dirty="0"/>
            </a:br>
            <a:r>
              <a:rPr lang="en-US" altLang="ko-KR" sz="5400" dirty="0"/>
              <a:t> </a:t>
            </a:r>
            <a:br>
              <a:rPr lang="en-US" altLang="ko-KR" sz="5400" dirty="0"/>
            </a:br>
            <a:r>
              <a:rPr lang="ko-KR" altLang="en-US" sz="5400" dirty="0"/>
              <a:t>유아유치반</a:t>
            </a:r>
            <a:r>
              <a:rPr lang="en-US" altLang="ko-KR" sz="5400"/>
              <a:t>_3 </a:t>
            </a:r>
            <a:br>
              <a:rPr lang="en-US" altLang="ko-KR" sz="5400"/>
            </a:br>
            <a:endParaRPr lang="ko-KR" altLang="en-US" sz="5400" dirty="0"/>
          </a:p>
        </p:txBody>
      </p:sp>
      <p:sp>
        <p:nvSpPr>
          <p:cNvPr id="8" name="Google Shape;100;p15">
            <a:extLst>
              <a:ext uri="{FF2B5EF4-FFF2-40B4-BE49-F238E27FC236}">
                <a16:creationId xmlns:a16="http://schemas.microsoft.com/office/drawing/2014/main" id="{905470C6-02D8-4066-A9EF-2CDE181F626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1C86302B-15C4-466E-B726-FB93B8F64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/>
        </p:nvSpPr>
        <p:spPr>
          <a:xfrm>
            <a:off x="6068767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000000"/>
                </a:solidFill>
              </a:rPr>
              <a:t>사다리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113" name="Google Shape;113;p17"/>
          <p:cNvSpPr txBox="1"/>
          <p:nvPr/>
        </p:nvSpPr>
        <p:spPr>
          <a:xfrm>
            <a:off x="6068767" y="3429096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다리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14" name="Google Shape;114;p17"/>
          <p:cNvSpPr txBox="1"/>
          <p:nvPr/>
        </p:nvSpPr>
        <p:spPr>
          <a:xfrm flipH="1">
            <a:off x="-27233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115" name="Google Shape;115;p17"/>
          <p:cNvSpPr txBox="1"/>
          <p:nvPr/>
        </p:nvSpPr>
        <p:spPr>
          <a:xfrm flipH="1">
            <a:off x="-27233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116" name="Google Shape;11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540092" flipH="1">
            <a:off x="2338328" y="513359"/>
            <a:ext cx="1201147" cy="2402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2178766" y="3943900"/>
            <a:ext cx="2236067" cy="239916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6EDAFA-9B43-4CED-BC16-11E68C60B98A}"/>
              </a:ext>
            </a:extLst>
          </p:cNvPr>
          <p:cNvSpPr txBox="1"/>
          <p:nvPr/>
        </p:nvSpPr>
        <p:spPr>
          <a:xfrm>
            <a:off x="7343187" y="4112499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739541-9834-442B-BD7D-38C337B57502}"/>
              </a:ext>
            </a:extLst>
          </p:cNvPr>
          <p:cNvSpPr txBox="1"/>
          <p:nvPr/>
        </p:nvSpPr>
        <p:spPr>
          <a:xfrm>
            <a:off x="8157892" y="684809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9" grpId="0"/>
      <p:bldP spid="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26;p18">
            <a:extLst>
              <a:ext uri="{FF2B5EF4-FFF2-40B4-BE49-F238E27FC236}">
                <a16:creationId xmlns:a16="http://schemas.microsoft.com/office/drawing/2014/main" id="{26B1363F-69AF-469C-9584-1337F6B8CBA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566151" y="1947100"/>
            <a:ext cx="2963699" cy="29636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30;p18">
            <a:extLst>
              <a:ext uri="{FF2B5EF4-FFF2-40B4-BE49-F238E27FC236}">
                <a16:creationId xmlns:a16="http://schemas.microsoft.com/office/drawing/2014/main" id="{9AD71C6D-F7D6-42FC-ABEC-BCDC4CA48C46}"/>
              </a:ext>
            </a:extLst>
          </p:cNvPr>
          <p:cNvSpPr txBox="1"/>
          <p:nvPr/>
        </p:nvSpPr>
        <p:spPr>
          <a:xfrm>
            <a:off x="6096000" y="171465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다람쥐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5" name="Google Shape;132;p18">
            <a:extLst>
              <a:ext uri="{FF2B5EF4-FFF2-40B4-BE49-F238E27FC236}">
                <a16:creationId xmlns:a16="http://schemas.microsoft.com/office/drawing/2014/main" id="{37671C80-D940-45EB-839A-8C2226DC537B}"/>
              </a:ext>
            </a:extLst>
          </p:cNvPr>
          <p:cNvSpPr txBox="1"/>
          <p:nvPr/>
        </p:nvSpPr>
        <p:spPr>
          <a:xfrm>
            <a:off x="0" y="171465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C4A1EA-973B-4FEB-97AA-1D011B39ACEA}"/>
              </a:ext>
            </a:extLst>
          </p:cNvPr>
          <p:cNvSpPr txBox="1"/>
          <p:nvPr/>
        </p:nvSpPr>
        <p:spPr>
          <a:xfrm>
            <a:off x="6550182" y="2397897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다</a:t>
            </a:r>
          </a:p>
        </p:txBody>
      </p:sp>
    </p:spTree>
    <p:extLst>
      <p:ext uri="{BB962C8B-B14F-4D97-AF65-F5344CB8AC3E}">
        <p14:creationId xmlns:p14="http://schemas.microsoft.com/office/powerpoint/2010/main" val="428220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30;p18">
            <a:extLst>
              <a:ext uri="{FF2B5EF4-FFF2-40B4-BE49-F238E27FC236}">
                <a16:creationId xmlns:a16="http://schemas.microsoft.com/office/drawing/2014/main" id="{55C9EABD-114E-472F-B202-D2A58F863F4B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000000"/>
                </a:solidFill>
              </a:rPr>
              <a:t>도토리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7" name="Google Shape;131;p18">
            <a:extLst>
              <a:ext uri="{FF2B5EF4-FFF2-40B4-BE49-F238E27FC236}">
                <a16:creationId xmlns:a16="http://schemas.microsoft.com/office/drawing/2014/main" id="{4994F1F8-B7AC-41A7-AC7B-FF455313C9F0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도시락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8" name="Google Shape;132;p18">
            <a:extLst>
              <a:ext uri="{FF2B5EF4-FFF2-40B4-BE49-F238E27FC236}">
                <a16:creationId xmlns:a16="http://schemas.microsoft.com/office/drawing/2014/main" id="{7481AB17-653A-45DA-AFF7-992823AF2E8F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9" name="Google Shape;133;p18">
            <a:extLst>
              <a:ext uri="{FF2B5EF4-FFF2-40B4-BE49-F238E27FC236}">
                <a16:creationId xmlns:a16="http://schemas.microsoft.com/office/drawing/2014/main" id="{4E1F55BB-69D2-49D0-BCC0-287EA015ECDC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14" name="Google Shape;127;p18">
            <a:extLst>
              <a:ext uri="{FF2B5EF4-FFF2-40B4-BE49-F238E27FC236}">
                <a16:creationId xmlns:a16="http://schemas.microsoft.com/office/drawing/2014/main" id="{0875C193-FC6C-4C2A-82C1-78A410B7786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368455" y="310683"/>
            <a:ext cx="3462200" cy="2807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28;p18">
            <a:extLst>
              <a:ext uri="{FF2B5EF4-FFF2-40B4-BE49-F238E27FC236}">
                <a16:creationId xmlns:a16="http://schemas.microsoft.com/office/drawing/2014/main" id="{26022A0C-8FD4-4589-8BDE-B43617631B8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906432" y="4112398"/>
            <a:ext cx="3609634" cy="22595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6123E5F-BAF5-4165-8F5D-190188BC4782}"/>
              </a:ext>
            </a:extLst>
          </p:cNvPr>
          <p:cNvSpPr txBox="1"/>
          <p:nvPr/>
        </p:nvSpPr>
        <p:spPr>
          <a:xfrm>
            <a:off x="6530195" y="650739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도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C2D4D3-8712-42AD-BA8B-6381A9B411E8}"/>
              </a:ext>
            </a:extLst>
          </p:cNvPr>
          <p:cNvSpPr txBox="1"/>
          <p:nvPr/>
        </p:nvSpPr>
        <p:spPr>
          <a:xfrm>
            <a:off x="6534635" y="4079842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도</a:t>
            </a:r>
          </a:p>
        </p:txBody>
      </p:sp>
    </p:spTree>
    <p:extLst>
      <p:ext uri="{BB962C8B-B14F-4D97-AF65-F5344CB8AC3E}">
        <p14:creationId xmlns:p14="http://schemas.microsoft.com/office/powerpoint/2010/main" val="427205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561F670-20C5-493F-B871-208C2DC5FE94}"/>
              </a:ext>
            </a:extLst>
          </p:cNvPr>
          <p:cNvSpPr txBox="1"/>
          <p:nvPr/>
        </p:nvSpPr>
        <p:spPr>
          <a:xfrm>
            <a:off x="549499" y="1621419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ㄷ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6F2A43-823D-42F4-8174-47789B2C9D8C}"/>
              </a:ext>
            </a:extLst>
          </p:cNvPr>
          <p:cNvSpPr txBox="1"/>
          <p:nvPr/>
        </p:nvSpPr>
        <p:spPr>
          <a:xfrm>
            <a:off x="2240712" y="1823554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80C892-E4A7-4F45-85BB-5C05F09E0E45}"/>
              </a:ext>
            </a:extLst>
          </p:cNvPr>
          <p:cNvSpPr txBox="1"/>
          <p:nvPr/>
        </p:nvSpPr>
        <p:spPr>
          <a:xfrm>
            <a:off x="4876141" y="1154708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ㄷ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6FAD81-D4E2-432B-9BF8-77A808959E17}"/>
              </a:ext>
            </a:extLst>
          </p:cNvPr>
          <p:cNvSpPr txBox="1"/>
          <p:nvPr/>
        </p:nvSpPr>
        <p:spPr>
          <a:xfrm rot="5400000">
            <a:off x="5261814" y="2247763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>
                <a:solidFill>
                  <a:srgbClr val="FF0000"/>
                </a:solidFill>
              </a:rPr>
              <a:t>ㅓ</a:t>
            </a:r>
            <a:endParaRPr lang="ko-KR" altLang="en-US" sz="20000" dirty="0">
              <a:solidFill>
                <a:srgbClr val="FF0000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BD39AF4-0403-453A-A43E-5BFEE070E09B}"/>
              </a:ext>
            </a:extLst>
          </p:cNvPr>
          <p:cNvSpPr/>
          <p:nvPr/>
        </p:nvSpPr>
        <p:spPr>
          <a:xfrm>
            <a:off x="156768" y="290632"/>
            <a:ext cx="38347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ㄷ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다 활용 글자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5" name="Google Shape;107;p16">
            <a:extLst>
              <a:ext uri="{FF2B5EF4-FFF2-40B4-BE49-F238E27FC236}">
                <a16:creationId xmlns:a16="http://schemas.microsoft.com/office/drawing/2014/main" id="{DF6E63B2-F248-4C54-9B71-31FFB9ACB819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96;p23">
            <a:extLst>
              <a:ext uri="{FF2B5EF4-FFF2-40B4-BE49-F238E27FC236}">
                <a16:creationId xmlns:a16="http://schemas.microsoft.com/office/drawing/2014/main" id="{AC6D12C1-0974-4903-84B7-2D10CD9C52BE}"/>
              </a:ext>
            </a:extLst>
          </p:cNvPr>
          <p:cNvSpPr txBox="1"/>
          <p:nvPr/>
        </p:nvSpPr>
        <p:spPr>
          <a:xfrm>
            <a:off x="8938638" y="1034991"/>
            <a:ext cx="2025300" cy="20178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0000FF"/>
                </a:solidFill>
              </a:rPr>
              <a:t>다</a:t>
            </a:r>
            <a:endParaRPr sz="12800" dirty="0">
              <a:solidFill>
                <a:srgbClr val="0000FF"/>
              </a:solidFill>
            </a:endParaRPr>
          </a:p>
        </p:txBody>
      </p:sp>
      <p:sp>
        <p:nvSpPr>
          <p:cNvPr id="17" name="Google Shape;198;p23">
            <a:extLst>
              <a:ext uri="{FF2B5EF4-FFF2-40B4-BE49-F238E27FC236}">
                <a16:creationId xmlns:a16="http://schemas.microsoft.com/office/drawing/2014/main" id="{2EBA8A87-CBF3-48CD-ACC8-F1EE91F7CA14}"/>
              </a:ext>
            </a:extLst>
          </p:cNvPr>
          <p:cNvSpPr txBox="1"/>
          <p:nvPr/>
        </p:nvSpPr>
        <p:spPr>
          <a:xfrm>
            <a:off x="8948552" y="3604591"/>
            <a:ext cx="2025300" cy="20178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0000FF"/>
                </a:solidFill>
              </a:rPr>
              <a:t>도</a:t>
            </a:r>
            <a:endParaRPr sz="12800" dirty="0">
              <a:solidFill>
                <a:srgbClr val="0000FF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6B40E35-6A28-47DE-828A-A4A3C2E45D7D}"/>
              </a:ext>
            </a:extLst>
          </p:cNvPr>
          <p:cNvSpPr/>
          <p:nvPr/>
        </p:nvSpPr>
        <p:spPr>
          <a:xfrm>
            <a:off x="9452551" y="1086183"/>
            <a:ext cx="1832554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8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128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EE0DA72-5277-4093-BE4E-6E6C8D7B7120}"/>
              </a:ext>
            </a:extLst>
          </p:cNvPr>
          <p:cNvSpPr/>
          <p:nvPr/>
        </p:nvSpPr>
        <p:spPr>
          <a:xfrm>
            <a:off x="9043563" y="4004147"/>
            <a:ext cx="1685253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115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115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869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7" grpId="0" animBg="1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A864B959-C391-487C-B8FE-7A8E7964FD4A}"/>
              </a:ext>
            </a:extLst>
          </p:cNvPr>
          <p:cNvSpPr/>
          <p:nvPr/>
        </p:nvSpPr>
        <p:spPr>
          <a:xfrm>
            <a:off x="437243" y="2088212"/>
            <a:ext cx="11317521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ㄷ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다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altLang="ko-KR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동화 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『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아기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돼지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삼형제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』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를 함께 읽어보아요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B7DA6561-3C2D-4A6A-BF56-DC38CAA4F320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3234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/>
          <p:nvPr/>
        </p:nvSpPr>
        <p:spPr>
          <a:xfrm>
            <a:off x="495700" y="713667"/>
            <a:ext cx="4571700" cy="5706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[ 3 주차 동화책 읽기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>
                <a:solidFill>
                  <a:srgbClr val="FF00FF"/>
                </a:solidFill>
              </a:rPr>
              <a:t>아기돼지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>
                <a:solidFill>
                  <a:srgbClr val="FF00FF"/>
                </a:solidFill>
              </a:rPr>
              <a:t>삼형제</a:t>
            </a: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dk1"/>
                </a:solidFill>
              </a:rPr>
              <a:t>         </a:t>
            </a:r>
            <a:r>
              <a:rPr lang="en" sz="2800" dirty="0">
                <a:solidFill>
                  <a:schemeClr val="dk1"/>
                </a:solidFill>
              </a:rPr>
              <a:t>         </a:t>
            </a:r>
            <a:r>
              <a:rPr lang="en" sz="6000" dirty="0">
                <a:solidFill>
                  <a:schemeClr val="dk1"/>
                </a:solidFill>
              </a:rPr>
              <a:t>              </a:t>
            </a:r>
            <a:r>
              <a:rPr lang="en" sz="2000" u="sng" dirty="0">
                <a:solidFill>
                  <a:schemeClr val="hlink"/>
                </a:solidFill>
                <a:hlinkClick r:id="rId3"/>
              </a:rPr>
              <a:t>https://youtu.be/XV6Ysm_KhuA</a:t>
            </a:r>
            <a:r>
              <a:rPr lang="en" sz="2000" dirty="0">
                <a:solidFill>
                  <a:schemeClr val="dk1"/>
                </a:solidFill>
              </a:rPr>
              <a:t> 12:24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</a:rPr>
              <a:t>            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38" name="Google Shape;138;p19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2919E96-DAF6-48B6-A012-4608214D36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3100" y="1064638"/>
            <a:ext cx="6043084" cy="395509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B46602-6B27-44FD-B6F4-4BD059B3C8B1}"/>
              </a:ext>
            </a:extLst>
          </p:cNvPr>
          <p:cNvSpPr txBox="1"/>
          <p:nvPr/>
        </p:nvSpPr>
        <p:spPr>
          <a:xfrm>
            <a:off x="10784064" y="5157216"/>
            <a:ext cx="12779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Hello</a:t>
            </a:r>
            <a:r>
              <a:rPr lang="ko-KR" altLang="en-US" sz="1600" dirty="0"/>
              <a:t> </a:t>
            </a:r>
            <a:r>
              <a:rPr lang="en-US" altLang="ko-KR" sz="1600" dirty="0"/>
              <a:t>kids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38;p19">
            <a:extLst>
              <a:ext uri="{FF2B5EF4-FFF2-40B4-BE49-F238E27FC236}">
                <a16:creationId xmlns:a16="http://schemas.microsoft.com/office/drawing/2014/main" id="{EFEBFCDB-7D7A-4F92-BC5D-F621E6344EEB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두루마리 모양: 가로로 말림 12">
            <a:extLst>
              <a:ext uri="{FF2B5EF4-FFF2-40B4-BE49-F238E27FC236}">
                <a16:creationId xmlns:a16="http://schemas.microsoft.com/office/drawing/2014/main" id="{CF18A5F7-5BFF-4F7F-8635-7B551D794F42}"/>
              </a:ext>
            </a:extLst>
          </p:cNvPr>
          <p:cNvSpPr/>
          <p:nvPr/>
        </p:nvSpPr>
        <p:spPr>
          <a:xfrm>
            <a:off x="1467729" y="272408"/>
            <a:ext cx="9256541" cy="1125415"/>
          </a:xfrm>
          <a:prstGeom prst="horizontalScroll">
            <a:avLst/>
          </a:prstGeom>
          <a:gradFill flip="none" rotWithShape="1">
            <a:gsLst>
              <a:gs pos="0">
                <a:srgbClr val="CCFF66">
                  <a:tint val="66000"/>
                  <a:satMod val="160000"/>
                </a:srgbClr>
              </a:gs>
              <a:gs pos="50000">
                <a:srgbClr val="CCFF66">
                  <a:tint val="44500"/>
                  <a:satMod val="160000"/>
                </a:srgbClr>
              </a:gs>
              <a:gs pos="100000">
                <a:srgbClr val="CC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58A732B-B737-4007-87F4-F32E87A4AC93}"/>
              </a:ext>
            </a:extLst>
          </p:cNvPr>
          <p:cNvSpPr/>
          <p:nvPr/>
        </p:nvSpPr>
        <p:spPr>
          <a:xfrm>
            <a:off x="1002298" y="524582"/>
            <a:ext cx="101874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아기돼지 삼형제에 대해 함께 이야기해요</a:t>
            </a:r>
            <a:r>
              <a:rPr lang="en-US" altLang="ko-K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15" name="사각형: 잘린 대각선 방향 모서리 14">
            <a:extLst>
              <a:ext uri="{FF2B5EF4-FFF2-40B4-BE49-F238E27FC236}">
                <a16:creationId xmlns:a16="http://schemas.microsoft.com/office/drawing/2014/main" id="{AC358B7E-68C5-4175-BE2D-7DE2572B33C8}"/>
              </a:ext>
            </a:extLst>
          </p:cNvPr>
          <p:cNvSpPr/>
          <p:nvPr/>
        </p:nvSpPr>
        <p:spPr>
          <a:xfrm>
            <a:off x="7252480" y="1991244"/>
            <a:ext cx="3460653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아기돼지 삼형제의 각 성격은 </a:t>
            </a:r>
            <a:r>
              <a:rPr lang="ko-KR" altLang="en-US" dirty="0" err="1"/>
              <a:t>어떤가요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6" name="사각형: 잘린 대각선 방향 모서리 15">
            <a:extLst>
              <a:ext uri="{FF2B5EF4-FFF2-40B4-BE49-F238E27FC236}">
                <a16:creationId xmlns:a16="http://schemas.microsoft.com/office/drawing/2014/main" id="{21549062-FA51-4EA7-A8CC-62924166147C}"/>
              </a:ext>
            </a:extLst>
          </p:cNvPr>
          <p:cNvSpPr/>
          <p:nvPr/>
        </p:nvSpPr>
        <p:spPr>
          <a:xfrm>
            <a:off x="7252478" y="2836185"/>
            <a:ext cx="3460653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00" dirty="0"/>
              <a:t>삼형제가 각자 만든 집은 어떤 </a:t>
            </a:r>
            <a:r>
              <a:rPr lang="ko-KR" altLang="en-US" sz="1300" dirty="0" err="1"/>
              <a:t>것이였나요</a:t>
            </a:r>
            <a:r>
              <a:rPr lang="en-US" altLang="ko-KR" sz="1300" dirty="0"/>
              <a:t>?</a:t>
            </a:r>
            <a:endParaRPr lang="ko-KR" altLang="en-US" sz="1300" dirty="0"/>
          </a:p>
        </p:txBody>
      </p:sp>
      <p:sp>
        <p:nvSpPr>
          <p:cNvPr id="17" name="사각형: 잘린 대각선 방향 모서리 16">
            <a:extLst>
              <a:ext uri="{FF2B5EF4-FFF2-40B4-BE49-F238E27FC236}">
                <a16:creationId xmlns:a16="http://schemas.microsoft.com/office/drawing/2014/main" id="{84AE72F4-678B-4B57-99D1-4007C89B1F28}"/>
              </a:ext>
            </a:extLst>
          </p:cNvPr>
          <p:cNvSpPr/>
          <p:nvPr/>
        </p:nvSpPr>
        <p:spPr>
          <a:xfrm>
            <a:off x="7252478" y="3681127"/>
            <a:ext cx="3460653" cy="78909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늑대가 아기돼지들을 쫓아다니며 어떻게 했는지 말해보세요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8" name="사각형: 잘린 대각선 방향 모서리 17">
            <a:extLst>
              <a:ext uri="{FF2B5EF4-FFF2-40B4-BE49-F238E27FC236}">
                <a16:creationId xmlns:a16="http://schemas.microsoft.com/office/drawing/2014/main" id="{9D409A11-391E-49C5-AD10-D2B6B2E9FE0A}"/>
              </a:ext>
            </a:extLst>
          </p:cNvPr>
          <p:cNvSpPr/>
          <p:nvPr/>
        </p:nvSpPr>
        <p:spPr>
          <a:xfrm>
            <a:off x="7252478" y="4730389"/>
            <a:ext cx="3460653" cy="78909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아기돼지 삼형제가 늑대를 어떻게 물리쳤나요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2D1619-82D4-4373-AC86-055AF9295A63}"/>
              </a:ext>
            </a:extLst>
          </p:cNvPr>
          <p:cNvSpPr txBox="1"/>
          <p:nvPr/>
        </p:nvSpPr>
        <p:spPr>
          <a:xfrm>
            <a:off x="3913505" y="4941506"/>
            <a:ext cx="255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산그림 픽쳐북 일러스트</a:t>
            </a:r>
          </a:p>
        </p:txBody>
      </p:sp>
      <p:pic>
        <p:nvPicPr>
          <p:cNvPr id="1026" name="Picture 2" descr="산그림 픽쳐북일러스트">
            <a:extLst>
              <a:ext uri="{FF2B5EF4-FFF2-40B4-BE49-F238E27FC236}">
                <a16:creationId xmlns:a16="http://schemas.microsoft.com/office/drawing/2014/main" id="{6F67F813-F405-4C81-8D67-DEE23B78C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729" y="2027554"/>
            <a:ext cx="4218786" cy="2895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75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 animBg="1"/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5;p24">
            <a:extLst>
              <a:ext uri="{FF2B5EF4-FFF2-40B4-BE49-F238E27FC236}">
                <a16:creationId xmlns:a16="http://schemas.microsoft.com/office/drawing/2014/main" id="{6C414D23-D36B-4DB8-B270-6C42B51B32E4}"/>
              </a:ext>
            </a:extLst>
          </p:cNvPr>
          <p:cNvSpPr txBox="1"/>
          <p:nvPr/>
        </p:nvSpPr>
        <p:spPr>
          <a:xfrm>
            <a:off x="1417407" y="2387551"/>
            <a:ext cx="1376808" cy="1520261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0000"/>
                </a:solidFill>
              </a:rPr>
              <a:t>다</a:t>
            </a:r>
            <a:endParaRPr sz="8800" dirty="0">
              <a:solidFill>
                <a:srgbClr val="FF0000"/>
              </a:solidFill>
            </a:endParaRPr>
          </a:p>
        </p:txBody>
      </p:sp>
      <p:sp>
        <p:nvSpPr>
          <p:cNvPr id="3" name="Google Shape;216;p24">
            <a:extLst>
              <a:ext uri="{FF2B5EF4-FFF2-40B4-BE49-F238E27FC236}">
                <a16:creationId xmlns:a16="http://schemas.microsoft.com/office/drawing/2014/main" id="{A19FFF68-ACB0-4A39-9D30-C213ED700502}"/>
              </a:ext>
            </a:extLst>
          </p:cNvPr>
          <p:cNvSpPr txBox="1"/>
          <p:nvPr/>
        </p:nvSpPr>
        <p:spPr>
          <a:xfrm>
            <a:off x="3420518" y="2416576"/>
            <a:ext cx="1243314" cy="139042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9900"/>
                </a:solidFill>
              </a:rPr>
              <a:t>댜</a:t>
            </a:r>
            <a:endParaRPr sz="8800" dirty="0">
              <a:solidFill>
                <a:srgbClr val="FF9900"/>
              </a:solidFill>
            </a:endParaRPr>
          </a:p>
        </p:txBody>
      </p:sp>
      <p:sp>
        <p:nvSpPr>
          <p:cNvPr id="4" name="Google Shape;217;p24">
            <a:extLst>
              <a:ext uri="{FF2B5EF4-FFF2-40B4-BE49-F238E27FC236}">
                <a16:creationId xmlns:a16="http://schemas.microsoft.com/office/drawing/2014/main" id="{DE6A7989-4E7B-4C4B-AFA4-466673607CE9}"/>
              </a:ext>
            </a:extLst>
          </p:cNvPr>
          <p:cNvSpPr txBox="1"/>
          <p:nvPr/>
        </p:nvSpPr>
        <p:spPr>
          <a:xfrm>
            <a:off x="5352511" y="2387551"/>
            <a:ext cx="1265067" cy="146954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FF00"/>
                </a:solidFill>
              </a:rPr>
              <a:t>더</a:t>
            </a:r>
            <a:endParaRPr sz="8800" dirty="0">
              <a:solidFill>
                <a:srgbClr val="FFFF00"/>
              </a:solidFill>
            </a:endParaRPr>
          </a:p>
        </p:txBody>
      </p:sp>
      <p:sp>
        <p:nvSpPr>
          <p:cNvPr id="5" name="Google Shape;218;p24">
            <a:extLst>
              <a:ext uri="{FF2B5EF4-FFF2-40B4-BE49-F238E27FC236}">
                <a16:creationId xmlns:a16="http://schemas.microsoft.com/office/drawing/2014/main" id="{141AAF7C-27C7-4C14-AF08-5E351292D64C}"/>
              </a:ext>
            </a:extLst>
          </p:cNvPr>
          <p:cNvSpPr txBox="1"/>
          <p:nvPr/>
        </p:nvSpPr>
        <p:spPr>
          <a:xfrm>
            <a:off x="7306258" y="2388687"/>
            <a:ext cx="1265067" cy="1422422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00FF00"/>
                </a:solidFill>
              </a:rPr>
              <a:t>뎌</a:t>
            </a:r>
            <a:endParaRPr sz="8800" dirty="0">
              <a:solidFill>
                <a:srgbClr val="00FF00"/>
              </a:solidFill>
            </a:endParaRPr>
          </a:p>
        </p:txBody>
      </p:sp>
      <p:sp>
        <p:nvSpPr>
          <p:cNvPr id="6" name="Google Shape;219;p24">
            <a:extLst>
              <a:ext uri="{FF2B5EF4-FFF2-40B4-BE49-F238E27FC236}">
                <a16:creationId xmlns:a16="http://schemas.microsoft.com/office/drawing/2014/main" id="{1F2BA7F2-A002-4DC7-A094-9AB356D6D108}"/>
              </a:ext>
            </a:extLst>
          </p:cNvPr>
          <p:cNvSpPr txBox="1"/>
          <p:nvPr/>
        </p:nvSpPr>
        <p:spPr>
          <a:xfrm>
            <a:off x="9199560" y="2318999"/>
            <a:ext cx="1265067" cy="1585576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0000FF"/>
                </a:solidFill>
              </a:rPr>
              <a:t>도</a:t>
            </a:r>
            <a:endParaRPr sz="8800" dirty="0">
              <a:solidFill>
                <a:srgbClr val="0000FF"/>
              </a:solidFill>
            </a:endParaRPr>
          </a:p>
        </p:txBody>
      </p:sp>
      <p:sp>
        <p:nvSpPr>
          <p:cNvPr id="7" name="Google Shape;221;p24">
            <a:extLst>
              <a:ext uri="{FF2B5EF4-FFF2-40B4-BE49-F238E27FC236}">
                <a16:creationId xmlns:a16="http://schemas.microsoft.com/office/drawing/2014/main" id="{9066DD5E-0444-4EB5-9136-2A9A89B9E724}"/>
              </a:ext>
            </a:extLst>
          </p:cNvPr>
          <p:cNvSpPr txBox="1"/>
          <p:nvPr/>
        </p:nvSpPr>
        <p:spPr>
          <a:xfrm>
            <a:off x="2196310" y="132538"/>
            <a:ext cx="8461180" cy="1635000"/>
          </a:xfrm>
          <a:prstGeom prst="rect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FF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‘</a:t>
            </a:r>
            <a:r>
              <a:rPr lang="ko-KR" altLang="en-US" sz="6000" b="1" dirty="0">
                <a:solidFill>
                  <a:srgbClr val="FF6600"/>
                </a:solidFill>
                <a:latin typeface="Impact"/>
                <a:ea typeface="Impact"/>
                <a:cs typeface="Impact"/>
                <a:sym typeface="Impact"/>
              </a:rPr>
              <a:t>ㄷ</a:t>
            </a: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’</a:t>
            </a:r>
            <a:r>
              <a:rPr lang="en" sz="40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의 가족들은 누가 있을까?</a:t>
            </a:r>
            <a:endParaRPr sz="4000" b="1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r>
              <a:rPr lang="en" sz="1600" b="1" dirty="0">
                <a:solidFill>
                  <a:schemeClr val="bg2">
                    <a:lumMod val="1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     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Impact"/>
                <a:ea typeface="Impact"/>
                <a:cs typeface="Impact"/>
                <a:sym typeface="Impact"/>
                <a:hlinkClick r:id="rId2"/>
              </a:rPr>
              <a:t>https://youtu.be/bglkGLAGHA0?list=PL0Xce52AoWX5VMxw_T5UYkH_T-qFyczkf</a:t>
            </a:r>
            <a:endParaRPr lang="en-US" sz="1600" b="1" dirty="0">
              <a:solidFill>
                <a:schemeClr val="bg2">
                  <a:lumMod val="1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endParaRPr lang="en-US" sz="1600" dirty="0">
              <a:solidFill>
                <a:schemeClr val="bg2">
                  <a:lumMod val="1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endParaRPr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" name="Google Shape;228;p24">
            <a:extLst>
              <a:ext uri="{FF2B5EF4-FFF2-40B4-BE49-F238E27FC236}">
                <a16:creationId xmlns:a16="http://schemas.microsoft.com/office/drawing/2014/main" id="{7B6C71BE-DEBF-49BF-ADE2-6ED0A46CAC7B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15;p24">
            <a:extLst>
              <a:ext uri="{FF2B5EF4-FFF2-40B4-BE49-F238E27FC236}">
                <a16:creationId xmlns:a16="http://schemas.microsoft.com/office/drawing/2014/main" id="{998BE2FE-5BE6-423C-94CF-6768F61B06E6}"/>
              </a:ext>
            </a:extLst>
          </p:cNvPr>
          <p:cNvSpPr txBox="1"/>
          <p:nvPr/>
        </p:nvSpPr>
        <p:spPr>
          <a:xfrm>
            <a:off x="1461434" y="4093531"/>
            <a:ext cx="1376808" cy="1520261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0000"/>
                </a:solidFill>
              </a:rPr>
              <a:t>됴</a:t>
            </a:r>
            <a:endParaRPr sz="8800" dirty="0">
              <a:solidFill>
                <a:srgbClr val="FF0000"/>
              </a:solidFill>
            </a:endParaRPr>
          </a:p>
        </p:txBody>
      </p:sp>
      <p:sp>
        <p:nvSpPr>
          <p:cNvPr id="10" name="Google Shape;216;p24">
            <a:extLst>
              <a:ext uri="{FF2B5EF4-FFF2-40B4-BE49-F238E27FC236}">
                <a16:creationId xmlns:a16="http://schemas.microsoft.com/office/drawing/2014/main" id="{70A8C232-378B-4E41-AC29-024912AAD4EB}"/>
              </a:ext>
            </a:extLst>
          </p:cNvPr>
          <p:cNvSpPr txBox="1"/>
          <p:nvPr/>
        </p:nvSpPr>
        <p:spPr>
          <a:xfrm>
            <a:off x="3464545" y="4122556"/>
            <a:ext cx="1243314" cy="139042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9900"/>
                </a:solidFill>
              </a:rPr>
              <a:t>두</a:t>
            </a:r>
            <a:endParaRPr sz="8800" dirty="0">
              <a:solidFill>
                <a:srgbClr val="FF9900"/>
              </a:solidFill>
            </a:endParaRPr>
          </a:p>
        </p:txBody>
      </p:sp>
      <p:sp>
        <p:nvSpPr>
          <p:cNvPr id="11" name="Google Shape;217;p24">
            <a:extLst>
              <a:ext uri="{FF2B5EF4-FFF2-40B4-BE49-F238E27FC236}">
                <a16:creationId xmlns:a16="http://schemas.microsoft.com/office/drawing/2014/main" id="{45490D84-CA92-440D-9987-F60AF7C3815A}"/>
              </a:ext>
            </a:extLst>
          </p:cNvPr>
          <p:cNvSpPr txBox="1"/>
          <p:nvPr/>
        </p:nvSpPr>
        <p:spPr>
          <a:xfrm>
            <a:off x="5396538" y="4093531"/>
            <a:ext cx="1265067" cy="146954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 err="1">
                <a:solidFill>
                  <a:srgbClr val="FFFF00"/>
                </a:solidFill>
              </a:rPr>
              <a:t>듀</a:t>
            </a:r>
            <a:endParaRPr sz="8800" dirty="0">
              <a:solidFill>
                <a:srgbClr val="FFFF00"/>
              </a:solidFill>
            </a:endParaRPr>
          </a:p>
        </p:txBody>
      </p:sp>
      <p:sp>
        <p:nvSpPr>
          <p:cNvPr id="12" name="Google Shape;218;p24">
            <a:extLst>
              <a:ext uri="{FF2B5EF4-FFF2-40B4-BE49-F238E27FC236}">
                <a16:creationId xmlns:a16="http://schemas.microsoft.com/office/drawing/2014/main" id="{12F99243-FE9E-42BB-9FE3-15491FED99EC}"/>
              </a:ext>
            </a:extLst>
          </p:cNvPr>
          <p:cNvSpPr txBox="1"/>
          <p:nvPr/>
        </p:nvSpPr>
        <p:spPr>
          <a:xfrm>
            <a:off x="7350285" y="4094667"/>
            <a:ext cx="1265067" cy="1422422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 err="1">
                <a:solidFill>
                  <a:srgbClr val="00FF00"/>
                </a:solidFill>
              </a:rPr>
              <a:t>드</a:t>
            </a:r>
            <a:endParaRPr sz="8800" dirty="0">
              <a:solidFill>
                <a:srgbClr val="00FF00"/>
              </a:solidFill>
            </a:endParaRPr>
          </a:p>
        </p:txBody>
      </p:sp>
      <p:sp>
        <p:nvSpPr>
          <p:cNvPr id="13" name="Google Shape;219;p24">
            <a:extLst>
              <a:ext uri="{FF2B5EF4-FFF2-40B4-BE49-F238E27FC236}">
                <a16:creationId xmlns:a16="http://schemas.microsoft.com/office/drawing/2014/main" id="{7BFE8868-E932-4E4B-B8C0-C9CE9FEB16F5}"/>
              </a:ext>
            </a:extLst>
          </p:cNvPr>
          <p:cNvSpPr txBox="1"/>
          <p:nvPr/>
        </p:nvSpPr>
        <p:spPr>
          <a:xfrm>
            <a:off x="9243587" y="4024979"/>
            <a:ext cx="1265067" cy="1585576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0000FF"/>
                </a:solidFill>
              </a:rPr>
              <a:t>디</a:t>
            </a:r>
            <a:endParaRPr sz="8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14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7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7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9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CD68458B-145F-4999-8042-5A52E916116D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골라보세요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C8C41AF-1F70-487B-A19A-1B984D9AA18F}"/>
              </a:ext>
            </a:extLst>
          </p:cNvPr>
          <p:cNvSpPr/>
          <p:nvPr/>
        </p:nvSpPr>
        <p:spPr>
          <a:xfrm>
            <a:off x="434279" y="1518041"/>
            <a:ext cx="571182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아래 글자 중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ㄷ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의 알맞은 모양을 골라보세요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9D90099E-1386-47C5-9B62-49B3F251FAE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" name="표 8">
            <a:extLst>
              <a:ext uri="{FF2B5EF4-FFF2-40B4-BE49-F238E27FC236}">
                <a16:creationId xmlns:a16="http://schemas.microsoft.com/office/drawing/2014/main" id="{6EFE2F79-ECA8-4733-A776-9A7839C3255F}"/>
              </a:ext>
            </a:extLst>
          </p:cNvPr>
          <p:cNvGraphicFramePr>
            <a:graphicFrameLocks noGrp="1"/>
          </p:cNvGraphicFramePr>
          <p:nvPr/>
        </p:nvGraphicFramePr>
        <p:xfrm>
          <a:off x="1135116" y="286412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0AF9C556-FCF5-40D6-B557-7F836445D426}"/>
              </a:ext>
            </a:extLst>
          </p:cNvPr>
          <p:cNvSpPr/>
          <p:nvPr/>
        </p:nvSpPr>
        <p:spPr>
          <a:xfrm rot="5400000">
            <a:off x="1135116" y="284537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ㄷ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6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7" name="표 8">
            <a:extLst>
              <a:ext uri="{FF2B5EF4-FFF2-40B4-BE49-F238E27FC236}">
                <a16:creationId xmlns:a16="http://schemas.microsoft.com/office/drawing/2014/main" id="{31355E72-F45D-45FD-8F52-F1BC761862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614681"/>
              </p:ext>
            </p:extLst>
          </p:nvPr>
        </p:nvGraphicFramePr>
        <p:xfrm>
          <a:off x="6408692" y="286412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8" name="직사각형 7">
            <a:extLst>
              <a:ext uri="{FF2B5EF4-FFF2-40B4-BE49-F238E27FC236}">
                <a16:creationId xmlns:a16="http://schemas.microsoft.com/office/drawing/2014/main" id="{0D996A12-7E09-46A7-86CB-1CCB1C22A5D1}"/>
              </a:ext>
            </a:extLst>
          </p:cNvPr>
          <p:cNvSpPr/>
          <p:nvPr/>
        </p:nvSpPr>
        <p:spPr>
          <a:xfrm>
            <a:off x="6408692" y="284537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ㄷ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00B0F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7C4D402C-0597-4974-B0AB-D62AF1D8E2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207786"/>
              </p:ext>
            </p:extLst>
          </p:nvPr>
        </p:nvGraphicFramePr>
        <p:xfrm>
          <a:off x="9045480" y="286412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0" name="직사각형 9">
            <a:extLst>
              <a:ext uri="{FF2B5EF4-FFF2-40B4-BE49-F238E27FC236}">
                <a16:creationId xmlns:a16="http://schemas.microsoft.com/office/drawing/2014/main" id="{E62EC011-FDA9-41DF-9FBF-1E4FE737A858}"/>
              </a:ext>
            </a:extLst>
          </p:cNvPr>
          <p:cNvSpPr/>
          <p:nvPr/>
        </p:nvSpPr>
        <p:spPr>
          <a:xfrm rot="16200000">
            <a:off x="9045480" y="284537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ㄷ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1" name="표 8">
            <a:extLst>
              <a:ext uri="{FF2B5EF4-FFF2-40B4-BE49-F238E27FC236}">
                <a16:creationId xmlns:a16="http://schemas.microsoft.com/office/drawing/2014/main" id="{2AC7D18D-9696-4D1C-B90D-C87085C796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373521"/>
              </p:ext>
            </p:extLst>
          </p:nvPr>
        </p:nvGraphicFramePr>
        <p:xfrm>
          <a:off x="3771904" y="286412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2" name="직사각형 11">
            <a:extLst>
              <a:ext uri="{FF2B5EF4-FFF2-40B4-BE49-F238E27FC236}">
                <a16:creationId xmlns:a16="http://schemas.microsoft.com/office/drawing/2014/main" id="{1FF04D8D-486C-4D93-9B3C-73A8F6E35FBD}"/>
              </a:ext>
            </a:extLst>
          </p:cNvPr>
          <p:cNvSpPr/>
          <p:nvPr/>
        </p:nvSpPr>
        <p:spPr>
          <a:xfrm flipV="1">
            <a:off x="3771904" y="284537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ㄷ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469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8" grpId="1"/>
      <p:bldP spid="8" grpId="2"/>
      <p:bldP spid="10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BE26023F-D5AD-4864-8541-BB1B249266BE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연결</a:t>
            </a:r>
            <a:r>
              <a:rPr lang="ko-KR" altLang="en-US" sz="4000" dirty="0">
                <a:solidFill>
                  <a:schemeClr val="tx1"/>
                </a:solidFill>
              </a:rPr>
              <a:t>해 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9A80AA7-51EB-4AE2-A955-D93DC7E97E2D}"/>
              </a:ext>
            </a:extLst>
          </p:cNvPr>
          <p:cNvSpPr/>
          <p:nvPr/>
        </p:nvSpPr>
        <p:spPr>
          <a:xfrm>
            <a:off x="302478" y="1208264"/>
            <a:ext cx="78768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그림과 글자가 서로 맞는 것을 찾아 연결해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,.</a:t>
            </a:r>
          </a:p>
        </p:txBody>
      </p:sp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ACF4AC81-2116-48A2-91C8-846C92CEDAB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순서도: 연결자 8">
            <a:extLst>
              <a:ext uri="{FF2B5EF4-FFF2-40B4-BE49-F238E27FC236}">
                <a16:creationId xmlns:a16="http://schemas.microsoft.com/office/drawing/2014/main" id="{AB125BE3-0E1F-4B7A-846F-D3EC9310A87C}"/>
              </a:ext>
            </a:extLst>
          </p:cNvPr>
          <p:cNvSpPr/>
          <p:nvPr/>
        </p:nvSpPr>
        <p:spPr>
          <a:xfrm>
            <a:off x="3044835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7D1C2F-8782-4EBC-B984-7B135CEA2A68}"/>
              </a:ext>
            </a:extLst>
          </p:cNvPr>
          <p:cNvSpPr txBox="1"/>
          <p:nvPr/>
        </p:nvSpPr>
        <p:spPr>
          <a:xfrm>
            <a:off x="3288900" y="3543049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4" name="순서도: 연결자 13">
            <a:extLst>
              <a:ext uri="{FF2B5EF4-FFF2-40B4-BE49-F238E27FC236}">
                <a16:creationId xmlns:a16="http://schemas.microsoft.com/office/drawing/2014/main" id="{3B23AF81-4CC8-4BC9-B46D-471EA68DA591}"/>
              </a:ext>
            </a:extLst>
          </p:cNvPr>
          <p:cNvSpPr/>
          <p:nvPr/>
        </p:nvSpPr>
        <p:spPr>
          <a:xfrm>
            <a:off x="3044835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742DAF-83D6-4ADB-8E3F-0823065C3A91}"/>
              </a:ext>
            </a:extLst>
          </p:cNvPr>
          <p:cNvSpPr txBox="1"/>
          <p:nvPr/>
        </p:nvSpPr>
        <p:spPr>
          <a:xfrm>
            <a:off x="3288900" y="4925680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9" name="순서도: 연결자 18">
            <a:extLst>
              <a:ext uri="{FF2B5EF4-FFF2-40B4-BE49-F238E27FC236}">
                <a16:creationId xmlns:a16="http://schemas.microsoft.com/office/drawing/2014/main" id="{A0DAACB7-274C-4C04-BAB9-9A1976356945}"/>
              </a:ext>
            </a:extLst>
          </p:cNvPr>
          <p:cNvSpPr/>
          <p:nvPr/>
        </p:nvSpPr>
        <p:spPr>
          <a:xfrm>
            <a:off x="3044835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0" name="표 8">
            <a:extLst>
              <a:ext uri="{FF2B5EF4-FFF2-40B4-BE49-F238E27FC236}">
                <a16:creationId xmlns:a16="http://schemas.microsoft.com/office/drawing/2014/main" id="{C273D152-430A-4FB2-83FF-CC8A51317E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528485"/>
              </p:ext>
            </p:extLst>
          </p:nvPr>
        </p:nvGraphicFramePr>
        <p:xfrm>
          <a:off x="9217588" y="3646652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다람쥐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4976258E-BBC8-43F0-B69C-811CEF451991}"/>
              </a:ext>
            </a:extLst>
          </p:cNvPr>
          <p:cNvSpPr/>
          <p:nvPr/>
        </p:nvSpPr>
        <p:spPr>
          <a:xfrm>
            <a:off x="8775226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순서도: 연결자 23">
            <a:extLst>
              <a:ext uri="{FF2B5EF4-FFF2-40B4-BE49-F238E27FC236}">
                <a16:creationId xmlns:a16="http://schemas.microsoft.com/office/drawing/2014/main" id="{54B6B1A8-9C3E-4A30-8D10-531DB06599AE}"/>
              </a:ext>
            </a:extLst>
          </p:cNvPr>
          <p:cNvSpPr/>
          <p:nvPr/>
        </p:nvSpPr>
        <p:spPr>
          <a:xfrm>
            <a:off x="8775226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순서도: 연결자 24">
            <a:extLst>
              <a:ext uri="{FF2B5EF4-FFF2-40B4-BE49-F238E27FC236}">
                <a16:creationId xmlns:a16="http://schemas.microsoft.com/office/drawing/2014/main" id="{232BAC9A-2DF9-49FE-8B13-ECD46771466F}"/>
              </a:ext>
            </a:extLst>
          </p:cNvPr>
          <p:cNvSpPr/>
          <p:nvPr/>
        </p:nvSpPr>
        <p:spPr>
          <a:xfrm>
            <a:off x="8775226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2792B97E-949C-4E35-9061-047C72C9CB79}"/>
              </a:ext>
            </a:extLst>
          </p:cNvPr>
          <p:cNvCxnSpPr>
            <a:cxnSpLocks/>
            <a:endCxn id="23" idx="2"/>
          </p:cNvCxnSpPr>
          <p:nvPr/>
        </p:nvCxnSpPr>
        <p:spPr>
          <a:xfrm>
            <a:off x="3106828" y="2678974"/>
            <a:ext cx="5668398" cy="1812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799DD6CE-879A-4D4E-9748-9E9220B60C7C}"/>
              </a:ext>
            </a:extLst>
          </p:cNvPr>
          <p:cNvCxnSpPr>
            <a:cxnSpLocks/>
          </p:cNvCxnSpPr>
          <p:nvPr/>
        </p:nvCxnSpPr>
        <p:spPr>
          <a:xfrm>
            <a:off x="3075831" y="3997173"/>
            <a:ext cx="5699395" cy="135947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CC7C85A4-B0F3-4F68-A3EB-A70054D2FC72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3116570" y="3997172"/>
            <a:ext cx="5658656" cy="13632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Google Shape;117;p17">
            <a:extLst>
              <a:ext uri="{FF2B5EF4-FFF2-40B4-BE49-F238E27FC236}">
                <a16:creationId xmlns:a16="http://schemas.microsoft.com/office/drawing/2014/main" id="{9B8E3958-DDD5-4EF1-998F-1477AAE1DD4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223157" y="1948189"/>
            <a:ext cx="1893413" cy="107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27;p18">
            <a:extLst>
              <a:ext uri="{FF2B5EF4-FFF2-40B4-BE49-F238E27FC236}">
                <a16:creationId xmlns:a16="http://schemas.microsoft.com/office/drawing/2014/main" id="{42977E15-6565-4452-ADF3-72AAB48D141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929650" y="3098433"/>
            <a:ext cx="1991197" cy="1516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26;p18">
            <a:extLst>
              <a:ext uri="{FF2B5EF4-FFF2-40B4-BE49-F238E27FC236}">
                <a16:creationId xmlns:a16="http://schemas.microsoft.com/office/drawing/2014/main" id="{6C4177CE-F278-4ECB-87B1-15DF1E5A925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35244" y="4441852"/>
            <a:ext cx="2239182" cy="17410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7" name="표 8">
            <a:extLst>
              <a:ext uri="{FF2B5EF4-FFF2-40B4-BE49-F238E27FC236}">
                <a16:creationId xmlns:a16="http://schemas.microsoft.com/office/drawing/2014/main" id="{9BA2D158-CB09-4223-92A6-2E9A71C63A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3115304"/>
              </p:ext>
            </p:extLst>
          </p:nvPr>
        </p:nvGraphicFramePr>
        <p:xfrm>
          <a:off x="9217587" y="2426459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다리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38" name="표 8">
            <a:extLst>
              <a:ext uri="{FF2B5EF4-FFF2-40B4-BE49-F238E27FC236}">
                <a16:creationId xmlns:a16="http://schemas.microsoft.com/office/drawing/2014/main" id="{5103B3E0-54C8-4F9A-B4D0-F354F21C59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0396273"/>
              </p:ext>
            </p:extLst>
          </p:nvPr>
        </p:nvGraphicFramePr>
        <p:xfrm>
          <a:off x="9217586" y="4956728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도토리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102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7;p21">
            <a:extLst>
              <a:ext uri="{FF2B5EF4-FFF2-40B4-BE49-F238E27FC236}">
                <a16:creationId xmlns:a16="http://schemas.microsoft.com/office/drawing/2014/main" id="{DC6C4B82-BB55-4C01-8E73-6CA1086D99E9}"/>
              </a:ext>
            </a:extLst>
          </p:cNvPr>
          <p:cNvSpPr txBox="1"/>
          <p:nvPr/>
        </p:nvSpPr>
        <p:spPr>
          <a:xfrm>
            <a:off x="9441" y="0"/>
            <a:ext cx="9651300" cy="5212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[ 3 주차 </a:t>
            </a:r>
            <a:r>
              <a:rPr lang="ko-KR" altLang="en-US" sz="2400" dirty="0">
                <a:solidFill>
                  <a:schemeClr val="dk1"/>
                </a:solidFill>
              </a:rPr>
              <a:t>수업지도 및 목표</a:t>
            </a:r>
            <a:r>
              <a:rPr lang="en" sz="2400" dirty="0">
                <a:solidFill>
                  <a:schemeClr val="dk1"/>
                </a:solidFill>
              </a:rPr>
              <a:t>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5" name="Google Shape;158;p21">
            <a:extLst>
              <a:ext uri="{FF2B5EF4-FFF2-40B4-BE49-F238E27FC236}">
                <a16:creationId xmlns:a16="http://schemas.microsoft.com/office/drawing/2014/main" id="{4B05C729-6450-406D-97F2-5BADCEDC36DA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8C5008-2A67-4E82-95EB-7990D7427B47}"/>
              </a:ext>
            </a:extLst>
          </p:cNvPr>
          <p:cNvSpPr/>
          <p:nvPr/>
        </p:nvSpPr>
        <p:spPr>
          <a:xfrm>
            <a:off x="352373" y="740061"/>
            <a:ext cx="11487254" cy="77684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지난 시간에 배운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ㄴ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나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낱말을 복습해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인사노래와 한글 자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모음 노래는 수업 흐름에 따라 선택하여 사용하세요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ㄷ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과 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를 배우며 해당하는 통글자 낱말을 배웁니다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( ZOOM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수업 시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스크린 공유 후 아이들이 직접 글자를 화면에 써 보게 하면 좋습니다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.)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ㄷ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연계동화책 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아기돼지 삼형제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를 함께 보고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읽고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)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줄거리나 인상깊은 부분 혹은 배울 점을 함께 나누어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실물 동화책을 사용하거나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동영상 링크를 이용합니다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그림으로 쓰는 독서일지를 이용하면 효과적입니다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–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숙제 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*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오늘 배우는 통글자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아기 다람쥐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동요를 들으며 글자 생김새에 익숙해 지도록 합니다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특별활동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: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손가락 동물인형 접기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늑대와 아기돼지 접기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)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1800" b="1" dirty="0">
                <a:ln w="0"/>
                <a:solidFill>
                  <a:schemeClr val="accent6"/>
                </a:solidFill>
              </a:rPr>
              <a:t>슬라이드 하단에 교사의 수업을 돕기 위한 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‘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자료 사용지침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’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노트가 첨부된 페이지가 있습니다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b="1" dirty="0">
                <a:ln w="0"/>
                <a:solidFill>
                  <a:schemeClr val="accent6"/>
                </a:solidFill>
              </a:rPr>
              <a:t>      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필요에 따라 참고하여 사용하세요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</a:t>
            </a: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endParaRPr lang="en-US" altLang="ko-KR" sz="20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endParaRPr lang="en-US" altLang="ko-KR" sz="20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endParaRPr lang="en-US" altLang="ko-KR" sz="2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endParaRPr sz="2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64398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6;p31">
            <a:extLst>
              <a:ext uri="{FF2B5EF4-FFF2-40B4-BE49-F238E27FC236}">
                <a16:creationId xmlns:a16="http://schemas.microsoft.com/office/drawing/2014/main" id="{DD19381E-9F12-4A10-B897-6CA36BF376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01;p15">
            <a:extLst>
              <a:ext uri="{FF2B5EF4-FFF2-40B4-BE49-F238E27FC236}">
                <a16:creationId xmlns:a16="http://schemas.microsoft.com/office/drawing/2014/main" id="{D9CA110E-76C3-4F35-8D2B-63283EBF07D2}"/>
              </a:ext>
            </a:extLst>
          </p:cNvPr>
          <p:cNvSpPr txBox="1"/>
          <p:nvPr/>
        </p:nvSpPr>
        <p:spPr>
          <a:xfrm>
            <a:off x="90110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>
                <a:solidFill>
                  <a:schemeClr val="tx1"/>
                </a:solidFill>
              </a:rPr>
              <a:t>써 보세요</a:t>
            </a:r>
            <a:endParaRPr sz="4000" dirty="0">
              <a:solidFill>
                <a:schemeClr val="tx1"/>
              </a:solidFill>
            </a:endParaRPr>
          </a:p>
        </p:txBody>
      </p:sp>
      <p:graphicFrame>
        <p:nvGraphicFramePr>
          <p:cNvPr id="4" name="표 6">
            <a:extLst>
              <a:ext uri="{FF2B5EF4-FFF2-40B4-BE49-F238E27FC236}">
                <a16:creationId xmlns:a16="http://schemas.microsoft.com/office/drawing/2014/main" id="{0043F85D-D424-4F0E-98E1-98DBEDE6B9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411954"/>
              </p:ext>
            </p:extLst>
          </p:nvPr>
        </p:nvGraphicFramePr>
        <p:xfrm>
          <a:off x="90110" y="2292716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ㅏ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ㅑ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ㅗ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ㅛ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ㅜ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5" name="표 6">
            <a:extLst>
              <a:ext uri="{FF2B5EF4-FFF2-40B4-BE49-F238E27FC236}">
                <a16:creationId xmlns:a16="http://schemas.microsoft.com/office/drawing/2014/main" id="{45756379-CAE3-4ADA-8EC7-D7B5C0EFDF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554014"/>
              </p:ext>
            </p:extLst>
          </p:nvPr>
        </p:nvGraphicFramePr>
        <p:xfrm>
          <a:off x="90106" y="3692730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듀</a:t>
                      </a:r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7578C829-D8C3-40E0-B6D9-373E1B6D29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845752"/>
              </p:ext>
            </p:extLst>
          </p:nvPr>
        </p:nvGraphicFramePr>
        <p:xfrm>
          <a:off x="90106" y="4797991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뎌</a:t>
                      </a:r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BA7E92F8-A7EA-4D6B-B539-C6FE59E35D6F}"/>
              </a:ext>
            </a:extLst>
          </p:cNvPr>
          <p:cNvSpPr/>
          <p:nvPr/>
        </p:nvSpPr>
        <p:spPr>
          <a:xfrm>
            <a:off x="285959" y="1619208"/>
            <a:ext cx="515718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ㄷ과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10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개의 모음을 합해 붙여 써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2492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1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1"/>
          <p:cNvSpPr txBox="1"/>
          <p:nvPr/>
        </p:nvSpPr>
        <p:spPr>
          <a:xfrm>
            <a:off x="268625" y="255275"/>
            <a:ext cx="5131500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</a:rPr>
              <a:t>[ 동요 수업 ] - </a:t>
            </a:r>
            <a:r>
              <a:rPr lang="en" sz="2400"/>
              <a:t>아기 다람쥐 </a:t>
            </a:r>
            <a:endParaRPr/>
          </a:p>
        </p:txBody>
      </p:sp>
      <p:pic>
        <p:nvPicPr>
          <p:cNvPr id="153" name="Google Shape;15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8625" y="3622279"/>
            <a:ext cx="2721864" cy="2333496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1"/>
          <p:cNvSpPr txBox="1"/>
          <p:nvPr/>
        </p:nvSpPr>
        <p:spPr>
          <a:xfrm>
            <a:off x="3598193" y="704275"/>
            <a:ext cx="8886300" cy="51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  산골짜기                   아기 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                   점심가지고 소풍을 간다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                 야                야 재주나 한번 넘으렴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  팔-</a:t>
            </a:r>
            <a:r>
              <a:rPr lang="ko-KR" altLang="en-US" sz="3600" dirty="0">
                <a:latin typeface="Calibri"/>
                <a:ea typeface="Calibri"/>
                <a:cs typeface="Calibri"/>
                <a:sym typeface="Calibri"/>
              </a:rPr>
              <a:t>딱</a:t>
            </a: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 팔</a:t>
            </a:r>
            <a:r>
              <a:rPr lang="ko-KR" altLang="en-US" sz="3600" dirty="0">
                <a:latin typeface="Calibri"/>
                <a:ea typeface="Calibri"/>
                <a:cs typeface="Calibri"/>
                <a:sym typeface="Calibri"/>
              </a:rPr>
              <a:t>딱</a:t>
            </a: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팔</a:t>
            </a:r>
            <a:r>
              <a:rPr lang="ko-KR" altLang="en-US" sz="3600" dirty="0">
                <a:latin typeface="Calibri"/>
                <a:ea typeface="Calibri"/>
                <a:cs typeface="Calibri"/>
                <a:sym typeface="Calibri"/>
              </a:rPr>
              <a:t>딱</a:t>
            </a: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 날도 참말 좋구나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1"/>
          <p:cNvSpPr txBox="1"/>
          <p:nvPr/>
        </p:nvSpPr>
        <p:spPr>
          <a:xfrm>
            <a:off x="5841715" y="1198079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다람쥐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21"/>
          <p:cNvSpPr txBox="1"/>
          <p:nvPr/>
        </p:nvSpPr>
        <p:spPr>
          <a:xfrm>
            <a:off x="3862162" y="3622279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다람쥐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1"/>
          <p:cNvSpPr txBox="1"/>
          <p:nvPr/>
        </p:nvSpPr>
        <p:spPr>
          <a:xfrm>
            <a:off x="8644848" y="1183934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다람쥐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1"/>
          <p:cNvSpPr txBox="1"/>
          <p:nvPr/>
        </p:nvSpPr>
        <p:spPr>
          <a:xfrm>
            <a:off x="6003355" y="3615273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다람쥐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1"/>
          <p:cNvSpPr txBox="1"/>
          <p:nvPr/>
        </p:nvSpPr>
        <p:spPr>
          <a:xfrm>
            <a:off x="3906218" y="2407334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도토리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0" name="Google Shape;16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5873982" y="961783"/>
            <a:ext cx="1579800" cy="1194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625668">
            <a:off x="4076240" y="2158115"/>
            <a:ext cx="1213351" cy="1125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44848" y="931449"/>
            <a:ext cx="1579800" cy="1194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62162" y="3416710"/>
            <a:ext cx="1579800" cy="1073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6003355" y="3429001"/>
            <a:ext cx="1579800" cy="107386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A193A1F4-1C86-448B-A564-1C160159A454}"/>
              </a:ext>
            </a:extLst>
          </p:cNvPr>
          <p:cNvSpPr/>
          <p:nvPr/>
        </p:nvSpPr>
        <p:spPr>
          <a:xfrm>
            <a:off x="272141" y="1884114"/>
            <a:ext cx="25122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hlinkClick r:id="rId7"/>
              </a:rPr>
              <a:t>https://youtu.be/4LGI-ZoRsfU</a:t>
            </a:r>
            <a:endParaRPr lang="en-US" altLang="ko-KR" dirty="0"/>
          </a:p>
          <a:p>
            <a:endParaRPr lang="ko-KR" altLang="en-US" dirty="0"/>
          </a:p>
        </p:txBody>
      </p:sp>
      <p:pic>
        <p:nvPicPr>
          <p:cNvPr id="2" name="온라인 미디어 1" title="￬ﾂﾰ￪ﾳﾨ￬ﾧﾜ￪ﾸﾰ ￫ﾋﾤ￫ﾞﾌ￬ﾥﾐ - ￫ﾏﾙ￬ﾚﾔ mp4">
            <a:hlinkClick r:id="" action="ppaction://media"/>
            <a:extLst>
              <a:ext uri="{FF2B5EF4-FFF2-40B4-BE49-F238E27FC236}">
                <a16:creationId xmlns:a16="http://schemas.microsoft.com/office/drawing/2014/main" id="{2F0A31DD-E815-41C3-B5D2-2479835C5DC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383888" y="937921"/>
            <a:ext cx="1602583" cy="9014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1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/>
          <p:nvPr/>
        </p:nvSpPr>
        <p:spPr>
          <a:xfrm>
            <a:off x="674975" y="142850"/>
            <a:ext cx="9651300" cy="4939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[ 3 주차 특별활동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</a:t>
            </a:r>
            <a:endParaRPr sz="6400" dirty="0">
              <a:solidFill>
                <a:schemeClr val="dk1"/>
              </a:solidFill>
            </a:endParaRPr>
          </a:p>
          <a:p>
            <a:pPr marL="609600" lvl="0" indent="-711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Char char="❏"/>
            </a:pPr>
            <a:r>
              <a:rPr lang="en" sz="6400" b="1" dirty="0">
                <a:solidFill>
                  <a:srgbClr val="C27BA0"/>
                </a:solidFill>
              </a:rPr>
              <a:t>손가락 동물 인형놀이</a:t>
            </a:r>
            <a:endParaRPr sz="6400" b="1" dirty="0">
              <a:solidFill>
                <a:srgbClr val="C27BA0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400" b="1" dirty="0">
              <a:solidFill>
                <a:srgbClr val="C27BA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</p:txBody>
      </p:sp>
      <p:pic>
        <p:nvPicPr>
          <p:cNvPr id="144" name="Google Shape;14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5725" y="2429216"/>
            <a:ext cx="4562371" cy="3325473"/>
          </a:xfrm>
          <a:prstGeom prst="rect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5" name="Google Shape;14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929183">
            <a:off x="7458825" y="3151167"/>
            <a:ext cx="3810000" cy="2133600"/>
          </a:xfrm>
          <a:prstGeom prst="rect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6" name="Google Shape;146;p20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0F87EFC-E632-4F76-99CB-510D587674B2}"/>
              </a:ext>
            </a:extLst>
          </p:cNvPr>
          <p:cNvSpPr/>
          <p:nvPr/>
        </p:nvSpPr>
        <p:spPr>
          <a:xfrm>
            <a:off x="4460917" y="5754689"/>
            <a:ext cx="21788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실제 수업의 예시 입니다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096E327D-F0EA-451A-B473-F00093B1FF3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01;p15">
            <a:extLst>
              <a:ext uri="{FF2B5EF4-FFF2-40B4-BE49-F238E27FC236}">
                <a16:creationId xmlns:a16="http://schemas.microsoft.com/office/drawing/2014/main" id="{6B7B24BC-D455-4980-9DA2-6E772E75117E}"/>
              </a:ext>
            </a:extLst>
          </p:cNvPr>
          <p:cNvSpPr txBox="1"/>
          <p:nvPr/>
        </p:nvSpPr>
        <p:spPr>
          <a:xfrm>
            <a:off x="286699" y="1569"/>
            <a:ext cx="11618602" cy="703434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en-US" sz="2800" dirty="0">
                <a:latin typeface="Aharoni" panose="020B0604020202020204" pitchFamily="2" charset="-79"/>
                <a:cs typeface="Aharoni" panose="020B0604020202020204" pitchFamily="2" charset="-79"/>
              </a:rPr>
              <a:t>References</a:t>
            </a:r>
            <a:endParaRPr sz="2800" dirty="0">
              <a:solidFill>
                <a:schemeClr val="tx1"/>
              </a:solidFill>
              <a:latin typeface="Aharoni" panose="020B0604020202020204" pitchFamily="2" charset="-79"/>
              <a:cs typeface="Aharoni" panose="020B0604020202020204" pitchFamily="2" charset="-79"/>
            </a:endParaRPr>
          </a:p>
        </p:txBody>
      </p:sp>
      <p:sp>
        <p:nvSpPr>
          <p:cNvPr id="6" name="Google Shape;101;p15">
            <a:extLst>
              <a:ext uri="{FF2B5EF4-FFF2-40B4-BE49-F238E27FC236}">
                <a16:creationId xmlns:a16="http://schemas.microsoft.com/office/drawing/2014/main" id="{2F9E97A3-6520-4B48-9139-2AFDDA1DB661}"/>
              </a:ext>
            </a:extLst>
          </p:cNvPr>
          <p:cNvSpPr txBox="1"/>
          <p:nvPr/>
        </p:nvSpPr>
        <p:spPr>
          <a:xfrm>
            <a:off x="286699" y="849086"/>
            <a:ext cx="11618602" cy="5153561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/>
              <a:t>코뿔소 한글쓰기 </a:t>
            </a:r>
            <a:r>
              <a:rPr lang="en-US" altLang="ko-KR" sz="2000" dirty="0"/>
              <a:t>(</a:t>
            </a:r>
            <a:r>
              <a:rPr lang="ko-KR" altLang="en-US" sz="2000" dirty="0"/>
              <a:t>단어</a:t>
            </a:r>
            <a:r>
              <a:rPr lang="en-US" altLang="ko-KR" sz="2000" dirty="0"/>
              <a:t>)</a:t>
            </a: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https://youtu.be/7JnWRyxz-rM</a:t>
            </a:r>
            <a:endParaRPr lang="en-US" altLang="ko-KR" sz="2000" dirty="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https://youtu.be/sI8bk7vqys0</a:t>
            </a:r>
            <a:endParaRPr lang="en" altLang="ko-KR" sz="2000" u="sng" dirty="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https://youtu.be/a0ybUSnMQew?list=PLvGNX68W6qsd96SkJBk5dJuXNZgMNYW06</a:t>
            </a:r>
            <a:endParaRPr lang="en-US" altLang="ko-KR" sz="20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https://youtu.be/A7JczAgrmII?list=PLvGNX68W6qsd96SkJBk5dJuXNZgMNYW06</a:t>
            </a:r>
            <a:endParaRPr lang="en" altLang="ko-KR" sz="2000" u="sng" dirty="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u="sng" dirty="0">
                <a:solidFill>
                  <a:schemeClr val="bg2">
                    <a:lumMod val="1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https://youtu.be/XV6Ysm_KhuA</a:t>
            </a:r>
            <a:endParaRPr lang="en" altLang="ko-KR" sz="2000" u="sng" dirty="0">
              <a:solidFill>
                <a:schemeClr val="bg2">
                  <a:lumMod val="10000"/>
                </a:schemeClr>
              </a:solidFill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+mj-lt"/>
                <a:ea typeface="HYGothic-Medium" panose="02030600000101010101" pitchFamily="18" charset="-127"/>
                <a:cs typeface="Impact"/>
                <a:sym typeface="Impac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https://youtu.be/bglkGLAGHA0?list=PL0Xce52AoWX5VMxw_T5UYkH_T-qFyczkf</a:t>
            </a:r>
            <a:endParaRPr lang="en-US" altLang="ko-KR" sz="2000" dirty="0">
              <a:solidFill>
                <a:schemeClr val="bg2">
                  <a:lumMod val="10000"/>
                </a:schemeClr>
              </a:solidFill>
              <a:latin typeface="+mj-lt"/>
              <a:ea typeface="HYGothic-Medium" panose="02030600000101010101" pitchFamily="18" charset="-127"/>
              <a:cs typeface="Impact"/>
              <a:sym typeface="Impac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https://youtu.be/4LGI-ZoRsfU</a:t>
            </a:r>
            <a:endParaRPr lang="en" altLang="ko-KR" sz="2000" u="sng" dirty="0">
              <a:solidFill>
                <a:schemeClr val="bg2">
                  <a:lumMod val="10000"/>
                </a:schemeClr>
              </a:solidFill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/>
              <a:t>이미지  </a:t>
            </a:r>
            <a:r>
              <a:rPr lang="en-US" altLang="ko-KR" sz="2000" dirty="0"/>
              <a:t>: google.com / youtube.com</a:t>
            </a:r>
          </a:p>
          <a:p>
            <a:r>
              <a:rPr lang="en-US" altLang="ko-KR" sz="2000" dirty="0"/>
              <a:t>                       Hello</a:t>
            </a:r>
            <a:r>
              <a:rPr lang="ko-KR" altLang="en-US" sz="2000" dirty="0"/>
              <a:t> </a:t>
            </a:r>
            <a:r>
              <a:rPr lang="en-US" altLang="ko-KR" sz="2000" dirty="0"/>
              <a:t>kids</a:t>
            </a:r>
            <a:endParaRPr lang="ko-KR" altLang="en-US" sz="2000" dirty="0"/>
          </a:p>
          <a:p>
            <a:pPr lvl="0"/>
            <a:r>
              <a:rPr lang="en-US" altLang="ko-KR" sz="2000" dirty="0"/>
              <a:t>                       </a:t>
            </a:r>
            <a:r>
              <a:rPr lang="ko-KR" altLang="en-US" sz="2000" dirty="0" err="1"/>
              <a:t>산그림</a:t>
            </a:r>
            <a:r>
              <a:rPr lang="ko-KR" altLang="en-US" sz="2000" dirty="0"/>
              <a:t> </a:t>
            </a:r>
            <a:r>
              <a:rPr lang="ko-KR" altLang="en-US" sz="2000" dirty="0" err="1"/>
              <a:t>픽쳐북일러스트</a:t>
            </a:r>
            <a:r>
              <a:rPr lang="en" altLang="ko-KR" sz="2400" u="sng" dirty="0"/>
              <a:t>                     </a:t>
            </a:r>
          </a:p>
          <a:p>
            <a:r>
              <a:rPr lang="en" altLang="ko-KR" sz="2400" u="sng" dirty="0">
                <a:solidFill>
                  <a:schemeClr val="hlink"/>
                </a:solidFill>
              </a:rPr>
              <a:t>       </a:t>
            </a:r>
            <a:endParaRPr lang="ko-KR" altLang="en-US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297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7;p16">
            <a:extLst>
              <a:ext uri="{FF2B5EF4-FFF2-40B4-BE49-F238E27FC236}">
                <a16:creationId xmlns:a16="http://schemas.microsoft.com/office/drawing/2014/main" id="{0A98A1DA-BE44-43E8-920D-BFFE3ED8B311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09A3968-B8A1-40A7-9F00-D890302D3E69}"/>
              </a:ext>
            </a:extLst>
          </p:cNvPr>
          <p:cNvSpPr/>
          <p:nvPr/>
        </p:nvSpPr>
        <p:spPr>
          <a:xfrm>
            <a:off x="6614403" y="1788718"/>
            <a:ext cx="43204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</a:t>
            </a:r>
            <a:r>
              <a:rPr lang="en-US" altLang="ko-KR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3915A5C-EC37-4674-AB1C-140D271D304C}"/>
              </a:ext>
            </a:extLst>
          </p:cNvPr>
          <p:cNvSpPr/>
          <p:nvPr/>
        </p:nvSpPr>
        <p:spPr>
          <a:xfrm>
            <a:off x="4669069" y="638367"/>
            <a:ext cx="78856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안녕하세요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선생님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DA3F97B-129F-4EC1-86F2-E89ECE24D099}"/>
              </a:ext>
            </a:extLst>
          </p:cNvPr>
          <p:cNvSpPr/>
          <p:nvPr/>
        </p:nvSpPr>
        <p:spPr>
          <a:xfrm>
            <a:off x="5496946" y="4296703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수업할 때 집중하기로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56F3734-A302-4CD6-9074-C489FE57AA25}"/>
              </a:ext>
            </a:extLst>
          </p:cNvPr>
          <p:cNvSpPr/>
          <p:nvPr/>
        </p:nvSpPr>
        <p:spPr>
          <a:xfrm>
            <a:off x="5496946" y="3457472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인사 잘하기로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A4725A6-8321-4247-BBC5-F63549770BDD}"/>
              </a:ext>
            </a:extLst>
          </p:cNvPr>
          <p:cNvSpPr/>
          <p:nvPr/>
        </p:nvSpPr>
        <p:spPr>
          <a:xfrm>
            <a:off x="4949338" y="5135934"/>
            <a:ext cx="59854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친구들과 </a:t>
            </a:r>
            <a:r>
              <a:rPr lang="ko-KR" alt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사이좋게</a:t>
            </a:r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지내기로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AB7BEE0-4F10-4A22-A8C1-10694B365430}"/>
              </a:ext>
            </a:extLst>
          </p:cNvPr>
          <p:cNvSpPr/>
          <p:nvPr/>
        </p:nvSpPr>
        <p:spPr>
          <a:xfrm>
            <a:off x="960309" y="3457472"/>
            <a:ext cx="2314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hlinkClick r:id="rId4"/>
              </a:rPr>
              <a:t>https://youtu.be/7JnWRyxz-rM</a:t>
            </a:r>
            <a:endParaRPr lang="en-US" altLang="ko-KR" sz="1200" dirty="0"/>
          </a:p>
          <a:p>
            <a:endParaRPr lang="ko-KR" altLang="en-US" sz="1200" dirty="0"/>
          </a:p>
        </p:txBody>
      </p:sp>
      <p:pic>
        <p:nvPicPr>
          <p:cNvPr id="10" name="온라인 미디어 1" title="￫ﾏﾄ￫ﾠﾈ￫ﾯﾸ￭ﾌﾡ￭ﾌﾡ - ￪ﾼﾭ￪ﾼﾭ ￬ﾕﾽ￬ﾆﾍ￭ﾕﾴ(2018)">
            <a:hlinkClick r:id="" action="ppaction://media"/>
            <a:extLst>
              <a:ext uri="{FF2B5EF4-FFF2-40B4-BE49-F238E27FC236}">
                <a16:creationId xmlns:a16="http://schemas.microsoft.com/office/drawing/2014/main" id="{C8E075E9-6BBF-4FD3-B2D2-3B9DDB5D494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11444" y="738197"/>
            <a:ext cx="3211955" cy="26956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3" grpId="0"/>
      <p:bldP spid="14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BDE224A1-8924-4BBA-B460-9A77BFE38682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EC2314-3938-4ECA-B515-CF8C88FC6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90" y="1198081"/>
            <a:ext cx="5625885" cy="40093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E39DA4D6-0523-4B59-9B45-B7473D273B77}"/>
              </a:ext>
            </a:extLst>
          </p:cNvPr>
          <p:cNvSpPr/>
          <p:nvPr/>
        </p:nvSpPr>
        <p:spPr>
          <a:xfrm>
            <a:off x="6428686" y="1167170"/>
            <a:ext cx="502972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모음노래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57DFB60-4141-4439-8B29-5581A90DC2D1}"/>
              </a:ext>
            </a:extLst>
          </p:cNvPr>
          <p:cNvSpPr/>
          <p:nvPr/>
        </p:nvSpPr>
        <p:spPr>
          <a:xfrm>
            <a:off x="6421467" y="1859667"/>
            <a:ext cx="499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400" u="sng" dirty="0">
                <a:solidFill>
                  <a:schemeClr val="hlink"/>
                </a:solidFill>
                <a:hlinkClick r:id="rId3"/>
              </a:rPr>
              <a:t>https://youtu.be/sI8bk7vqys0</a:t>
            </a:r>
            <a:r>
              <a:rPr lang="en" altLang="ko-KR" sz="2400" dirty="0"/>
              <a:t> 1:28</a:t>
            </a:r>
            <a:endParaRPr lang="ko-KR" altLang="en-US" sz="2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8B7D83-9C6E-43E9-9FAB-48CC6F4FE01D}"/>
              </a:ext>
            </a:extLst>
          </p:cNvPr>
          <p:cNvSpPr/>
          <p:nvPr/>
        </p:nvSpPr>
        <p:spPr>
          <a:xfrm>
            <a:off x="6461747" y="3499650"/>
            <a:ext cx="50297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4"/>
              </a:rPr>
              <a:t>https://youtu.be/a0ybUSnMQew?list=PLvGNX68W6qsd96SkJBk5dJuXNZgMNYW06</a:t>
            </a:r>
            <a:endParaRPr lang="en-US" altLang="ko-KR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F036EA-9B76-481F-9276-5A14C7E8130B}"/>
              </a:ext>
            </a:extLst>
          </p:cNvPr>
          <p:cNvSpPr/>
          <p:nvPr/>
        </p:nvSpPr>
        <p:spPr>
          <a:xfrm>
            <a:off x="6445216" y="4509686"/>
            <a:ext cx="499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5"/>
              </a:rPr>
              <a:t>https://youtu.be/A7JczAgrmII?list=PLvGNX68W6qsd96SkJBk5dJuXNZgMNYW06</a:t>
            </a:r>
            <a:endParaRPr lang="ko-KR" alt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08158-34E0-452D-BE8F-20235AC3D8E1}"/>
              </a:ext>
            </a:extLst>
          </p:cNvPr>
          <p:cNvSpPr txBox="1"/>
          <p:nvPr/>
        </p:nvSpPr>
        <p:spPr>
          <a:xfrm>
            <a:off x="4468789" y="5168058"/>
            <a:ext cx="2555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Youtube.com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82549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07;p16">
            <a:extLst>
              <a:ext uri="{FF2B5EF4-FFF2-40B4-BE49-F238E27FC236}">
                <a16:creationId xmlns:a16="http://schemas.microsoft.com/office/drawing/2014/main" id="{182CE5E1-EDBC-49BC-A7CB-1A1384D3F847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1ACF418-F783-4EBF-81AA-C0F549393B08}"/>
              </a:ext>
            </a:extLst>
          </p:cNvPr>
          <p:cNvSpPr/>
          <p:nvPr/>
        </p:nvSpPr>
        <p:spPr>
          <a:xfrm>
            <a:off x="170018" y="239292"/>
            <a:ext cx="294503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복습 한글 나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니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1127CDE-5D09-42A5-B632-C32FA71E0D5D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3142C42-2918-4AA2-B96E-3BAF902A2AF8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BEAE5BC-1AC6-4E3F-8F95-46188143DC89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8BF9502-9DA2-4E28-9304-FB548D530882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5048BF2-18A3-40F4-A38E-F5888B65F1C8}"/>
              </a:ext>
            </a:extLst>
          </p:cNvPr>
          <p:cNvSpPr/>
          <p:nvPr/>
        </p:nvSpPr>
        <p:spPr>
          <a:xfrm>
            <a:off x="919924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DABCD53-232B-424D-9BB7-1B3CC038DE95}"/>
              </a:ext>
            </a:extLst>
          </p:cNvPr>
          <p:cNvSpPr/>
          <p:nvPr/>
        </p:nvSpPr>
        <p:spPr>
          <a:xfrm>
            <a:off x="9270000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E49127E-5C4F-46B4-B62A-D9CE4FC9BE43}"/>
              </a:ext>
            </a:extLst>
          </p:cNvPr>
          <p:cNvSpPr/>
          <p:nvPr/>
        </p:nvSpPr>
        <p:spPr>
          <a:xfrm>
            <a:off x="3689539" y="280087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7585DC3-FF48-4C18-B712-256659274D15}"/>
              </a:ext>
            </a:extLst>
          </p:cNvPr>
          <p:cNvSpPr/>
          <p:nvPr/>
        </p:nvSpPr>
        <p:spPr>
          <a:xfrm>
            <a:off x="3687372" y="2897207"/>
            <a:ext cx="299518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FFEFD63-59B9-406F-91F9-8AA901F3CB59}"/>
              </a:ext>
            </a:extLst>
          </p:cNvPr>
          <p:cNvSpPr/>
          <p:nvPr/>
        </p:nvSpPr>
        <p:spPr>
          <a:xfrm>
            <a:off x="3163606" y="2605998"/>
            <a:ext cx="404734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94E78F5-327A-4CE9-B105-9A9AC8E93228}"/>
              </a:ext>
            </a:extLst>
          </p:cNvPr>
          <p:cNvSpPr/>
          <p:nvPr/>
        </p:nvSpPr>
        <p:spPr>
          <a:xfrm>
            <a:off x="3689539" y="265539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DFA4C1D-E46E-4A2D-9CF5-F22661E4C734}"/>
              </a:ext>
            </a:extLst>
          </p:cNvPr>
          <p:cNvSpPr/>
          <p:nvPr/>
        </p:nvSpPr>
        <p:spPr>
          <a:xfrm>
            <a:off x="3238565" y="2605998"/>
            <a:ext cx="3892797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998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484 0.01135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67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59259E-6 L -0.26406 0.00625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7 L -0.00456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7.40741E-7 L -0.00013 -0.12292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7 L -0.00078 -0.06181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-4.16667E-7 -0.07917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44444E-6 L -0.00078 -0.06181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44444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  <p:bldP spid="16" grpId="0"/>
      <p:bldP spid="16" grpId="1"/>
      <p:bldP spid="16" grpId="2"/>
      <p:bldP spid="17" grpId="0"/>
      <p:bldP spid="17" grpId="1"/>
      <p:bldP spid="17" grpId="2"/>
      <p:bldP spid="18" grpId="0"/>
      <p:bldP spid="18" grpId="1"/>
      <p:bldP spid="18" grpId="2"/>
      <p:bldP spid="19" grpId="0"/>
      <p:bldP spid="19" grpId="1"/>
      <p:bldP spid="19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A2C64723-E206-4B99-80CD-3176B46BCD43}"/>
              </a:ext>
            </a:extLst>
          </p:cNvPr>
          <p:cNvSpPr/>
          <p:nvPr/>
        </p:nvSpPr>
        <p:spPr>
          <a:xfrm>
            <a:off x="832785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6D97246-E7AC-49D7-A867-55D120C4E07B}"/>
              </a:ext>
            </a:extLst>
          </p:cNvPr>
          <p:cNvSpPr/>
          <p:nvPr/>
        </p:nvSpPr>
        <p:spPr>
          <a:xfrm>
            <a:off x="198121" y="224737"/>
            <a:ext cx="28761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오늘의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한글자음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CB8468C-066D-4669-B51B-F670446EEC9C}"/>
              </a:ext>
            </a:extLst>
          </p:cNvPr>
          <p:cNvSpPr/>
          <p:nvPr/>
        </p:nvSpPr>
        <p:spPr>
          <a:xfrm>
            <a:off x="2350159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76E8F7D-5CAE-4219-A30D-B86A8F0189C7}"/>
              </a:ext>
            </a:extLst>
          </p:cNvPr>
          <p:cNvSpPr/>
          <p:nvPr/>
        </p:nvSpPr>
        <p:spPr>
          <a:xfrm>
            <a:off x="3867533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FF3EEB5-FF6D-4497-99C2-A2E0E21CE547}"/>
              </a:ext>
            </a:extLst>
          </p:cNvPr>
          <p:cNvSpPr/>
          <p:nvPr/>
        </p:nvSpPr>
        <p:spPr>
          <a:xfrm>
            <a:off x="5384907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6EEBAC9-E099-4535-B207-57C3160A7A00}"/>
              </a:ext>
            </a:extLst>
          </p:cNvPr>
          <p:cNvSpPr/>
          <p:nvPr/>
        </p:nvSpPr>
        <p:spPr>
          <a:xfrm>
            <a:off x="832785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8651F93-817D-459D-9031-575463A8D026}"/>
              </a:ext>
            </a:extLst>
          </p:cNvPr>
          <p:cNvSpPr/>
          <p:nvPr/>
        </p:nvSpPr>
        <p:spPr>
          <a:xfrm>
            <a:off x="2350159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E914FE2-C4B4-4585-A177-32C717A26527}"/>
              </a:ext>
            </a:extLst>
          </p:cNvPr>
          <p:cNvSpPr/>
          <p:nvPr/>
        </p:nvSpPr>
        <p:spPr>
          <a:xfrm>
            <a:off x="3867533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96BD268-AD89-41F9-AD88-E7F04C9B48D8}"/>
              </a:ext>
            </a:extLst>
          </p:cNvPr>
          <p:cNvSpPr/>
          <p:nvPr/>
        </p:nvSpPr>
        <p:spPr>
          <a:xfrm>
            <a:off x="5384907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49CB899-CBEA-4D7C-9A09-460674235ADD}"/>
              </a:ext>
            </a:extLst>
          </p:cNvPr>
          <p:cNvSpPr/>
          <p:nvPr/>
        </p:nvSpPr>
        <p:spPr>
          <a:xfrm>
            <a:off x="6807092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56FB7BF-8314-4204-B495-1F98AA030358}"/>
              </a:ext>
            </a:extLst>
          </p:cNvPr>
          <p:cNvSpPr/>
          <p:nvPr/>
        </p:nvSpPr>
        <p:spPr>
          <a:xfrm>
            <a:off x="8324466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E30EC1E-29A9-4F46-BA57-651A16257E68}"/>
              </a:ext>
            </a:extLst>
          </p:cNvPr>
          <p:cNvSpPr/>
          <p:nvPr/>
        </p:nvSpPr>
        <p:spPr>
          <a:xfrm>
            <a:off x="9841840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5F6A1B3-C61A-439C-98A3-6FFDCCB069A0}"/>
              </a:ext>
            </a:extLst>
          </p:cNvPr>
          <p:cNvSpPr/>
          <p:nvPr/>
        </p:nvSpPr>
        <p:spPr>
          <a:xfrm>
            <a:off x="6807092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245F90E-1830-4E5E-9DB3-5DA9C2BD34CE}"/>
              </a:ext>
            </a:extLst>
          </p:cNvPr>
          <p:cNvSpPr/>
          <p:nvPr/>
        </p:nvSpPr>
        <p:spPr>
          <a:xfrm>
            <a:off x="8324466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77BA49D-715F-4330-9206-104E27C8DCD1}"/>
              </a:ext>
            </a:extLst>
          </p:cNvPr>
          <p:cNvSpPr/>
          <p:nvPr/>
        </p:nvSpPr>
        <p:spPr>
          <a:xfrm>
            <a:off x="9841840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Google Shape;107;p16">
            <a:extLst>
              <a:ext uri="{FF2B5EF4-FFF2-40B4-BE49-F238E27FC236}">
                <a16:creationId xmlns:a16="http://schemas.microsoft.com/office/drawing/2014/main" id="{6EE9C6DF-5A5F-4F0E-8D17-BCA684080490}"/>
              </a:ext>
            </a:extLst>
          </p:cNvPr>
          <p:cNvSpPr txBox="1"/>
          <p:nvPr/>
        </p:nvSpPr>
        <p:spPr>
          <a:xfrm>
            <a:off x="0" y="6183000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17DA5B8-0E10-4371-BF18-50B4C83B2932}"/>
              </a:ext>
            </a:extLst>
          </p:cNvPr>
          <p:cNvSpPr/>
          <p:nvPr/>
        </p:nvSpPr>
        <p:spPr>
          <a:xfrm>
            <a:off x="1282508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ED2D3D8-567D-4D30-9DFD-DE775F20E67D}"/>
              </a:ext>
            </a:extLst>
          </p:cNvPr>
          <p:cNvSpPr/>
          <p:nvPr/>
        </p:nvSpPr>
        <p:spPr>
          <a:xfrm>
            <a:off x="2777521" y="1255355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4A68935-4633-4F64-9AA3-B8F677298495}"/>
              </a:ext>
            </a:extLst>
          </p:cNvPr>
          <p:cNvSpPr/>
          <p:nvPr/>
        </p:nvSpPr>
        <p:spPr>
          <a:xfrm>
            <a:off x="4304673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4CF79DA-4D69-42B3-936A-A926DD3F5D1B}"/>
              </a:ext>
            </a:extLst>
          </p:cNvPr>
          <p:cNvSpPr/>
          <p:nvPr/>
        </p:nvSpPr>
        <p:spPr>
          <a:xfrm>
            <a:off x="574187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BB4E9EC-C6F6-46BA-BCCC-B0022E0D5A22}"/>
              </a:ext>
            </a:extLst>
          </p:cNvPr>
          <p:cNvSpPr/>
          <p:nvPr/>
        </p:nvSpPr>
        <p:spPr>
          <a:xfrm>
            <a:off x="716676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B1A0A37-0D88-43C9-93AC-73FF5C44B094}"/>
              </a:ext>
            </a:extLst>
          </p:cNvPr>
          <p:cNvSpPr/>
          <p:nvPr/>
        </p:nvSpPr>
        <p:spPr>
          <a:xfrm>
            <a:off x="870666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C825347-A72A-4D24-A945-3358B21FD6F1}"/>
              </a:ext>
            </a:extLst>
          </p:cNvPr>
          <p:cNvSpPr/>
          <p:nvPr/>
        </p:nvSpPr>
        <p:spPr>
          <a:xfrm>
            <a:off x="1022263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7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1FEF91AD-F01A-452B-AC56-40FAF66DC325}"/>
              </a:ext>
            </a:extLst>
          </p:cNvPr>
          <p:cNvGrpSpPr/>
          <p:nvPr/>
        </p:nvGrpSpPr>
        <p:grpSpPr>
          <a:xfrm>
            <a:off x="1260706" y="3651966"/>
            <a:ext cx="9626981" cy="549108"/>
            <a:chOff x="1233577" y="1488896"/>
            <a:chExt cx="9626981" cy="549108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4E040463-EC49-4D42-8006-F910C41FC0E9}"/>
                </a:ext>
              </a:extLst>
            </p:cNvPr>
            <p:cNvSpPr/>
            <p:nvPr/>
          </p:nvSpPr>
          <p:spPr>
            <a:xfrm>
              <a:off x="1233577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8</a:t>
              </a:r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47C5ABD2-612A-4840-9DAA-43AA2A520A8E}"/>
                </a:ext>
              </a:extLst>
            </p:cNvPr>
            <p:cNvSpPr/>
            <p:nvPr/>
          </p:nvSpPr>
          <p:spPr>
            <a:xfrm>
              <a:off x="2749545" y="1488896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9</a:t>
              </a: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B2F8805D-6BCC-4BF9-B7F1-D2B7C1388132}"/>
                </a:ext>
              </a:extLst>
            </p:cNvPr>
            <p:cNvSpPr/>
            <p:nvPr/>
          </p:nvSpPr>
          <p:spPr>
            <a:xfrm>
              <a:off x="4255742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10</a:t>
              </a: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1CEB134C-4E02-42A4-B88E-4B694D9B2E69}"/>
                </a:ext>
              </a:extLst>
            </p:cNvPr>
            <p:cNvSpPr/>
            <p:nvPr/>
          </p:nvSpPr>
          <p:spPr>
            <a:xfrm>
              <a:off x="569294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11</a:t>
              </a: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08B2EAB3-4A86-4AA0-BE69-21352E4C1AB6}"/>
                </a:ext>
              </a:extLst>
            </p:cNvPr>
            <p:cNvSpPr/>
            <p:nvPr/>
          </p:nvSpPr>
          <p:spPr>
            <a:xfrm>
              <a:off x="711783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12</a:t>
              </a: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51A0EA69-725C-4A72-9820-3B839DBBF3D7}"/>
                </a:ext>
              </a:extLst>
            </p:cNvPr>
            <p:cNvSpPr/>
            <p:nvPr/>
          </p:nvSpPr>
          <p:spPr>
            <a:xfrm>
              <a:off x="865773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13</a:t>
              </a: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A3C0F766-47FD-42E0-9D46-AF692F1C0199}"/>
                </a:ext>
              </a:extLst>
            </p:cNvPr>
            <p:cNvSpPr/>
            <p:nvPr/>
          </p:nvSpPr>
          <p:spPr>
            <a:xfrm>
              <a:off x="1017370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14</a:t>
              </a: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3924BC6-D112-4355-821E-032EC38ABD90}"/>
              </a:ext>
            </a:extLst>
          </p:cNvPr>
          <p:cNvSpPr/>
          <p:nvPr/>
        </p:nvSpPr>
        <p:spPr>
          <a:xfrm>
            <a:off x="3288166" y="723739"/>
            <a:ext cx="2755884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2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1A0FF57-35FF-4B8F-BCDE-ADA7001BEE17}"/>
              </a:ext>
            </a:extLst>
          </p:cNvPr>
          <p:cNvSpPr/>
          <p:nvPr/>
        </p:nvSpPr>
        <p:spPr>
          <a:xfrm>
            <a:off x="5222409" y="4229160"/>
            <a:ext cx="17331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[</a:t>
            </a:r>
            <a:r>
              <a:rPr lang="ko-KR" alt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디 </a:t>
            </a:r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ko-KR" alt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귿 </a:t>
            </a:r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80898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6 L -2.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7037E-6 L -1.66667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3.7037E-6 L -8.33333E-7 -0.07222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3.7037E-6 L 3.33333E-6 -0.07222 " pathEditMode="relative" rAng="0" ptsTypes="AA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3.7037E-6 L 4.16667E-6 -0.07222 " pathEditMode="relative" rAng="0" ptsTypes="AA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3.7037E-6 L -4.79167E-6 -0.07222 " pathEditMode="relative" rAng="0" ptsTypes="AA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1.85185E-6 L -2.5E-6 -0.07222 " pathEditMode="relative" rAng="0" ptsTypes="AA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1.85185E-6 L -1.66667E-6 -0.07222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1.85185E-6 L -8.33333E-7 -0.07222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7222 " pathEditMode="relative" rAng="0" ptsTypes="AA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1.85185E-6 L 3.33333E-6 -0.07222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1.85185E-6 L 4.16667E-6 -0.07222 " pathEditMode="relative" rAng="0" ptsTypes="AA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1.85185E-6 L -4.79167E-6 -0.07222 " pathEditMode="relative" rAng="0" ptsTypes="AA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500"/>
                            </p:stCondLst>
                            <p:childTnLst>
                              <p:par>
                                <p:cTn id="188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8000"/>
                            </p:stCondLst>
                            <p:childTnLst>
                              <p:par>
                                <p:cTn id="19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07407E-6 L 0.11732 0.16574 " pathEditMode="relative" rAng="0" ptsTypes="AA">
                                      <p:cBhvr>
                                        <p:cTn id="19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59" y="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8" grpId="0"/>
      <p:bldP spid="19" grpId="0"/>
      <p:bldP spid="21" grpId="0"/>
      <p:bldP spid="22" grpId="0"/>
      <p:bldP spid="23" grpId="0"/>
      <p:bldP spid="24" grpId="0"/>
      <p:bldP spid="33" grpId="0"/>
      <p:bldP spid="33" grpId="1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53A135C2-88A7-4C48-96AB-5A0701B3EE7F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C590D2-5372-45A9-92E2-E44A906621A5}"/>
              </a:ext>
            </a:extLst>
          </p:cNvPr>
          <p:cNvSpPr txBox="1"/>
          <p:nvPr/>
        </p:nvSpPr>
        <p:spPr>
          <a:xfrm>
            <a:off x="536694" y="1530959"/>
            <a:ext cx="4392118" cy="4302177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94E437-B104-47F5-8FEB-AA687A41777A}"/>
              </a:ext>
            </a:extLst>
          </p:cNvPr>
          <p:cNvSpPr txBox="1"/>
          <p:nvPr/>
        </p:nvSpPr>
        <p:spPr>
          <a:xfrm>
            <a:off x="7260238" y="1566473"/>
            <a:ext cx="4392118" cy="430217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D4EE0A7-6D6C-4C02-BE94-C0AF45888C95}"/>
              </a:ext>
            </a:extLst>
          </p:cNvPr>
          <p:cNvSpPr/>
          <p:nvPr/>
        </p:nvSpPr>
        <p:spPr>
          <a:xfrm>
            <a:off x="732368" y="203163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C32E444-8887-4B9E-B40A-7B03152D0382}"/>
              </a:ext>
            </a:extLst>
          </p:cNvPr>
          <p:cNvSpPr/>
          <p:nvPr/>
        </p:nvSpPr>
        <p:spPr>
          <a:xfrm>
            <a:off x="1847065" y="2054799"/>
            <a:ext cx="7391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BD9154C-481C-4D78-B046-C2578B950FAF}"/>
              </a:ext>
            </a:extLst>
          </p:cNvPr>
          <p:cNvSpPr/>
          <p:nvPr/>
        </p:nvSpPr>
        <p:spPr>
          <a:xfrm>
            <a:off x="2883543" y="205479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07DA7C7-7398-4398-B55C-13FD5143B5D2}"/>
              </a:ext>
            </a:extLst>
          </p:cNvPr>
          <p:cNvSpPr/>
          <p:nvPr/>
        </p:nvSpPr>
        <p:spPr>
          <a:xfrm>
            <a:off x="3905377" y="2064772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A9238EE-725E-4701-ACEA-64F6CC431A07}"/>
              </a:ext>
            </a:extLst>
          </p:cNvPr>
          <p:cNvSpPr/>
          <p:nvPr/>
        </p:nvSpPr>
        <p:spPr>
          <a:xfrm>
            <a:off x="726958" y="292020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F24428E-A3A0-40BD-91C8-50ED9265FE9F}"/>
              </a:ext>
            </a:extLst>
          </p:cNvPr>
          <p:cNvSpPr/>
          <p:nvPr/>
        </p:nvSpPr>
        <p:spPr>
          <a:xfrm>
            <a:off x="1790166" y="2931793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3CCB887-E11D-4CFF-A016-FACA914CEDAB}"/>
              </a:ext>
            </a:extLst>
          </p:cNvPr>
          <p:cNvSpPr/>
          <p:nvPr/>
        </p:nvSpPr>
        <p:spPr>
          <a:xfrm>
            <a:off x="2910273" y="2954961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6F5CE58-0885-46FE-82D6-A6D99E6734C6}"/>
              </a:ext>
            </a:extLst>
          </p:cNvPr>
          <p:cNvSpPr/>
          <p:nvPr/>
        </p:nvSpPr>
        <p:spPr>
          <a:xfrm>
            <a:off x="3901085" y="301492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4AD68C8-934D-44FB-A484-7DFC9989C41E}"/>
              </a:ext>
            </a:extLst>
          </p:cNvPr>
          <p:cNvSpPr/>
          <p:nvPr/>
        </p:nvSpPr>
        <p:spPr>
          <a:xfrm>
            <a:off x="758386" y="385453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442AC26-C086-463A-B2FE-B326607A2465}"/>
              </a:ext>
            </a:extLst>
          </p:cNvPr>
          <p:cNvSpPr/>
          <p:nvPr/>
        </p:nvSpPr>
        <p:spPr>
          <a:xfrm>
            <a:off x="1823294" y="3854970"/>
            <a:ext cx="833002" cy="952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577F38E-57CD-483E-9F96-328EFE6C4A09}"/>
              </a:ext>
            </a:extLst>
          </p:cNvPr>
          <p:cNvSpPr/>
          <p:nvPr/>
        </p:nvSpPr>
        <p:spPr>
          <a:xfrm>
            <a:off x="2883543" y="392662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9FE86D9-D9C2-425C-A2FF-D23A0E290F59}"/>
              </a:ext>
            </a:extLst>
          </p:cNvPr>
          <p:cNvSpPr/>
          <p:nvPr/>
        </p:nvSpPr>
        <p:spPr>
          <a:xfrm>
            <a:off x="3879948" y="3884409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14BD480-7432-435F-B62D-66CF21D3A4CC}"/>
              </a:ext>
            </a:extLst>
          </p:cNvPr>
          <p:cNvSpPr/>
          <p:nvPr/>
        </p:nvSpPr>
        <p:spPr>
          <a:xfrm>
            <a:off x="1772720" y="4816698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D04E636-DB92-4AEC-9DA7-67E8EABBED67}"/>
              </a:ext>
            </a:extLst>
          </p:cNvPr>
          <p:cNvSpPr/>
          <p:nvPr/>
        </p:nvSpPr>
        <p:spPr>
          <a:xfrm>
            <a:off x="2882737" y="480857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F33C428-BF77-4D2E-B8F4-E39A5633B223}"/>
              </a:ext>
            </a:extLst>
          </p:cNvPr>
          <p:cNvSpPr/>
          <p:nvPr/>
        </p:nvSpPr>
        <p:spPr>
          <a:xfrm>
            <a:off x="7266574" y="2340667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8A85D46-C2FB-4CBD-AE9A-5F5BE2FBE75E}"/>
              </a:ext>
            </a:extLst>
          </p:cNvPr>
          <p:cNvSpPr/>
          <p:nvPr/>
        </p:nvSpPr>
        <p:spPr>
          <a:xfrm>
            <a:off x="8392218" y="236046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68ECC1B-8CCE-48CB-BB31-B4B834B0691B}"/>
              </a:ext>
            </a:extLst>
          </p:cNvPr>
          <p:cNvSpPr/>
          <p:nvPr/>
        </p:nvSpPr>
        <p:spPr>
          <a:xfrm>
            <a:off x="9566102" y="2330196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5FCA895-5A4E-4573-80D2-3DE35673D5BE}"/>
              </a:ext>
            </a:extLst>
          </p:cNvPr>
          <p:cNvSpPr/>
          <p:nvPr/>
        </p:nvSpPr>
        <p:spPr>
          <a:xfrm>
            <a:off x="10593017" y="231420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AA5D3AB-5B57-4FB7-89E9-15C05348A7FF}"/>
              </a:ext>
            </a:extLst>
          </p:cNvPr>
          <p:cNvSpPr/>
          <p:nvPr/>
        </p:nvSpPr>
        <p:spPr>
          <a:xfrm>
            <a:off x="7267714" y="3517603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74B6193-03CD-4642-A2DF-B628DD9FF3B1}"/>
              </a:ext>
            </a:extLst>
          </p:cNvPr>
          <p:cNvSpPr/>
          <p:nvPr/>
        </p:nvSpPr>
        <p:spPr>
          <a:xfrm>
            <a:off x="8457434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272A932-DF06-4C0E-AE4C-A70E791D30BC}"/>
              </a:ext>
            </a:extLst>
          </p:cNvPr>
          <p:cNvSpPr/>
          <p:nvPr/>
        </p:nvSpPr>
        <p:spPr>
          <a:xfrm>
            <a:off x="9487565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3B39001-CEDE-4CBC-9A81-20E6F55BB5CF}"/>
              </a:ext>
            </a:extLst>
          </p:cNvPr>
          <p:cNvSpPr/>
          <p:nvPr/>
        </p:nvSpPr>
        <p:spPr>
          <a:xfrm>
            <a:off x="10529232" y="3518786"/>
            <a:ext cx="920385" cy="1011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8CB3ECB-9393-4B8C-A2EF-8B9684DFEAF9}"/>
              </a:ext>
            </a:extLst>
          </p:cNvPr>
          <p:cNvSpPr/>
          <p:nvPr/>
        </p:nvSpPr>
        <p:spPr>
          <a:xfrm>
            <a:off x="9562372" y="475164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1218E99-2B82-43BF-A27A-5B99911BD4FB}"/>
              </a:ext>
            </a:extLst>
          </p:cNvPr>
          <p:cNvSpPr/>
          <p:nvPr/>
        </p:nvSpPr>
        <p:spPr>
          <a:xfrm>
            <a:off x="8482542" y="4709942"/>
            <a:ext cx="9605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C11CD67-53FC-4280-A43D-EFE825C1B4B0}"/>
              </a:ext>
            </a:extLst>
          </p:cNvPr>
          <p:cNvSpPr/>
          <p:nvPr/>
        </p:nvSpPr>
        <p:spPr>
          <a:xfrm>
            <a:off x="270907" y="244852"/>
            <a:ext cx="328166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ㄷ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글자만들기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예시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AE78FA3B-F20E-4250-B2CC-9BFEE1C9DF13}"/>
              </a:ext>
            </a:extLst>
          </p:cNvPr>
          <p:cNvGrpSpPr/>
          <p:nvPr/>
        </p:nvGrpSpPr>
        <p:grpSpPr>
          <a:xfrm>
            <a:off x="2017071" y="2314205"/>
            <a:ext cx="653108" cy="512896"/>
            <a:chOff x="4486950" y="2951771"/>
            <a:chExt cx="2107976" cy="1015663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DB0D1758-61D8-47AC-A8F5-FA5D947C2200}"/>
                </a:ext>
              </a:extLst>
            </p:cNvPr>
            <p:cNvSpPr/>
            <p:nvPr/>
          </p:nvSpPr>
          <p:spPr>
            <a:xfrm>
              <a:off x="4486950" y="2951771"/>
              <a:ext cx="96051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0F39A85A-6C39-4B62-9A7B-00BFCAAFC098}"/>
                </a:ext>
              </a:extLst>
            </p:cNvPr>
            <p:cNvSpPr/>
            <p:nvPr/>
          </p:nvSpPr>
          <p:spPr>
            <a:xfrm>
              <a:off x="6410195" y="2960620"/>
              <a:ext cx="184731" cy="9774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C9816A76-B9AE-4863-BD8F-3E9C41DDFF46}"/>
              </a:ext>
            </a:extLst>
          </p:cNvPr>
          <p:cNvSpPr/>
          <p:nvPr/>
        </p:nvSpPr>
        <p:spPr>
          <a:xfrm>
            <a:off x="502046" y="1564469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자음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ED3A3965-4D77-4857-91D5-28AD261D3C9F}"/>
              </a:ext>
            </a:extLst>
          </p:cNvPr>
          <p:cNvSpPr/>
          <p:nvPr/>
        </p:nvSpPr>
        <p:spPr>
          <a:xfrm>
            <a:off x="10641810" y="1582143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모음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pic>
        <p:nvPicPr>
          <p:cNvPr id="35" name="Google Shape;117;p17">
            <a:extLst>
              <a:ext uri="{FF2B5EF4-FFF2-40B4-BE49-F238E27FC236}">
                <a16:creationId xmlns:a16="http://schemas.microsoft.com/office/drawing/2014/main" id="{5AFF735C-C968-454E-9983-748E9288746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720710" y="4080459"/>
            <a:ext cx="1105075" cy="923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849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85185E-6 L 0.16797 0.1451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98" y="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15 0.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96296E-6 L 0.17253 0.14259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20" y="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25586 -0.22662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99" y="-1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9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/>
        </p:nvSpPr>
        <p:spPr>
          <a:xfrm>
            <a:off x="1115100" y="485600"/>
            <a:ext cx="4869600" cy="52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FF0000"/>
                </a:solidFill>
              </a:rPr>
              <a:t>ㄷ</a:t>
            </a:r>
            <a:endParaRPr sz="33300" dirty="0">
              <a:solidFill>
                <a:srgbClr val="FF0000"/>
              </a:solidFill>
            </a:endParaRPr>
          </a:p>
        </p:txBody>
      </p:sp>
      <p:sp>
        <p:nvSpPr>
          <p:cNvPr id="106" name="Google Shape;106;p16"/>
          <p:cNvSpPr txBox="1"/>
          <p:nvPr/>
        </p:nvSpPr>
        <p:spPr>
          <a:xfrm>
            <a:off x="6486467" y="845600"/>
            <a:ext cx="5501100" cy="51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0000FF"/>
                </a:solidFill>
              </a:rPr>
              <a:t>다</a:t>
            </a:r>
            <a:endParaRPr sz="33300" dirty="0">
              <a:solidFill>
                <a:srgbClr val="0000FF"/>
              </a:solidFill>
            </a:endParaRPr>
          </a:p>
        </p:txBody>
      </p:sp>
      <p:sp>
        <p:nvSpPr>
          <p:cNvPr id="107" name="Google Shape;107;p16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3E2AE3FA-75F8-4E42-9B57-397BFEA3701A}"/>
              </a:ext>
            </a:extLst>
          </p:cNvPr>
          <p:cNvCxnSpPr>
            <a:cxnSpLocks/>
          </p:cNvCxnSpPr>
          <p:nvPr/>
        </p:nvCxnSpPr>
        <p:spPr>
          <a:xfrm>
            <a:off x="2210937" y="2386220"/>
            <a:ext cx="2202433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>
            <a:extLst>
              <a:ext uri="{FF2B5EF4-FFF2-40B4-BE49-F238E27FC236}">
                <a16:creationId xmlns:a16="http://schemas.microsoft.com/office/drawing/2014/main" id="{4E58A5E8-3442-4F35-85DB-33802EA96F20}"/>
              </a:ext>
            </a:extLst>
          </p:cNvPr>
          <p:cNvSpPr/>
          <p:nvPr/>
        </p:nvSpPr>
        <p:spPr>
          <a:xfrm>
            <a:off x="4650085" y="2093832"/>
            <a:ext cx="49512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34E85FBF-351B-4B57-AE6E-3235D8FEC738}"/>
              </a:ext>
            </a:extLst>
          </p:cNvPr>
          <p:cNvCxnSpPr>
            <a:cxnSpLocks/>
          </p:cNvCxnSpPr>
          <p:nvPr/>
        </p:nvCxnSpPr>
        <p:spPr>
          <a:xfrm flipV="1">
            <a:off x="2210937" y="2391206"/>
            <a:ext cx="0" cy="1703122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5E0C1BCD-D7BB-4288-B7AA-19D925397744}"/>
              </a:ext>
            </a:extLst>
          </p:cNvPr>
          <p:cNvCxnSpPr>
            <a:cxnSpLocks/>
          </p:cNvCxnSpPr>
          <p:nvPr/>
        </p:nvCxnSpPr>
        <p:spPr>
          <a:xfrm>
            <a:off x="2210937" y="4074560"/>
            <a:ext cx="2202433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428BB5B-F1FD-4C46-92E0-13B0B08855B0}"/>
              </a:ext>
            </a:extLst>
          </p:cNvPr>
          <p:cNvSpPr/>
          <p:nvPr/>
        </p:nvSpPr>
        <p:spPr>
          <a:xfrm>
            <a:off x="4703913" y="3782172"/>
            <a:ext cx="49512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727D1626-0C10-45FF-A2A5-A8DD8855A62F}"/>
              </a:ext>
            </a:extLst>
          </p:cNvPr>
          <p:cNvCxnSpPr>
            <a:cxnSpLocks/>
          </p:cNvCxnSpPr>
          <p:nvPr/>
        </p:nvCxnSpPr>
        <p:spPr>
          <a:xfrm>
            <a:off x="7331122" y="1941764"/>
            <a:ext cx="1580866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6A7E7CA9-E8C5-4E3E-816F-B93655FE2DA8}"/>
              </a:ext>
            </a:extLst>
          </p:cNvPr>
          <p:cNvCxnSpPr>
            <a:cxnSpLocks/>
          </p:cNvCxnSpPr>
          <p:nvPr/>
        </p:nvCxnSpPr>
        <p:spPr>
          <a:xfrm flipV="1">
            <a:off x="7331122" y="1946750"/>
            <a:ext cx="0" cy="2120282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5B44B406-AEF4-4CD8-8E98-BB331F5023BA}"/>
              </a:ext>
            </a:extLst>
          </p:cNvPr>
          <p:cNvCxnSpPr>
            <a:cxnSpLocks/>
          </p:cNvCxnSpPr>
          <p:nvPr/>
        </p:nvCxnSpPr>
        <p:spPr>
          <a:xfrm>
            <a:off x="7315200" y="4162567"/>
            <a:ext cx="1815152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화살표 연결선 56">
            <a:extLst>
              <a:ext uri="{FF2B5EF4-FFF2-40B4-BE49-F238E27FC236}">
                <a16:creationId xmlns:a16="http://schemas.microsoft.com/office/drawing/2014/main" id="{53E790E6-99F5-4F4B-A526-E9141A83FDE7}"/>
              </a:ext>
            </a:extLst>
          </p:cNvPr>
          <p:cNvCxnSpPr>
            <a:cxnSpLocks/>
          </p:cNvCxnSpPr>
          <p:nvPr/>
        </p:nvCxnSpPr>
        <p:spPr>
          <a:xfrm>
            <a:off x="9843486" y="1488544"/>
            <a:ext cx="0" cy="388091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D977A616-9668-4735-94D0-333465E83F7A}"/>
              </a:ext>
            </a:extLst>
          </p:cNvPr>
          <p:cNvSpPr/>
          <p:nvPr/>
        </p:nvSpPr>
        <p:spPr>
          <a:xfrm>
            <a:off x="10024466" y="4931300"/>
            <a:ext cx="3859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59" name="직선 화살표 연결선 58">
            <a:extLst>
              <a:ext uri="{FF2B5EF4-FFF2-40B4-BE49-F238E27FC236}">
                <a16:creationId xmlns:a16="http://schemas.microsoft.com/office/drawing/2014/main" id="{61F0CE45-C63C-499D-91D4-B63B6542ECD2}"/>
              </a:ext>
            </a:extLst>
          </p:cNvPr>
          <p:cNvCxnSpPr>
            <a:cxnSpLocks/>
          </p:cNvCxnSpPr>
          <p:nvPr/>
        </p:nvCxnSpPr>
        <p:spPr>
          <a:xfrm>
            <a:off x="9835673" y="3188174"/>
            <a:ext cx="763561" cy="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95D09306-A405-4187-8344-4BB079E5C133}"/>
              </a:ext>
            </a:extLst>
          </p:cNvPr>
          <p:cNvSpPr/>
          <p:nvPr/>
        </p:nvSpPr>
        <p:spPr>
          <a:xfrm>
            <a:off x="10774916" y="2895786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7C88C10-5C90-45CD-ACFF-163E6111EDAB}"/>
              </a:ext>
            </a:extLst>
          </p:cNvPr>
          <p:cNvSpPr/>
          <p:nvPr/>
        </p:nvSpPr>
        <p:spPr>
          <a:xfrm>
            <a:off x="9120952" y="1649376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3B91B4D-BBD2-47AD-85E9-2DDE3758B88B}"/>
              </a:ext>
            </a:extLst>
          </p:cNvPr>
          <p:cNvSpPr/>
          <p:nvPr/>
        </p:nvSpPr>
        <p:spPr>
          <a:xfrm>
            <a:off x="8737160" y="3428999"/>
            <a:ext cx="49512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401BBC4-1167-4D63-9E2D-C4624E369686}"/>
              </a:ext>
            </a:extLst>
          </p:cNvPr>
          <p:cNvSpPr/>
          <p:nvPr/>
        </p:nvSpPr>
        <p:spPr>
          <a:xfrm>
            <a:off x="355193" y="467700"/>
            <a:ext cx="33185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함께 써 봐요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58" grpId="0"/>
      <p:bldP spid="60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603445B-C0A1-43C5-8705-DF3550BB1085}"/>
              </a:ext>
            </a:extLst>
          </p:cNvPr>
          <p:cNvSpPr/>
          <p:nvPr/>
        </p:nvSpPr>
        <p:spPr>
          <a:xfrm>
            <a:off x="1839075" y="2136338"/>
            <a:ext cx="85138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ㄷ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다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통글자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낱말을 배워보아요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20EA9121-785C-4BCB-A795-5984FC9FD605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75398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975</Words>
  <Application>Microsoft Office PowerPoint</Application>
  <PresentationFormat>와이드스크린</PresentationFormat>
  <Paragraphs>290</Paragraphs>
  <Slides>23</Slides>
  <Notes>9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9" baseType="lpstr">
      <vt:lpstr>Aharoni</vt:lpstr>
      <vt:lpstr>Arial</vt:lpstr>
      <vt:lpstr>Calibri</vt:lpstr>
      <vt:lpstr>Impact</vt:lpstr>
      <vt:lpstr>Wingdings</vt:lpstr>
      <vt:lpstr>1_Office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재외동포를 위한 한국어(영어권)   유아유치반_3 </dc:title>
  <cp:lastModifiedBy>gojhchoi99@gmail.com</cp:lastModifiedBy>
  <cp:revision>2</cp:revision>
  <dcterms:modified xsi:type="dcterms:W3CDTF">2020-06-11T21:26:54Z</dcterms:modified>
</cp:coreProperties>
</file>