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26"/>
  </p:notesMasterIdLst>
  <p:sldIdLst>
    <p:sldId id="256" r:id="rId3"/>
    <p:sldId id="266" r:id="rId4"/>
    <p:sldId id="268" r:id="rId5"/>
    <p:sldId id="267" r:id="rId6"/>
    <p:sldId id="270" r:id="rId7"/>
    <p:sldId id="275" r:id="rId8"/>
    <p:sldId id="279" r:id="rId9"/>
    <p:sldId id="257" r:id="rId10"/>
    <p:sldId id="276" r:id="rId11"/>
    <p:sldId id="271" r:id="rId12"/>
    <p:sldId id="259" r:id="rId13"/>
    <p:sldId id="272" r:id="rId14"/>
    <p:sldId id="273" r:id="rId15"/>
    <p:sldId id="277" r:id="rId16"/>
    <p:sldId id="260" r:id="rId17"/>
    <p:sldId id="265" r:id="rId18"/>
    <p:sldId id="282" r:id="rId19"/>
    <p:sldId id="284" r:id="rId20"/>
    <p:sldId id="283" r:id="rId21"/>
    <p:sldId id="278" r:id="rId22"/>
    <p:sldId id="262" r:id="rId23"/>
    <p:sldId id="274" r:id="rId24"/>
    <p:sldId id="263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14B00C-9EA9-487A-B32D-1C3B502A931A}" v="10" dt="2020-06-11T05:13:14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84882" autoAdjust="0"/>
  </p:normalViewPr>
  <p:slideViewPr>
    <p:cSldViewPr snapToGrid="0">
      <p:cViewPr varScale="1">
        <p:scale>
          <a:sx n="57" d="100"/>
          <a:sy n="57" d="100"/>
        </p:scale>
        <p:origin x="11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5CD33E42-939E-4FEA-AE5B-AECA4122BECB}"/>
    <pc:docChg chg="undo custSel addSld delSld modSld sldOrd">
      <pc:chgData name="gojhchoi99@gmail.com" userId="7c3550ba10e1e361" providerId="LiveId" clId="{5CD33E42-939E-4FEA-AE5B-AECA4122BECB}" dt="2020-04-28T19:43:51.873" v="3995" actId="1076"/>
      <pc:docMkLst>
        <pc:docMk/>
      </pc:docMkLst>
      <pc:sldChg chg="addSp delSp modSp">
        <pc:chgData name="gojhchoi99@gmail.com" userId="7c3550ba10e1e361" providerId="LiveId" clId="{5CD33E42-939E-4FEA-AE5B-AECA4122BECB}" dt="2020-04-28T15:02:34.087" v="3321" actId="20577"/>
        <pc:sldMkLst>
          <pc:docMk/>
          <pc:sldMk cId="0" sldId="256"/>
        </pc:sldMkLst>
        <pc:spChg chg="add del mod">
          <ac:chgData name="gojhchoi99@gmail.com" userId="7c3550ba10e1e361" providerId="LiveId" clId="{5CD33E42-939E-4FEA-AE5B-AECA4122BECB}" dt="2020-04-28T15:02:19.621" v="3318" actId="478"/>
          <ac:spMkLst>
            <pc:docMk/>
            <pc:sldMk cId="0" sldId="256"/>
            <ac:spMk id="3" creationId="{8551ADEB-88BE-48F7-AA8F-943D7778A886}"/>
          </ac:spMkLst>
        </pc:spChg>
        <pc:spChg chg="add mod">
          <ac:chgData name="gojhchoi99@gmail.com" userId="7c3550ba10e1e361" providerId="LiveId" clId="{5CD33E42-939E-4FEA-AE5B-AECA4122BECB}" dt="2020-04-28T15:02:34.087" v="3321" actId="20577"/>
          <ac:spMkLst>
            <pc:docMk/>
            <pc:sldMk cId="0" sldId="256"/>
            <ac:spMk id="7" creationId="{6D10700C-020A-4929-8369-2BD402FDDFD3}"/>
          </ac:spMkLst>
        </pc:spChg>
        <pc:spChg chg="add">
          <ac:chgData name="gojhchoi99@gmail.com" userId="7c3550ba10e1e361" providerId="LiveId" clId="{5CD33E42-939E-4FEA-AE5B-AECA4122BECB}" dt="2020-04-28T15:02:31.328" v="3319"/>
          <ac:spMkLst>
            <pc:docMk/>
            <pc:sldMk cId="0" sldId="256"/>
            <ac:spMk id="8" creationId="{25B25650-1395-4857-AA14-E8E367D764E0}"/>
          </ac:spMkLst>
        </pc:spChg>
        <pc:spChg chg="del mod">
          <ac:chgData name="gojhchoi99@gmail.com" userId="7c3550ba10e1e361" providerId="LiveId" clId="{5CD33E42-939E-4FEA-AE5B-AECA4122BECB}" dt="2020-04-28T15:02:16.376" v="3317" actId="478"/>
          <ac:spMkLst>
            <pc:docMk/>
            <pc:sldMk cId="0" sldId="256"/>
            <ac:spMk id="133" creationId="{00000000-0000-0000-0000-000000000000}"/>
          </ac:spMkLst>
        </pc:spChg>
        <pc:spChg chg="del">
          <ac:chgData name="gojhchoi99@gmail.com" userId="7c3550ba10e1e361" providerId="LiveId" clId="{5CD33E42-939E-4FEA-AE5B-AECA4122BECB}" dt="2020-04-28T15:02:16.376" v="3317" actId="478"/>
          <ac:spMkLst>
            <pc:docMk/>
            <pc:sldMk cId="0" sldId="256"/>
            <ac:spMk id="135" creationId="{00000000-0000-0000-0000-000000000000}"/>
          </ac:spMkLst>
        </pc:spChg>
        <pc:picChg chg="add">
          <ac:chgData name="gojhchoi99@gmail.com" userId="7c3550ba10e1e361" providerId="LiveId" clId="{5CD33E42-939E-4FEA-AE5B-AECA4122BECB}" dt="2020-04-28T15:02:31.328" v="3319"/>
          <ac:picMkLst>
            <pc:docMk/>
            <pc:sldMk cId="0" sldId="256"/>
            <ac:picMk id="9" creationId="{4FF9814E-3F22-42AD-AFF2-EDB30BCC28FE}"/>
          </ac:picMkLst>
        </pc:picChg>
        <pc:picChg chg="del">
          <ac:chgData name="gojhchoi99@gmail.com" userId="7c3550ba10e1e361" providerId="LiveId" clId="{5CD33E42-939E-4FEA-AE5B-AECA4122BECB}" dt="2020-04-28T15:02:16.376" v="3317" actId="478"/>
          <ac:picMkLst>
            <pc:docMk/>
            <pc:sldMk cId="0" sldId="256"/>
            <ac:picMk id="134" creationId="{00000000-0000-0000-0000-000000000000}"/>
          </ac:picMkLst>
        </pc:picChg>
      </pc:sldChg>
      <pc:sldChg chg="addSp delSp modSp delAnim modAnim">
        <pc:chgData name="gojhchoi99@gmail.com" userId="7c3550ba10e1e361" providerId="LiveId" clId="{5CD33E42-939E-4FEA-AE5B-AECA4122BECB}" dt="2020-04-27T09:51:20.965" v="2998"/>
        <pc:sldMkLst>
          <pc:docMk/>
          <pc:sldMk cId="0" sldId="257"/>
        </pc:sldMkLst>
        <pc:spChg chg="add mod">
          <ac:chgData name="gojhchoi99@gmail.com" userId="7c3550ba10e1e361" providerId="LiveId" clId="{5CD33E42-939E-4FEA-AE5B-AECA4122BECB}" dt="2020-04-25T06:46:46.583" v="1240" actId="1076"/>
          <ac:spMkLst>
            <pc:docMk/>
            <pc:sldMk cId="0" sldId="257"/>
            <ac:spMk id="14" creationId="{9F104F2A-D6BE-4D24-A5A0-E88E6348EDC3}"/>
          </ac:spMkLst>
        </pc:spChg>
        <pc:spChg chg="add del">
          <ac:chgData name="gojhchoi99@gmail.com" userId="7c3550ba10e1e361" providerId="LiveId" clId="{5CD33E42-939E-4FEA-AE5B-AECA4122BECB}" dt="2020-04-25T06:46:54.685" v="1242"/>
          <ac:spMkLst>
            <pc:docMk/>
            <pc:sldMk cId="0" sldId="257"/>
            <ac:spMk id="15" creationId="{F9E25DDF-E9D9-4D59-891F-0397D32A1A11}"/>
          </ac:spMkLst>
        </pc:spChg>
        <pc:spChg chg="add mod">
          <ac:chgData name="gojhchoi99@gmail.com" userId="7c3550ba10e1e361" providerId="LiveId" clId="{5CD33E42-939E-4FEA-AE5B-AECA4122BECB}" dt="2020-04-25T17:17:54.520" v="1275" actId="20577"/>
          <ac:spMkLst>
            <pc:docMk/>
            <pc:sldMk cId="0" sldId="257"/>
            <ac:spMk id="15" creationId="{FB9F66E7-1D0F-4D38-8F10-D68DD1721B02}"/>
          </ac:spMkLst>
        </pc:spChg>
        <pc:spChg chg="add">
          <ac:chgData name="gojhchoi99@gmail.com" userId="7c3550ba10e1e361" providerId="LiveId" clId="{5CD33E42-939E-4FEA-AE5B-AECA4122BECB}" dt="2020-04-27T09:51:05.531" v="2997"/>
          <ac:spMkLst>
            <pc:docMk/>
            <pc:sldMk cId="0" sldId="257"/>
            <ac:spMk id="16" creationId="{E45739EC-5512-4A44-AA9D-C36094FF27D9}"/>
          </ac:spMkLst>
        </pc:spChg>
        <pc:spChg chg="add del mod">
          <ac:chgData name="gojhchoi99@gmail.com" userId="7c3550ba10e1e361" providerId="LiveId" clId="{5CD33E42-939E-4FEA-AE5B-AECA4122BECB}" dt="2020-04-25T06:47:34.911" v="1252" actId="478"/>
          <ac:spMkLst>
            <pc:docMk/>
            <pc:sldMk cId="0" sldId="257"/>
            <ac:spMk id="23" creationId="{17A05B5B-349A-45AE-808C-2D00706085EA}"/>
          </ac:spMkLst>
        </pc:spChg>
        <pc:spChg chg="add del">
          <ac:chgData name="gojhchoi99@gmail.com" userId="7c3550ba10e1e361" providerId="LiveId" clId="{5CD33E42-939E-4FEA-AE5B-AECA4122BECB}" dt="2020-04-25T06:47:50.575" v="1254"/>
          <ac:spMkLst>
            <pc:docMk/>
            <pc:sldMk cId="0" sldId="257"/>
            <ac:spMk id="24" creationId="{15A99585-9029-4D49-BC8F-655CFF426568}"/>
          </ac:spMkLst>
        </pc:spChg>
        <pc:spChg chg="add mod">
          <ac:chgData name="gojhchoi99@gmail.com" userId="7c3550ba10e1e361" providerId="LiveId" clId="{5CD33E42-939E-4FEA-AE5B-AECA4122BECB}" dt="2020-04-25T17:17:57.832" v="1276" actId="1076"/>
          <ac:spMkLst>
            <pc:docMk/>
            <pc:sldMk cId="0" sldId="257"/>
            <ac:spMk id="26" creationId="{E7D27C55-2341-4250-99B5-5AABA149FD9F}"/>
          </ac:spMkLst>
        </pc:spChg>
        <pc:spChg chg="add mod">
          <ac:chgData name="gojhchoi99@gmail.com" userId="7c3550ba10e1e361" providerId="LiveId" clId="{5CD33E42-939E-4FEA-AE5B-AECA4122BECB}" dt="2020-04-25T06:48:51.532" v="1268" actId="20577"/>
          <ac:spMkLst>
            <pc:docMk/>
            <pc:sldMk cId="0" sldId="257"/>
            <ac:spMk id="28" creationId="{9A391C91-00E6-4E51-8892-EDB7E5A59686}"/>
          </ac:spMkLst>
        </pc:spChg>
        <pc:cxnChg chg="add mod">
          <ac:chgData name="gojhchoi99@gmail.com" userId="7c3550ba10e1e361" providerId="LiveId" clId="{5CD33E42-939E-4FEA-AE5B-AECA4122BECB}" dt="2020-04-25T06:46:15.583" v="1234" actId="1076"/>
          <ac:cxnSpMkLst>
            <pc:docMk/>
            <pc:sldMk cId="0" sldId="257"/>
            <ac:cxnSpMk id="5" creationId="{569E8993-E1EF-4A6E-A6D5-22DFC2980F99}"/>
          </ac:cxnSpMkLst>
        </pc:cxnChg>
        <pc:cxnChg chg="add mod">
          <ac:chgData name="gojhchoi99@gmail.com" userId="7c3550ba10e1e361" providerId="LiveId" clId="{5CD33E42-939E-4FEA-AE5B-AECA4122BECB}" dt="2020-04-25T06:46:21.865" v="1238" actId="1036"/>
          <ac:cxnSpMkLst>
            <pc:docMk/>
            <pc:sldMk cId="0" sldId="257"/>
            <ac:cxnSpMk id="6" creationId="{522E20CE-E231-4F78-B461-0D1913C78488}"/>
          </ac:cxnSpMkLst>
        </pc:cxnChg>
        <pc:cxnChg chg="add del">
          <ac:chgData name="gojhchoi99@gmail.com" userId="7c3550ba10e1e361" providerId="LiveId" clId="{5CD33E42-939E-4FEA-AE5B-AECA4122BECB}" dt="2020-04-25T06:47:01.678" v="1244"/>
          <ac:cxnSpMkLst>
            <pc:docMk/>
            <pc:sldMk cId="0" sldId="257"/>
            <ac:cxnSpMk id="16" creationId="{EAB3DDC9-887F-41DF-A9DF-E84C6979B1C9}"/>
          </ac:cxnSpMkLst>
        </pc:cxnChg>
        <pc:cxnChg chg="add mod">
          <ac:chgData name="gojhchoi99@gmail.com" userId="7c3550ba10e1e361" providerId="LiveId" clId="{5CD33E42-939E-4FEA-AE5B-AECA4122BECB}" dt="2020-04-25T06:47:20.064" v="1249" actId="14100"/>
          <ac:cxnSpMkLst>
            <pc:docMk/>
            <pc:sldMk cId="0" sldId="257"/>
            <ac:cxnSpMk id="17" creationId="{59940E4C-4F9F-4C27-AB15-ADFBA4CA839E}"/>
          </ac:cxnSpMkLst>
        </pc:cxnChg>
        <pc:cxnChg chg="add mod">
          <ac:chgData name="gojhchoi99@gmail.com" userId="7c3550ba10e1e361" providerId="LiveId" clId="{5CD33E42-939E-4FEA-AE5B-AECA4122BECB}" dt="2020-04-25T06:47:20.064" v="1249" actId="14100"/>
          <ac:cxnSpMkLst>
            <pc:docMk/>
            <pc:sldMk cId="0" sldId="257"/>
            <ac:cxnSpMk id="18" creationId="{7A9A4CFB-E175-45E7-9BEF-1771DCDB2AA8}"/>
          </ac:cxnSpMkLst>
        </pc:cxnChg>
        <pc:cxnChg chg="add mod">
          <ac:chgData name="gojhchoi99@gmail.com" userId="7c3550ba10e1e361" providerId="LiveId" clId="{5CD33E42-939E-4FEA-AE5B-AECA4122BECB}" dt="2020-04-25T06:47:59.513" v="1256" actId="1037"/>
          <ac:cxnSpMkLst>
            <pc:docMk/>
            <pc:sldMk cId="0" sldId="257"/>
            <ac:cxnSpMk id="25" creationId="{998F5002-4BFB-4AE1-9D4D-CA3092618F16}"/>
          </ac:cxnSpMkLst>
        </pc:cxnChg>
        <pc:cxnChg chg="add mod">
          <ac:chgData name="gojhchoi99@gmail.com" userId="7c3550ba10e1e361" providerId="LiveId" clId="{5CD33E42-939E-4FEA-AE5B-AECA4122BECB}" dt="2020-04-25T06:48:36.743" v="1264" actId="1035"/>
          <ac:cxnSpMkLst>
            <pc:docMk/>
            <pc:sldMk cId="0" sldId="257"/>
            <ac:cxnSpMk id="27" creationId="{4EE8B00E-B982-4583-90C0-DEC25D292A1A}"/>
          </ac:cxnSpMkLst>
        </pc:cxnChg>
      </pc:sldChg>
      <pc:sldChg chg="addSp delSp modSp del delAnim modAnim modNotesTx">
        <pc:chgData name="gojhchoi99@gmail.com" userId="7c3550ba10e1e361" providerId="LiveId" clId="{5CD33E42-939E-4FEA-AE5B-AECA4122BECB}" dt="2020-04-27T09:16:01.080" v="1738" actId="47"/>
        <pc:sldMkLst>
          <pc:docMk/>
          <pc:sldMk cId="0" sldId="258"/>
        </pc:sldMkLst>
        <pc:spChg chg="add mod">
          <ac:chgData name="gojhchoi99@gmail.com" userId="7c3550ba10e1e361" providerId="LiveId" clId="{5CD33E42-939E-4FEA-AE5B-AECA4122BECB}" dt="2020-04-25T02:09:41.606" v="152" actId="1038"/>
          <ac:spMkLst>
            <pc:docMk/>
            <pc:sldMk cId="0" sldId="258"/>
            <ac:spMk id="2" creationId="{5F16B4E2-31B0-4967-AE91-D38B5902B2FD}"/>
          </ac:spMkLst>
        </pc:spChg>
        <pc:spChg chg="add del mod">
          <ac:chgData name="gojhchoi99@gmail.com" userId="7c3550ba10e1e361" providerId="LiveId" clId="{5CD33E42-939E-4FEA-AE5B-AECA4122BECB}" dt="2020-04-25T02:31:19.167" v="259" actId="478"/>
          <ac:spMkLst>
            <pc:docMk/>
            <pc:sldMk cId="0" sldId="258"/>
            <ac:spMk id="3" creationId="{67A8752F-4A7C-449F-97CC-24E3F888633A}"/>
          </ac:spMkLst>
        </pc:spChg>
        <pc:spChg chg="add mod">
          <ac:chgData name="gojhchoi99@gmail.com" userId="7c3550ba10e1e361" providerId="LiveId" clId="{5CD33E42-939E-4FEA-AE5B-AECA4122BECB}" dt="2020-04-25T02:09:15.166" v="130" actId="1038"/>
          <ac:spMkLst>
            <pc:docMk/>
            <pc:sldMk cId="0" sldId="258"/>
            <ac:spMk id="15" creationId="{52CACBAF-7248-471E-8554-8C4CF90CE5B9}"/>
          </ac:spMkLst>
        </pc:spChg>
        <pc:spChg chg="add mod">
          <ac:chgData name="gojhchoi99@gmail.com" userId="7c3550ba10e1e361" providerId="LiveId" clId="{5CD33E42-939E-4FEA-AE5B-AECA4122BECB}" dt="2020-04-25T02:09:30.311" v="142" actId="1035"/>
          <ac:spMkLst>
            <pc:docMk/>
            <pc:sldMk cId="0" sldId="258"/>
            <ac:spMk id="16" creationId="{CDA6384A-1150-49D5-9DAE-608923AD4B4A}"/>
          </ac:spMkLst>
        </pc:spChg>
        <pc:spChg chg="add mod">
          <ac:chgData name="gojhchoi99@gmail.com" userId="7c3550ba10e1e361" providerId="LiveId" clId="{5CD33E42-939E-4FEA-AE5B-AECA4122BECB}" dt="2020-04-25T03:11:00.546" v="1017" actId="1038"/>
          <ac:spMkLst>
            <pc:docMk/>
            <pc:sldMk cId="0" sldId="258"/>
            <ac:spMk id="18" creationId="{6EBAEAC3-E57B-43D7-976D-0B29EB8BE9BE}"/>
          </ac:spMkLst>
        </pc:spChg>
        <pc:spChg chg="add del mod">
          <ac:chgData name="gojhchoi99@gmail.com" userId="7c3550ba10e1e361" providerId="LiveId" clId="{5CD33E42-939E-4FEA-AE5B-AECA4122BECB}" dt="2020-04-25T02:46:01.647" v="389" actId="478"/>
          <ac:spMkLst>
            <pc:docMk/>
            <pc:sldMk cId="0" sldId="258"/>
            <ac:spMk id="19" creationId="{CD7D1ED3-70C3-4716-A99D-EB2DC820287C}"/>
          </ac:spMkLst>
        </pc:spChg>
        <pc:spChg chg="add del mod">
          <ac:chgData name="gojhchoi99@gmail.com" userId="7c3550ba10e1e361" providerId="LiveId" clId="{5CD33E42-939E-4FEA-AE5B-AECA4122BECB}" dt="2020-04-25T02:47:18.423" v="404" actId="478"/>
          <ac:spMkLst>
            <pc:docMk/>
            <pc:sldMk cId="0" sldId="258"/>
            <ac:spMk id="20" creationId="{141CE80B-5A5E-4280-BEC9-1D8353DB6C84}"/>
          </ac:spMkLst>
        </pc:spChg>
        <pc:spChg chg="add del mod">
          <ac:chgData name="gojhchoi99@gmail.com" userId="7c3550ba10e1e361" providerId="LiveId" clId="{5CD33E42-939E-4FEA-AE5B-AECA4122BECB}" dt="2020-04-25T02:50:11.544" v="436" actId="478"/>
          <ac:spMkLst>
            <pc:docMk/>
            <pc:sldMk cId="0" sldId="258"/>
            <ac:spMk id="21" creationId="{9EFACB47-314C-443E-910B-72FB4364993F}"/>
          </ac:spMkLst>
        </pc:spChg>
        <pc:spChg chg="add mod">
          <ac:chgData name="gojhchoi99@gmail.com" userId="7c3550ba10e1e361" providerId="LiveId" clId="{5CD33E42-939E-4FEA-AE5B-AECA4122BECB}" dt="2020-04-25T03:12:29.810" v="1040" actId="1037"/>
          <ac:spMkLst>
            <pc:docMk/>
            <pc:sldMk cId="0" sldId="258"/>
            <ac:spMk id="22" creationId="{DBE085AF-A0F1-4A78-A5A2-6CA1228A280B}"/>
          </ac:spMkLst>
        </pc:spChg>
        <pc:spChg chg="del mod">
          <ac:chgData name="gojhchoi99@gmail.com" userId="7c3550ba10e1e361" providerId="LiveId" clId="{5CD33E42-939E-4FEA-AE5B-AECA4122BECB}" dt="2020-04-27T09:06:19.665" v="1615" actId="478"/>
          <ac:spMkLst>
            <pc:docMk/>
            <pc:sldMk cId="0" sldId="258"/>
            <ac:spMk id="155" creationId="{00000000-0000-0000-0000-000000000000}"/>
          </ac:spMkLst>
        </pc:spChg>
        <pc:spChg chg="mod">
          <ac:chgData name="gojhchoi99@gmail.com" userId="7c3550ba10e1e361" providerId="LiveId" clId="{5CD33E42-939E-4FEA-AE5B-AECA4122BECB}" dt="2020-04-27T09:05:50.630" v="1608" actId="1076"/>
          <ac:spMkLst>
            <pc:docMk/>
            <pc:sldMk cId="0" sldId="258"/>
            <ac:spMk id="156" creationId="{00000000-0000-0000-0000-000000000000}"/>
          </ac:spMkLst>
        </pc:spChg>
        <pc:spChg chg="mod">
          <ac:chgData name="gojhchoi99@gmail.com" userId="7c3550ba10e1e361" providerId="LiveId" clId="{5CD33E42-939E-4FEA-AE5B-AECA4122BECB}" dt="2020-04-27T09:05:31.192" v="1603" actId="1076"/>
          <ac:spMkLst>
            <pc:docMk/>
            <pc:sldMk cId="0" sldId="258"/>
            <ac:spMk id="157" creationId="{00000000-0000-0000-0000-000000000000}"/>
          </ac:spMkLst>
        </pc:spChg>
        <pc:spChg chg="mod">
          <ac:chgData name="gojhchoi99@gmail.com" userId="7c3550ba10e1e361" providerId="LiveId" clId="{5CD33E42-939E-4FEA-AE5B-AECA4122BECB}" dt="2020-04-27T09:04:18.972" v="1554" actId="1076"/>
          <ac:spMkLst>
            <pc:docMk/>
            <pc:sldMk cId="0" sldId="258"/>
            <ac:spMk id="158" creationId="{00000000-0000-0000-0000-000000000000}"/>
          </ac:spMkLst>
        </pc:spChg>
        <pc:picChg chg="add">
          <ac:chgData name="gojhchoi99@gmail.com" userId="7c3550ba10e1e361" providerId="LiveId" clId="{5CD33E42-939E-4FEA-AE5B-AECA4122BECB}" dt="2020-04-27T09:04:20.821" v="1555"/>
          <ac:picMkLst>
            <pc:docMk/>
            <pc:sldMk cId="0" sldId="258"/>
            <ac:picMk id="19" creationId="{3D22F195-8B5D-4D20-B2FA-22F351296739}"/>
          </ac:picMkLst>
        </pc:picChg>
      </pc:sldChg>
      <pc:sldChg chg="addSp delSp modSp ord modAnim">
        <pc:chgData name="gojhchoi99@gmail.com" userId="7c3550ba10e1e361" providerId="LiveId" clId="{5CD33E42-939E-4FEA-AE5B-AECA4122BECB}" dt="2020-04-27T09:11:19.322" v="1657"/>
        <pc:sldMkLst>
          <pc:docMk/>
          <pc:sldMk cId="0" sldId="259"/>
        </pc:sldMkLst>
        <pc:spChg chg="add mod">
          <ac:chgData name="gojhchoi99@gmail.com" userId="7c3550ba10e1e361" providerId="LiveId" clId="{5CD33E42-939E-4FEA-AE5B-AECA4122BECB}" dt="2020-04-25T02:10:18.067" v="163" actId="1037"/>
          <ac:spMkLst>
            <pc:docMk/>
            <pc:sldMk cId="0" sldId="259"/>
            <ac:spMk id="8" creationId="{740A23B9-7452-497D-9C17-A85B4E059AD7}"/>
          </ac:spMkLst>
        </pc:spChg>
        <pc:spChg chg="add mod">
          <ac:chgData name="gojhchoi99@gmail.com" userId="7c3550ba10e1e361" providerId="LiveId" clId="{5CD33E42-939E-4FEA-AE5B-AECA4122BECB}" dt="2020-04-25T02:10:08.028" v="160" actId="1038"/>
          <ac:spMkLst>
            <pc:docMk/>
            <pc:sldMk cId="0" sldId="259"/>
            <ac:spMk id="9" creationId="{CF3BA9C4-1604-4C5A-B1DB-281C5E432191}"/>
          </ac:spMkLst>
        </pc:spChg>
        <pc:spChg chg="add del">
          <ac:chgData name="gojhchoi99@gmail.com" userId="7c3550ba10e1e361" providerId="LiveId" clId="{5CD33E42-939E-4FEA-AE5B-AECA4122BECB}" dt="2020-04-27T09:11:19.322" v="1657"/>
          <ac:spMkLst>
            <pc:docMk/>
            <pc:sldMk cId="0" sldId="259"/>
            <ac:spMk id="10" creationId="{4C53EA9C-0C88-4302-81D7-D3F8DDC666C6}"/>
          </ac:spMkLst>
        </pc:spChg>
      </pc:sldChg>
      <pc:sldChg chg="addSp delSp modSp add del modAnim">
        <pc:chgData name="gojhchoi99@gmail.com" userId="7c3550ba10e1e361" providerId="LiveId" clId="{5CD33E42-939E-4FEA-AE5B-AECA4122BECB}" dt="2020-04-27T23:48:21.576" v="3312" actId="1076"/>
        <pc:sldMkLst>
          <pc:docMk/>
          <pc:sldMk cId="0" sldId="260"/>
        </pc:sldMkLst>
        <pc:spChg chg="add mod">
          <ac:chgData name="gojhchoi99@gmail.com" userId="7c3550ba10e1e361" providerId="LiveId" clId="{5CD33E42-939E-4FEA-AE5B-AECA4122BECB}" dt="2020-04-27T23:48:21.576" v="3312" actId="1076"/>
          <ac:spMkLst>
            <pc:docMk/>
            <pc:sldMk cId="0" sldId="260"/>
            <ac:spMk id="5" creationId="{3C152486-9505-4E42-AFA7-129CC359EE9F}"/>
          </ac:spMkLst>
        </pc:spChg>
        <pc:spChg chg="mod">
          <ac:chgData name="gojhchoi99@gmail.com" userId="7c3550ba10e1e361" providerId="LiveId" clId="{5CD33E42-939E-4FEA-AE5B-AECA4122BECB}" dt="2020-04-25T02:57:19.562" v="501" actId="20577"/>
          <ac:spMkLst>
            <pc:docMk/>
            <pc:sldMk cId="0" sldId="260"/>
            <ac:spMk id="173" creationId="{00000000-0000-0000-0000-000000000000}"/>
          </ac:spMkLst>
        </pc:spChg>
        <pc:picChg chg="add del mod">
          <ac:chgData name="gojhchoi99@gmail.com" userId="7c3550ba10e1e361" providerId="LiveId" clId="{5CD33E42-939E-4FEA-AE5B-AECA4122BECB}" dt="2020-04-25T02:56:59.836" v="465" actId="478"/>
          <ac:picMkLst>
            <pc:docMk/>
            <pc:sldMk cId="0" sldId="260"/>
            <ac:picMk id="3" creationId="{8AB70B8C-2DF1-483B-AB52-1401917B2A2C}"/>
          </ac:picMkLst>
        </pc:picChg>
        <pc:picChg chg="add mod modCrop">
          <ac:chgData name="gojhchoi99@gmail.com" userId="7c3550ba10e1e361" providerId="LiveId" clId="{5CD33E42-939E-4FEA-AE5B-AECA4122BECB}" dt="2020-04-27T22:06:57.462" v="3161" actId="1076"/>
          <ac:picMkLst>
            <pc:docMk/>
            <pc:sldMk cId="0" sldId="260"/>
            <ac:picMk id="4" creationId="{473AD867-324F-447A-8BE8-BF77A0E3223A}"/>
          </ac:picMkLst>
        </pc:picChg>
        <pc:picChg chg="del">
          <ac:chgData name="gojhchoi99@gmail.com" userId="7c3550ba10e1e361" providerId="LiveId" clId="{5CD33E42-939E-4FEA-AE5B-AECA4122BECB}" dt="2020-04-25T02:53:40.924" v="451" actId="478"/>
          <ac:picMkLst>
            <pc:docMk/>
            <pc:sldMk cId="0" sldId="260"/>
            <ac:picMk id="1026" creationId="{4BE33F41-DEA9-4524-9A98-25C4CE730756}"/>
          </ac:picMkLst>
        </pc:picChg>
      </pc:sldChg>
      <pc:sldChg chg="delSp del">
        <pc:chgData name="gojhchoi99@gmail.com" userId="7c3550ba10e1e361" providerId="LiveId" clId="{5CD33E42-939E-4FEA-AE5B-AECA4122BECB}" dt="2020-04-25T03:18:54.813" v="1059" actId="47"/>
        <pc:sldMkLst>
          <pc:docMk/>
          <pc:sldMk cId="0" sldId="261"/>
        </pc:sldMkLst>
        <pc:spChg chg="del">
          <ac:chgData name="gojhchoi99@gmail.com" userId="7c3550ba10e1e361" providerId="LiveId" clId="{5CD33E42-939E-4FEA-AE5B-AECA4122BECB}" dt="2020-04-25T03:17:41.837" v="1052" actId="478"/>
          <ac:spMkLst>
            <pc:docMk/>
            <pc:sldMk cId="0" sldId="261"/>
            <ac:spMk id="180" creationId="{00000000-0000-0000-0000-000000000000}"/>
          </ac:spMkLst>
        </pc:spChg>
      </pc:sldChg>
      <pc:sldChg chg="addSp delSp modSp ord delAnim modAnim modNotesTx">
        <pc:chgData name="gojhchoi99@gmail.com" userId="7c3550ba10e1e361" providerId="LiveId" clId="{5CD33E42-939E-4FEA-AE5B-AECA4122BECB}" dt="2020-04-28T15:33:33.594" v="3889" actId="20577"/>
        <pc:sldMkLst>
          <pc:docMk/>
          <pc:sldMk cId="0" sldId="262"/>
        </pc:sldMkLst>
        <pc:spChg chg="add mod">
          <ac:chgData name="gojhchoi99@gmail.com" userId="7c3550ba10e1e361" providerId="LiveId" clId="{5CD33E42-939E-4FEA-AE5B-AECA4122BECB}" dt="2020-04-28T15:33:33.594" v="3889" actId="20577"/>
          <ac:spMkLst>
            <pc:docMk/>
            <pc:sldMk cId="0" sldId="262"/>
            <ac:spMk id="3" creationId="{BF522FEF-3C33-491E-9F73-26FD5610C5BE}"/>
          </ac:spMkLst>
        </pc:spChg>
        <pc:spChg chg="add del mod">
          <ac:chgData name="gojhchoi99@gmail.com" userId="7c3550ba10e1e361" providerId="LiveId" clId="{5CD33E42-939E-4FEA-AE5B-AECA4122BECB}" dt="2020-04-23T23:09:35.080" v="81"/>
          <ac:spMkLst>
            <pc:docMk/>
            <pc:sldMk cId="0" sldId="262"/>
            <ac:spMk id="15" creationId="{FD206CA5-4000-4391-B9FA-2C3A7F80991E}"/>
          </ac:spMkLst>
        </pc:spChg>
        <pc:picChg chg="add del mod">
          <ac:chgData name="gojhchoi99@gmail.com" userId="7c3550ba10e1e361" providerId="LiveId" clId="{5CD33E42-939E-4FEA-AE5B-AECA4122BECB}" dt="2020-04-24T00:33:46.227" v="98" actId="21"/>
          <ac:picMkLst>
            <pc:docMk/>
            <pc:sldMk cId="0" sldId="262"/>
            <ac:picMk id="2" creationId="{875487C0-38D1-4085-BE48-6898D16ACBE5}"/>
          </ac:picMkLst>
        </pc:picChg>
        <pc:picChg chg="add mod">
          <ac:chgData name="gojhchoi99@gmail.com" userId="7c3550ba10e1e361" providerId="LiveId" clId="{5CD33E42-939E-4FEA-AE5B-AECA4122BECB}" dt="2020-04-27T09:59:05.137" v="3060" actId="1440"/>
          <ac:picMkLst>
            <pc:docMk/>
            <pc:sldMk cId="0" sldId="262"/>
            <ac:picMk id="2" creationId="{BB871037-6DA4-4946-A2E0-866B3DAA358A}"/>
          </ac:picMkLst>
        </pc:picChg>
        <pc:picChg chg="add del mod">
          <ac:chgData name="gojhchoi99@gmail.com" userId="7c3550ba10e1e361" providerId="LiveId" clId="{5CD33E42-939E-4FEA-AE5B-AECA4122BECB}" dt="2020-04-25T03:20:04.894" v="1181" actId="478"/>
          <ac:picMkLst>
            <pc:docMk/>
            <pc:sldMk cId="0" sldId="262"/>
            <ac:picMk id="3" creationId="{16E93087-DAED-4760-85D1-9CB9CB53CAA6}"/>
          </ac:picMkLst>
        </pc:picChg>
        <pc:picChg chg="add del mod">
          <ac:chgData name="gojhchoi99@gmail.com" userId="7c3550ba10e1e361" providerId="LiveId" clId="{5CD33E42-939E-4FEA-AE5B-AECA4122BECB}" dt="2020-04-24T00:44:11.809" v="106" actId="478"/>
          <ac:picMkLst>
            <pc:docMk/>
            <pc:sldMk cId="0" sldId="262"/>
            <ac:picMk id="4" creationId="{A90C9956-FBED-45B7-9B49-4E2F245480EB}"/>
          </ac:picMkLst>
        </pc:picChg>
        <pc:picChg chg="add del mod">
          <ac:chgData name="gojhchoi99@gmail.com" userId="7c3550ba10e1e361" providerId="LiveId" clId="{5CD33E42-939E-4FEA-AE5B-AECA4122BECB}" dt="2020-04-24T00:45:03.236" v="109" actId="21"/>
          <ac:picMkLst>
            <pc:docMk/>
            <pc:sldMk cId="0" sldId="262"/>
            <ac:picMk id="5" creationId="{B5CA23C6-B5BA-4733-A0DD-75EDFA8D6490}"/>
          </ac:picMkLst>
        </pc:picChg>
        <pc:picChg chg="mod">
          <ac:chgData name="gojhchoi99@gmail.com" userId="7c3550ba10e1e361" providerId="LiveId" clId="{5CD33E42-939E-4FEA-AE5B-AECA4122BECB}" dt="2020-04-27T09:59:16.219" v="3078" actId="1037"/>
          <ac:picMkLst>
            <pc:docMk/>
            <pc:sldMk cId="0" sldId="262"/>
            <ac:picMk id="194" creationId="{00000000-0000-0000-0000-000000000000}"/>
          </ac:picMkLst>
        </pc:picChg>
        <pc:picChg chg="mod">
          <ac:chgData name="gojhchoi99@gmail.com" userId="7c3550ba10e1e361" providerId="LiveId" clId="{5CD33E42-939E-4FEA-AE5B-AECA4122BECB}" dt="2020-04-27T09:59:16.219" v="3078" actId="1037"/>
          <ac:picMkLst>
            <pc:docMk/>
            <pc:sldMk cId="0" sldId="262"/>
            <ac:picMk id="198" creationId="{00000000-0000-0000-0000-000000000000}"/>
          </ac:picMkLst>
        </pc:picChg>
      </pc:sldChg>
      <pc:sldChg chg="addSp delSp modSp addAnim delAnim modAnim">
        <pc:chgData name="gojhchoi99@gmail.com" userId="7c3550ba10e1e361" providerId="LiveId" clId="{5CD33E42-939E-4FEA-AE5B-AECA4122BECB}" dt="2020-04-28T16:47:58.526" v="3993" actId="14100"/>
        <pc:sldMkLst>
          <pc:docMk/>
          <pc:sldMk cId="0" sldId="263"/>
        </pc:sldMkLst>
        <pc:spChg chg="add del mod">
          <ac:chgData name="gojhchoi99@gmail.com" userId="7c3550ba10e1e361" providerId="LiveId" clId="{5CD33E42-939E-4FEA-AE5B-AECA4122BECB}" dt="2020-04-25T03:18:11.147" v="1054" actId="478"/>
          <ac:spMkLst>
            <pc:docMk/>
            <pc:sldMk cId="0" sldId="263"/>
            <ac:spMk id="3" creationId="{AA326225-3CB9-46AF-9B18-44744371E17A}"/>
          </ac:spMkLst>
        </pc:spChg>
        <pc:spChg chg="add del">
          <ac:chgData name="gojhchoi99@gmail.com" userId="7c3550ba10e1e361" providerId="LiveId" clId="{5CD33E42-939E-4FEA-AE5B-AECA4122BECB}" dt="2020-04-28T15:28:03.601" v="3823" actId="478"/>
          <ac:spMkLst>
            <pc:docMk/>
            <pc:sldMk cId="0" sldId="263"/>
            <ac:spMk id="4" creationId="{810FFAD7-71E8-42FD-9409-6BB1EBD004F2}"/>
          </ac:spMkLst>
        </pc:spChg>
        <pc:spChg chg="add del">
          <ac:chgData name="gojhchoi99@gmail.com" userId="7c3550ba10e1e361" providerId="LiveId" clId="{5CD33E42-939E-4FEA-AE5B-AECA4122BECB}" dt="2020-04-28T15:28:03.601" v="3823" actId="478"/>
          <ac:spMkLst>
            <pc:docMk/>
            <pc:sldMk cId="0" sldId="263"/>
            <ac:spMk id="5" creationId="{8D92E9EA-7222-4F41-BDE0-4E2021090EF5}"/>
          </ac:spMkLst>
        </pc:spChg>
        <pc:spChg chg="add">
          <ac:chgData name="gojhchoi99@gmail.com" userId="7c3550ba10e1e361" providerId="LiveId" clId="{5CD33E42-939E-4FEA-AE5B-AECA4122BECB}" dt="2020-04-28T15:29:28.668" v="3824"/>
          <ac:spMkLst>
            <pc:docMk/>
            <pc:sldMk cId="0" sldId="263"/>
            <ac:spMk id="6" creationId="{780FC86F-3E9F-4192-9C1D-4138C0F1CEAD}"/>
          </ac:spMkLst>
        </pc:spChg>
        <pc:spChg chg="add mod">
          <ac:chgData name="gojhchoi99@gmail.com" userId="7c3550ba10e1e361" providerId="LiveId" clId="{5CD33E42-939E-4FEA-AE5B-AECA4122BECB}" dt="2020-04-28T16:47:49.562" v="3992" actId="1076"/>
          <ac:spMkLst>
            <pc:docMk/>
            <pc:sldMk cId="0" sldId="263"/>
            <ac:spMk id="7" creationId="{DD6A9364-EA80-4EC4-B81B-32039E4A53A4}"/>
          </ac:spMkLst>
        </pc:spChg>
        <pc:spChg chg="add mod">
          <ac:chgData name="gojhchoi99@gmail.com" userId="7c3550ba10e1e361" providerId="LiveId" clId="{5CD33E42-939E-4FEA-AE5B-AECA4122BECB}" dt="2020-04-28T16:47:58.526" v="3993" actId="14100"/>
          <ac:spMkLst>
            <pc:docMk/>
            <pc:sldMk cId="0" sldId="263"/>
            <ac:spMk id="8" creationId="{5AB77803-9656-4129-BB5B-263F74C479EE}"/>
          </ac:spMkLst>
        </pc:spChg>
        <pc:spChg chg="del">
          <ac:chgData name="gojhchoi99@gmail.com" userId="7c3550ba10e1e361" providerId="LiveId" clId="{5CD33E42-939E-4FEA-AE5B-AECA4122BECB}" dt="2020-04-25T03:21:13.668" v="1182" actId="478"/>
          <ac:spMkLst>
            <pc:docMk/>
            <pc:sldMk cId="0" sldId="263"/>
            <ac:spMk id="203" creationId="{00000000-0000-0000-0000-000000000000}"/>
          </ac:spMkLst>
        </pc:spChg>
      </pc:sldChg>
      <pc:sldChg chg="add del">
        <pc:chgData name="gojhchoi99@gmail.com" userId="7c3550ba10e1e361" providerId="LiveId" clId="{5CD33E42-939E-4FEA-AE5B-AECA4122BECB}" dt="2020-04-25T02:53:22.884" v="447" actId="47"/>
        <pc:sldMkLst>
          <pc:docMk/>
          <pc:sldMk cId="2747136500" sldId="264"/>
        </pc:sldMkLst>
      </pc:sldChg>
      <pc:sldChg chg="addSp delSp modSp add delAnim modAnim">
        <pc:chgData name="gojhchoi99@gmail.com" userId="7c3550ba10e1e361" providerId="LiveId" clId="{5CD33E42-939E-4FEA-AE5B-AECA4122BECB}" dt="2020-04-27T23:48:37.453" v="3316" actId="1076"/>
        <pc:sldMkLst>
          <pc:docMk/>
          <pc:sldMk cId="2442097937" sldId="265"/>
        </pc:sldMkLst>
        <pc:spChg chg="add mod">
          <ac:chgData name="gojhchoi99@gmail.com" userId="7c3550ba10e1e361" providerId="LiveId" clId="{5CD33E42-939E-4FEA-AE5B-AECA4122BECB}" dt="2020-04-25T03:09:10.894" v="980" actId="1076"/>
          <ac:spMkLst>
            <pc:docMk/>
            <pc:sldMk cId="2442097937" sldId="265"/>
            <ac:spMk id="3" creationId="{1E4F8AE0-67C9-4E35-9F57-16ACE7A7C15F}"/>
          </ac:spMkLst>
        </pc:spChg>
        <pc:spChg chg="add del mod">
          <ac:chgData name="gojhchoi99@gmail.com" userId="7c3550ba10e1e361" providerId="LiveId" clId="{5CD33E42-939E-4FEA-AE5B-AECA4122BECB}" dt="2020-04-25T03:08:36.414" v="974" actId="478"/>
          <ac:spMkLst>
            <pc:docMk/>
            <pc:sldMk cId="2442097937" sldId="265"/>
            <ac:spMk id="4" creationId="{318E282E-B6CD-4F34-9F04-A995981F4A0F}"/>
          </ac:spMkLst>
        </pc:spChg>
        <pc:spChg chg="add mod">
          <ac:chgData name="gojhchoi99@gmail.com" userId="7c3550ba10e1e361" providerId="LiveId" clId="{5CD33E42-939E-4FEA-AE5B-AECA4122BECB}" dt="2020-04-25T03:10:07.344" v="997" actId="1036"/>
          <ac:spMkLst>
            <pc:docMk/>
            <pc:sldMk cId="2442097937" sldId="265"/>
            <ac:spMk id="5" creationId="{69DB2963-7B09-4A8C-BF5F-55D4886F8A86}"/>
          </ac:spMkLst>
        </pc:spChg>
        <pc:spChg chg="add mod">
          <ac:chgData name="gojhchoi99@gmail.com" userId="7c3550ba10e1e361" providerId="LiveId" clId="{5CD33E42-939E-4FEA-AE5B-AECA4122BECB}" dt="2020-04-25T03:10:07.344" v="997" actId="1036"/>
          <ac:spMkLst>
            <pc:docMk/>
            <pc:sldMk cId="2442097937" sldId="265"/>
            <ac:spMk id="6" creationId="{2F9F0F41-E2BC-4F87-8F34-C3114173D17C}"/>
          </ac:spMkLst>
        </pc:spChg>
        <pc:spChg chg="add mod">
          <ac:chgData name="gojhchoi99@gmail.com" userId="7c3550ba10e1e361" providerId="LiveId" clId="{5CD33E42-939E-4FEA-AE5B-AECA4122BECB}" dt="2020-04-25T03:10:07.344" v="997" actId="1036"/>
          <ac:spMkLst>
            <pc:docMk/>
            <pc:sldMk cId="2442097937" sldId="265"/>
            <ac:spMk id="7" creationId="{BF10BE50-882B-4988-A3E0-F4AB42E31801}"/>
          </ac:spMkLst>
        </pc:spChg>
        <pc:spChg chg="add mod">
          <ac:chgData name="gojhchoi99@gmail.com" userId="7c3550ba10e1e361" providerId="LiveId" clId="{5CD33E42-939E-4FEA-AE5B-AECA4122BECB}" dt="2020-04-25T03:10:07.344" v="997" actId="1036"/>
          <ac:spMkLst>
            <pc:docMk/>
            <pc:sldMk cId="2442097937" sldId="265"/>
            <ac:spMk id="8" creationId="{7447ADCD-597E-4250-821D-F0D970544DBF}"/>
          </ac:spMkLst>
        </pc:spChg>
        <pc:spChg chg="add">
          <ac:chgData name="gojhchoi99@gmail.com" userId="7c3550ba10e1e361" providerId="LiveId" clId="{5CD33E42-939E-4FEA-AE5B-AECA4122BECB}" dt="2020-04-25T03:01:04.579" v="539"/>
          <ac:spMkLst>
            <pc:docMk/>
            <pc:sldMk cId="2442097937" sldId="265"/>
            <ac:spMk id="9" creationId="{4911F48F-1492-4200-801E-DBE832EA3A14}"/>
          </ac:spMkLst>
        </pc:spChg>
        <pc:spChg chg="add mod">
          <ac:chgData name="gojhchoi99@gmail.com" userId="7c3550ba10e1e361" providerId="LiveId" clId="{5CD33E42-939E-4FEA-AE5B-AECA4122BECB}" dt="2020-04-25T03:09:22.702" v="985"/>
          <ac:spMkLst>
            <pc:docMk/>
            <pc:sldMk cId="2442097937" sldId="265"/>
            <ac:spMk id="10" creationId="{140D4161-CCCA-4279-A32F-FD763473E7E2}"/>
          </ac:spMkLst>
        </pc:spChg>
        <pc:spChg chg="add mod">
          <ac:chgData name="gojhchoi99@gmail.com" userId="7c3550ba10e1e361" providerId="LiveId" clId="{5CD33E42-939E-4FEA-AE5B-AECA4122BECB}" dt="2020-04-27T23:48:37.453" v="3316" actId="1076"/>
          <ac:spMkLst>
            <pc:docMk/>
            <pc:sldMk cId="2442097937" sldId="265"/>
            <ac:spMk id="11" creationId="{0FE7D9B7-7A02-45DC-9B02-4B0DA565627F}"/>
          </ac:spMkLst>
        </pc:spChg>
        <pc:picChg chg="add del mod">
          <ac:chgData name="gojhchoi99@gmail.com" userId="7c3550ba10e1e361" providerId="LiveId" clId="{5CD33E42-939E-4FEA-AE5B-AECA4122BECB}" dt="2020-04-27T22:13:24.619" v="3206" actId="478"/>
          <ac:picMkLst>
            <pc:docMk/>
            <pc:sldMk cId="2442097937" sldId="265"/>
            <ac:picMk id="2" creationId="{57852EA4-C759-4085-8CF3-89895C51F6F6}"/>
          </ac:picMkLst>
        </pc:picChg>
        <pc:picChg chg="add mod">
          <ac:chgData name="gojhchoi99@gmail.com" userId="7c3550ba10e1e361" providerId="LiveId" clId="{5CD33E42-939E-4FEA-AE5B-AECA4122BECB}" dt="2020-04-27T22:13:52.240" v="3212" actId="1440"/>
          <ac:picMkLst>
            <pc:docMk/>
            <pc:sldMk cId="2442097937" sldId="265"/>
            <ac:picMk id="4" creationId="{9BAABDF8-FC22-4E5C-8487-113BC491A695}"/>
          </ac:picMkLst>
        </pc:picChg>
      </pc:sldChg>
      <pc:sldChg chg="addSp delSp modSp add">
        <pc:chgData name="gojhchoi99@gmail.com" userId="7c3550ba10e1e361" providerId="LiveId" clId="{5CD33E42-939E-4FEA-AE5B-AECA4122BECB}" dt="2020-04-28T15:05:13.128" v="3448" actId="1076"/>
        <pc:sldMkLst>
          <pc:docMk/>
          <pc:sldMk cId="1764398474" sldId="266"/>
        </pc:sldMkLst>
        <pc:spChg chg="del">
          <ac:chgData name="gojhchoi99@gmail.com" userId="7c3550ba10e1e361" providerId="LiveId" clId="{5CD33E42-939E-4FEA-AE5B-AECA4122BECB}" dt="2020-04-27T08:53:34.350" v="1279"/>
          <ac:spMkLst>
            <pc:docMk/>
            <pc:sldMk cId="1764398474" sldId="266"/>
            <ac:spMk id="2" creationId="{5F46448F-2812-4BD1-9ECC-DC94DA8F300C}"/>
          </ac:spMkLst>
        </pc:spChg>
        <pc:spChg chg="del">
          <ac:chgData name="gojhchoi99@gmail.com" userId="7c3550ba10e1e361" providerId="LiveId" clId="{5CD33E42-939E-4FEA-AE5B-AECA4122BECB}" dt="2020-04-27T08:53:34.350" v="1279"/>
          <ac:spMkLst>
            <pc:docMk/>
            <pc:sldMk cId="1764398474" sldId="266"/>
            <ac:spMk id="3" creationId="{3778619B-235D-45D9-9FBC-11C90955F109}"/>
          </ac:spMkLst>
        </pc:spChg>
        <pc:spChg chg="add mod">
          <ac:chgData name="gojhchoi99@gmail.com" userId="7c3550ba10e1e361" providerId="LiveId" clId="{5CD33E42-939E-4FEA-AE5B-AECA4122BECB}" dt="2020-04-28T15:05:06.981" v="3447" actId="14100"/>
          <ac:spMkLst>
            <pc:docMk/>
            <pc:sldMk cId="1764398474" sldId="266"/>
            <ac:spMk id="4" creationId="{DC6C4B82-BB55-4C01-8E73-6CA1086D99E9}"/>
          </ac:spMkLst>
        </pc:spChg>
        <pc:spChg chg="add">
          <ac:chgData name="gojhchoi99@gmail.com" userId="7c3550ba10e1e361" providerId="LiveId" clId="{5CD33E42-939E-4FEA-AE5B-AECA4122BECB}" dt="2020-04-27T08:53:26.365" v="1278"/>
          <ac:spMkLst>
            <pc:docMk/>
            <pc:sldMk cId="1764398474" sldId="266"/>
            <ac:spMk id="5" creationId="{4B05C729-6450-406D-97F2-5BADCEDC36DA}"/>
          </ac:spMkLst>
        </pc:spChg>
        <pc:spChg chg="add mod">
          <ac:chgData name="gojhchoi99@gmail.com" userId="7c3550ba10e1e361" providerId="LiveId" clId="{5CD33E42-939E-4FEA-AE5B-AECA4122BECB}" dt="2020-04-28T15:05:13.128" v="3448" actId="1076"/>
          <ac:spMkLst>
            <pc:docMk/>
            <pc:sldMk cId="1764398474" sldId="266"/>
            <ac:spMk id="6" creationId="{C78C5008-2A67-4E82-95EB-7990D7427B47}"/>
          </ac:spMkLst>
        </pc:spChg>
      </pc:sldChg>
      <pc:sldChg chg="addSp modSp add ord modAnim">
        <pc:chgData name="gojhchoi99@gmail.com" userId="7c3550ba10e1e361" providerId="LiveId" clId="{5CD33E42-939E-4FEA-AE5B-AECA4122BECB}" dt="2020-04-28T18:36:23.492" v="3994" actId="14100"/>
        <pc:sldMkLst>
          <pc:docMk/>
          <pc:sldMk cId="3825491342" sldId="267"/>
        </pc:sldMkLst>
        <pc:spChg chg="add">
          <ac:chgData name="gojhchoi99@gmail.com" userId="7c3550ba10e1e361" providerId="LiveId" clId="{5CD33E42-939E-4FEA-AE5B-AECA4122BECB}" dt="2020-04-27T08:59:46.459" v="1529"/>
          <ac:spMkLst>
            <pc:docMk/>
            <pc:sldMk cId="3825491342" sldId="267"/>
            <ac:spMk id="2" creationId="{BDE224A1-8924-4BBA-B460-9A77BFE38682}"/>
          </ac:spMkLst>
        </pc:spChg>
        <pc:spChg chg="add">
          <ac:chgData name="gojhchoi99@gmail.com" userId="7c3550ba10e1e361" providerId="LiveId" clId="{5CD33E42-939E-4FEA-AE5B-AECA4122BECB}" dt="2020-04-27T08:59:46.459" v="1529"/>
          <ac:spMkLst>
            <pc:docMk/>
            <pc:sldMk cId="3825491342" sldId="267"/>
            <ac:spMk id="4" creationId="{E39DA4D6-0523-4B59-9B45-B7473D273B77}"/>
          </ac:spMkLst>
        </pc:spChg>
        <pc:spChg chg="add">
          <ac:chgData name="gojhchoi99@gmail.com" userId="7c3550ba10e1e361" providerId="LiveId" clId="{5CD33E42-939E-4FEA-AE5B-AECA4122BECB}" dt="2020-04-27T08:59:46.459" v="1529"/>
          <ac:spMkLst>
            <pc:docMk/>
            <pc:sldMk cId="3825491342" sldId="267"/>
            <ac:spMk id="5" creationId="{957DFB60-4141-4439-8B29-5581A90DC2D1}"/>
          </ac:spMkLst>
        </pc:spChg>
        <pc:spChg chg="add mod">
          <ac:chgData name="gojhchoi99@gmail.com" userId="7c3550ba10e1e361" providerId="LiveId" clId="{5CD33E42-939E-4FEA-AE5B-AECA4122BECB}" dt="2020-04-28T18:36:23.492" v="3994" actId="14100"/>
          <ac:spMkLst>
            <pc:docMk/>
            <pc:sldMk cId="3825491342" sldId="267"/>
            <ac:spMk id="6" creationId="{1A8B7D83-9C6E-43E9-9FAB-48CC6F4FE01D}"/>
          </ac:spMkLst>
        </pc:spChg>
        <pc:spChg chg="add">
          <ac:chgData name="gojhchoi99@gmail.com" userId="7c3550ba10e1e361" providerId="LiveId" clId="{5CD33E42-939E-4FEA-AE5B-AECA4122BECB}" dt="2020-04-27T08:59:46.459" v="1529"/>
          <ac:spMkLst>
            <pc:docMk/>
            <pc:sldMk cId="3825491342" sldId="267"/>
            <ac:spMk id="7" creationId="{60F036EA-9B76-481F-9276-5A14C7E8130B}"/>
          </ac:spMkLst>
        </pc:spChg>
        <pc:spChg chg="add mod">
          <ac:chgData name="gojhchoi99@gmail.com" userId="7c3550ba10e1e361" providerId="LiveId" clId="{5CD33E42-939E-4FEA-AE5B-AECA4122BECB}" dt="2020-04-27T23:47:59.832" v="3310" actId="1076"/>
          <ac:spMkLst>
            <pc:docMk/>
            <pc:sldMk cId="3825491342" sldId="267"/>
            <ac:spMk id="8" creationId="{41A08158-34E0-452D-BE8F-20235AC3D8E1}"/>
          </ac:spMkLst>
        </pc:spChg>
        <pc:picChg chg="add">
          <ac:chgData name="gojhchoi99@gmail.com" userId="7c3550ba10e1e361" providerId="LiveId" clId="{5CD33E42-939E-4FEA-AE5B-AECA4122BECB}" dt="2020-04-27T08:59:46.459" v="1529"/>
          <ac:picMkLst>
            <pc:docMk/>
            <pc:sldMk cId="3825491342" sldId="267"/>
            <ac:picMk id="3" creationId="{70EC2314-3938-4ECA-B515-CF8C88FC68AE}"/>
          </ac:picMkLst>
        </pc:picChg>
      </pc:sldChg>
      <pc:sldChg chg="addSp delSp modSp add delAnim modAnim">
        <pc:chgData name="gojhchoi99@gmail.com" userId="7c3550ba10e1e361" providerId="LiveId" clId="{5CD33E42-939E-4FEA-AE5B-AECA4122BECB}" dt="2020-04-28T15:05:37.392" v="3450"/>
        <pc:sldMkLst>
          <pc:docMk/>
          <pc:sldMk cId="0" sldId="268"/>
        </pc:sldMkLst>
        <pc:spChg chg="del">
          <ac:chgData name="gojhchoi99@gmail.com" userId="7c3550ba10e1e361" providerId="LiveId" clId="{5CD33E42-939E-4FEA-AE5B-AECA4122BECB}" dt="2020-04-28T15:05:24.640" v="3449" actId="478"/>
          <ac:spMkLst>
            <pc:docMk/>
            <pc:sldMk cId="0" sldId="268"/>
            <ac:spMk id="5" creationId="{715FA78A-6056-442A-AB1D-CFC89F175A9B}"/>
          </ac:spMkLst>
        </pc:spChg>
        <pc:spChg chg="del">
          <ac:chgData name="gojhchoi99@gmail.com" userId="7c3550ba10e1e361" providerId="LiveId" clId="{5CD33E42-939E-4FEA-AE5B-AECA4122BECB}" dt="2020-04-28T15:05:24.640" v="3449" actId="478"/>
          <ac:spMkLst>
            <pc:docMk/>
            <pc:sldMk cId="0" sldId="268"/>
            <ac:spMk id="7" creationId="{DB2AD864-F223-4EC2-8191-B3F50738C5FB}"/>
          </ac:spMkLst>
        </pc:spChg>
        <pc:spChg chg="del">
          <ac:chgData name="gojhchoi99@gmail.com" userId="7c3550ba10e1e361" providerId="LiveId" clId="{5CD33E42-939E-4FEA-AE5B-AECA4122BECB}" dt="2020-04-28T15:05:24.640" v="3449" actId="478"/>
          <ac:spMkLst>
            <pc:docMk/>
            <pc:sldMk cId="0" sldId="268"/>
            <ac:spMk id="8" creationId="{A9769F69-C54F-4464-B4BF-59386A419307}"/>
          </ac:spMkLst>
        </pc:spChg>
        <pc:spChg chg="del">
          <ac:chgData name="gojhchoi99@gmail.com" userId="7c3550ba10e1e361" providerId="LiveId" clId="{5CD33E42-939E-4FEA-AE5B-AECA4122BECB}" dt="2020-04-28T15:05:24.640" v="3449" actId="478"/>
          <ac:spMkLst>
            <pc:docMk/>
            <pc:sldMk cId="0" sldId="268"/>
            <ac:spMk id="9" creationId="{C77C719E-209B-49C3-9DEC-A5B649AF5E47}"/>
          </ac:spMkLst>
        </pc:spChg>
        <pc:spChg chg="add del mod">
          <ac:chgData name="gojhchoi99@gmail.com" userId="7c3550ba10e1e361" providerId="LiveId" clId="{5CD33E42-939E-4FEA-AE5B-AECA4122BECB}" dt="2020-04-28T15:05:24.640" v="3449" actId="478"/>
          <ac:spMkLst>
            <pc:docMk/>
            <pc:sldMk cId="0" sldId="268"/>
            <ac:spMk id="10" creationId="{1D27CB80-CAC0-4705-B2B5-B92CC9F844C0}"/>
          </ac:spMkLst>
        </pc:spChg>
        <pc:spChg chg="add">
          <ac:chgData name="gojhchoi99@gmail.com" userId="7c3550ba10e1e361" providerId="LiveId" clId="{5CD33E42-939E-4FEA-AE5B-AECA4122BECB}" dt="2020-04-28T15:05:37.392" v="3450"/>
          <ac:spMkLst>
            <pc:docMk/>
            <pc:sldMk cId="0" sldId="268"/>
            <ac:spMk id="11" creationId="{5C92DEB8-EF2F-4FBF-8C95-75952ECE9B74}"/>
          </ac:spMkLst>
        </pc:spChg>
        <pc:spChg chg="del">
          <ac:chgData name="gojhchoi99@gmail.com" userId="7c3550ba10e1e361" providerId="LiveId" clId="{5CD33E42-939E-4FEA-AE5B-AECA4122BECB}" dt="2020-04-28T15:05:24.640" v="3449" actId="478"/>
          <ac:spMkLst>
            <pc:docMk/>
            <pc:sldMk cId="0" sldId="268"/>
            <ac:spMk id="12" creationId="{C79B1F06-B964-4A0B-A1DF-58CB5FAD0BAF}"/>
          </ac:spMkLst>
        </pc:spChg>
        <pc:spChg chg="add">
          <ac:chgData name="gojhchoi99@gmail.com" userId="7c3550ba10e1e361" providerId="LiveId" clId="{5CD33E42-939E-4FEA-AE5B-AECA4122BECB}" dt="2020-04-28T15:05:37.392" v="3450"/>
          <ac:spMkLst>
            <pc:docMk/>
            <pc:sldMk cId="0" sldId="268"/>
            <ac:spMk id="13" creationId="{B5D92C17-B753-4B4C-B899-BFC3A6BDF7A5}"/>
          </ac:spMkLst>
        </pc:spChg>
        <pc:spChg chg="add">
          <ac:chgData name="gojhchoi99@gmail.com" userId="7c3550ba10e1e361" providerId="LiveId" clId="{5CD33E42-939E-4FEA-AE5B-AECA4122BECB}" dt="2020-04-28T15:05:37.392" v="3450"/>
          <ac:spMkLst>
            <pc:docMk/>
            <pc:sldMk cId="0" sldId="268"/>
            <ac:spMk id="14" creationId="{0D933626-B3C9-46F7-AED7-D95A05EB3EEA}"/>
          </ac:spMkLst>
        </pc:spChg>
        <pc:spChg chg="add">
          <ac:chgData name="gojhchoi99@gmail.com" userId="7c3550ba10e1e361" providerId="LiveId" clId="{5CD33E42-939E-4FEA-AE5B-AECA4122BECB}" dt="2020-04-28T15:05:37.392" v="3450"/>
          <ac:spMkLst>
            <pc:docMk/>
            <pc:sldMk cId="0" sldId="268"/>
            <ac:spMk id="16" creationId="{18D44244-29A5-4D86-8E71-AB4BA0BAFA48}"/>
          </ac:spMkLst>
        </pc:spChg>
        <pc:spChg chg="add">
          <ac:chgData name="gojhchoi99@gmail.com" userId="7c3550ba10e1e361" providerId="LiveId" clId="{5CD33E42-939E-4FEA-AE5B-AECA4122BECB}" dt="2020-04-28T15:05:37.392" v="3450"/>
          <ac:spMkLst>
            <pc:docMk/>
            <pc:sldMk cId="0" sldId="268"/>
            <ac:spMk id="17" creationId="{B611F76B-6D27-42D2-8301-EA5216B39E2B}"/>
          </ac:spMkLst>
        </pc:spChg>
        <pc:spChg chg="add">
          <ac:chgData name="gojhchoi99@gmail.com" userId="7c3550ba10e1e361" providerId="LiveId" clId="{5CD33E42-939E-4FEA-AE5B-AECA4122BECB}" dt="2020-04-28T15:05:37.392" v="3450"/>
          <ac:spMkLst>
            <pc:docMk/>
            <pc:sldMk cId="0" sldId="268"/>
            <ac:spMk id="18" creationId="{2FF2C598-E168-419C-8DB7-7FE11D88733A}"/>
          </ac:spMkLst>
        </pc:spChg>
        <pc:spChg chg="add">
          <ac:chgData name="gojhchoi99@gmail.com" userId="7c3550ba10e1e361" providerId="LiveId" clId="{5CD33E42-939E-4FEA-AE5B-AECA4122BECB}" dt="2020-04-28T15:05:37.392" v="3450"/>
          <ac:spMkLst>
            <pc:docMk/>
            <pc:sldMk cId="0" sldId="268"/>
            <ac:spMk id="19" creationId="{A75B12B7-0289-4BF1-AB1A-3A5D04B4382C}"/>
          </ac:spMkLst>
        </pc:spChg>
        <pc:spChg chg="del">
          <ac:chgData name="gojhchoi99@gmail.com" userId="7c3550ba10e1e361" providerId="LiveId" clId="{5CD33E42-939E-4FEA-AE5B-AECA4122BECB}" dt="2020-04-28T15:05:24.640" v="3449" actId="478"/>
          <ac:spMkLst>
            <pc:docMk/>
            <pc:sldMk cId="0" sldId="268"/>
            <ac:spMk id="107" creationId="{00000000-0000-0000-0000-000000000000}"/>
          </ac:spMkLst>
        </pc:spChg>
        <pc:picChg chg="del">
          <ac:chgData name="gojhchoi99@gmail.com" userId="7c3550ba10e1e361" providerId="LiveId" clId="{5CD33E42-939E-4FEA-AE5B-AECA4122BECB}" dt="2020-04-28T15:05:24.640" v="3449" actId="478"/>
          <ac:picMkLst>
            <pc:docMk/>
            <pc:sldMk cId="0" sldId="268"/>
            <ac:picMk id="2" creationId="{933753EC-3468-4DEA-AD76-AB0210B85094}"/>
          </ac:picMkLst>
        </pc:picChg>
        <pc:picChg chg="add">
          <ac:chgData name="gojhchoi99@gmail.com" userId="7c3550ba10e1e361" providerId="LiveId" clId="{5CD33E42-939E-4FEA-AE5B-AECA4122BECB}" dt="2020-04-28T15:05:37.392" v="3450"/>
          <ac:picMkLst>
            <pc:docMk/>
            <pc:sldMk cId="0" sldId="268"/>
            <ac:picMk id="15" creationId="{BB19D87E-583C-46C5-A17F-F059791CC3B5}"/>
          </ac:picMkLst>
        </pc:picChg>
      </pc:sldChg>
      <pc:sldChg chg="add del">
        <pc:chgData name="gojhchoi99@gmail.com" userId="7c3550ba10e1e361" providerId="LiveId" clId="{5CD33E42-939E-4FEA-AE5B-AECA4122BECB}" dt="2020-04-27T09:00:58.475" v="1533" actId="47"/>
        <pc:sldMkLst>
          <pc:docMk/>
          <pc:sldMk cId="3843141020" sldId="269"/>
        </pc:sldMkLst>
      </pc:sldChg>
      <pc:sldChg chg="addSp modSp add ord modAnim modNotesTx">
        <pc:chgData name="gojhchoi99@gmail.com" userId="7c3550ba10e1e361" providerId="LiveId" clId="{5CD33E42-939E-4FEA-AE5B-AECA4122BECB}" dt="2020-04-28T15:06:20.465" v="3552" actId="20577"/>
        <pc:sldMkLst>
          <pc:docMk/>
          <pc:sldMk cId="4233189436" sldId="270"/>
        </pc:sldMkLst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2" creationId="{CB5A739F-55A8-4855-8A0B-AFD92D9C779B}"/>
          </ac:spMkLst>
        </pc:spChg>
        <pc:spChg chg="add mod">
          <ac:chgData name="gojhchoi99@gmail.com" userId="7c3550ba10e1e361" providerId="LiveId" clId="{5CD33E42-939E-4FEA-AE5B-AECA4122BECB}" dt="2020-04-27T09:50:28.861" v="2996" actId="1076"/>
          <ac:spMkLst>
            <pc:docMk/>
            <pc:sldMk cId="4233189436" sldId="270"/>
            <ac:spMk id="3" creationId="{164674F8-26AD-41B5-855D-FF60EF5D6B75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4" creationId="{D66245A2-22B4-47A9-92C3-CD0D6BFEA3A8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5" creationId="{97D89645-4B2F-40B3-A77C-6F143C6F6629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6" creationId="{D101DA9A-023C-4810-803E-44D9457D1C83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7" creationId="{5DC92FC4-D264-417C-A84E-B96AFA86DDEC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8" creationId="{CDFD8B5D-0DF0-48A1-B2B1-05701E9221C9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9" creationId="{3A9F9DBC-8836-4946-ADD7-1D4F981A098D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10" creationId="{6246EB31-3ACA-48EB-8828-47B39D94E151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11" creationId="{5FDAF227-4DFA-4427-9774-85F2C6B0E92D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12" creationId="{76E3FE18-AC73-49D7-93B4-0101FBB92114}"/>
          </ac:spMkLst>
        </pc:spChg>
        <pc:spChg chg="add">
          <ac:chgData name="gojhchoi99@gmail.com" userId="7c3550ba10e1e361" providerId="LiveId" clId="{5CD33E42-939E-4FEA-AE5B-AECA4122BECB}" dt="2020-04-27T09:00:54.690" v="1532"/>
          <ac:spMkLst>
            <pc:docMk/>
            <pc:sldMk cId="4233189436" sldId="270"/>
            <ac:spMk id="13" creationId="{7F094C44-FAD0-4F6E-898A-CA7A3EEAB75D}"/>
          </ac:spMkLst>
        </pc:spChg>
      </pc:sldChg>
      <pc:sldChg chg="addSp delSp modSp add modAnim">
        <pc:chgData name="gojhchoi99@gmail.com" userId="7c3550ba10e1e361" providerId="LiveId" clId="{5CD33E42-939E-4FEA-AE5B-AECA4122BECB}" dt="2020-04-27T09:10:47.613" v="1655"/>
        <pc:sldMkLst>
          <pc:docMk/>
          <pc:sldMk cId="1948886413" sldId="271"/>
        </pc:sldMkLst>
        <pc:spChg chg="add del">
          <ac:chgData name="gojhchoi99@gmail.com" userId="7c3550ba10e1e361" providerId="LiveId" clId="{5CD33E42-939E-4FEA-AE5B-AECA4122BECB}" dt="2020-04-27T09:03:26.414" v="1544"/>
          <ac:spMkLst>
            <pc:docMk/>
            <pc:sldMk cId="1948886413" sldId="271"/>
            <ac:spMk id="2" creationId="{82D2C60F-6290-4AF7-A351-80E8DFBC2F66}"/>
          </ac:spMkLst>
        </pc:spChg>
        <pc:spChg chg="add del">
          <ac:chgData name="gojhchoi99@gmail.com" userId="7c3550ba10e1e361" providerId="LiveId" clId="{5CD33E42-939E-4FEA-AE5B-AECA4122BECB}" dt="2020-04-27T09:03:26.414" v="1544"/>
          <ac:spMkLst>
            <pc:docMk/>
            <pc:sldMk cId="1948886413" sldId="271"/>
            <ac:spMk id="3" creationId="{FAF5D1C7-E12F-4922-A535-F3241927790C}"/>
          </ac:spMkLst>
        </pc:spChg>
        <pc:spChg chg="add mod">
          <ac:chgData name="gojhchoi99@gmail.com" userId="7c3550ba10e1e361" providerId="LiveId" clId="{5CD33E42-939E-4FEA-AE5B-AECA4122BECB}" dt="2020-04-27T09:04:36.877" v="1566"/>
          <ac:spMkLst>
            <pc:docMk/>
            <pc:sldMk cId="1948886413" sldId="271"/>
            <ac:spMk id="5" creationId="{AE624414-307A-4AD0-AA78-9FF4E30BD8AA}"/>
          </ac:spMkLst>
        </pc:spChg>
        <pc:spChg chg="add mod">
          <ac:chgData name="gojhchoi99@gmail.com" userId="7c3550ba10e1e361" providerId="LiveId" clId="{5CD33E42-939E-4FEA-AE5B-AECA4122BECB}" dt="2020-04-27T09:04:42.282" v="1577"/>
          <ac:spMkLst>
            <pc:docMk/>
            <pc:sldMk cId="1948886413" sldId="271"/>
            <ac:spMk id="6" creationId="{A2B30408-B706-46F6-8066-EC69E25E2F8B}"/>
          </ac:spMkLst>
        </pc:spChg>
        <pc:spChg chg="add">
          <ac:chgData name="gojhchoi99@gmail.com" userId="7c3550ba10e1e361" providerId="LiveId" clId="{5CD33E42-939E-4FEA-AE5B-AECA4122BECB}" dt="2020-04-27T09:03:35.060" v="1545"/>
          <ac:spMkLst>
            <pc:docMk/>
            <pc:sldMk cId="1948886413" sldId="271"/>
            <ac:spMk id="7" creationId="{110803F5-08A1-4EFA-87ED-24A7DF2220AB}"/>
          </ac:spMkLst>
        </pc:spChg>
        <pc:spChg chg="add">
          <ac:chgData name="gojhchoi99@gmail.com" userId="7c3550ba10e1e361" providerId="LiveId" clId="{5CD33E42-939E-4FEA-AE5B-AECA4122BECB}" dt="2020-04-27T09:03:35.060" v="1545"/>
          <ac:spMkLst>
            <pc:docMk/>
            <pc:sldMk cId="1948886413" sldId="271"/>
            <ac:spMk id="8" creationId="{161D75DC-7913-4949-8C6D-4791DCD34EF3}"/>
          </ac:spMkLst>
        </pc:spChg>
        <pc:spChg chg="add mod">
          <ac:chgData name="gojhchoi99@gmail.com" userId="7c3550ba10e1e361" providerId="LiveId" clId="{5CD33E42-939E-4FEA-AE5B-AECA4122BECB}" dt="2020-04-27T09:08:49.449" v="1636" actId="1037"/>
          <ac:spMkLst>
            <pc:docMk/>
            <pc:sldMk cId="1948886413" sldId="271"/>
            <ac:spMk id="13" creationId="{56873DA2-96AC-467D-9BFA-8747D51BD985}"/>
          </ac:spMkLst>
        </pc:spChg>
        <pc:spChg chg="add mod">
          <ac:chgData name="gojhchoi99@gmail.com" userId="7c3550ba10e1e361" providerId="LiveId" clId="{5CD33E42-939E-4FEA-AE5B-AECA4122BECB}" dt="2020-04-27T09:09:00.350" v="1641" actId="1038"/>
          <ac:spMkLst>
            <pc:docMk/>
            <pc:sldMk cId="1948886413" sldId="271"/>
            <ac:spMk id="14" creationId="{79D3F5F8-5F0E-45DB-AD77-AA0387256931}"/>
          </ac:spMkLst>
        </pc:spChg>
        <pc:picChg chg="add del">
          <ac:chgData name="gojhchoi99@gmail.com" userId="7c3550ba10e1e361" providerId="LiveId" clId="{5CD33E42-939E-4FEA-AE5B-AECA4122BECB}" dt="2020-04-27T09:03:24.295" v="1543"/>
          <ac:picMkLst>
            <pc:docMk/>
            <pc:sldMk cId="1948886413" sldId="271"/>
            <ac:picMk id="4" creationId="{8ECE24A3-2B50-420D-B876-8E58AA7BBAC0}"/>
          </ac:picMkLst>
        </pc:picChg>
        <pc:picChg chg="add del">
          <ac:chgData name="gojhchoi99@gmail.com" userId="7c3550ba10e1e361" providerId="LiveId" clId="{5CD33E42-939E-4FEA-AE5B-AECA4122BECB}" dt="2020-04-27T09:03:40.159" v="1546" actId="478"/>
          <ac:picMkLst>
            <pc:docMk/>
            <pc:sldMk cId="1948886413" sldId="271"/>
            <ac:picMk id="9" creationId="{433AC996-D29C-411E-998E-190BD13C6B91}"/>
          </ac:picMkLst>
        </pc:picChg>
        <pc:picChg chg="add del">
          <ac:chgData name="gojhchoi99@gmail.com" userId="7c3550ba10e1e361" providerId="LiveId" clId="{5CD33E42-939E-4FEA-AE5B-AECA4122BECB}" dt="2020-04-27T09:03:59.440" v="1550" actId="478"/>
          <ac:picMkLst>
            <pc:docMk/>
            <pc:sldMk cId="1948886413" sldId="271"/>
            <ac:picMk id="10" creationId="{60F1F5D0-B108-456E-9EAB-937FE8BF4EEA}"/>
          </ac:picMkLst>
        </pc:picChg>
        <pc:picChg chg="add mod">
          <ac:chgData name="gojhchoi99@gmail.com" userId="7c3550ba10e1e361" providerId="LiveId" clId="{5CD33E42-939E-4FEA-AE5B-AECA4122BECB}" dt="2020-04-27T09:03:58.370" v="1549" actId="1076"/>
          <ac:picMkLst>
            <pc:docMk/>
            <pc:sldMk cId="1948886413" sldId="271"/>
            <ac:picMk id="11" creationId="{7BBA41C7-2789-441E-8E74-56BA1F8B31FD}"/>
          </ac:picMkLst>
        </pc:picChg>
        <pc:picChg chg="add mod">
          <ac:chgData name="gojhchoi99@gmail.com" userId="7c3550ba10e1e361" providerId="LiveId" clId="{5CD33E42-939E-4FEA-AE5B-AECA4122BECB}" dt="2020-04-27T09:04:31.968" v="1559" actId="1076"/>
          <ac:picMkLst>
            <pc:docMk/>
            <pc:sldMk cId="1948886413" sldId="271"/>
            <ac:picMk id="12" creationId="{49F6A965-4F9F-46FD-A1D6-8ACDDA6D1299}"/>
          </ac:picMkLst>
        </pc:picChg>
      </pc:sldChg>
      <pc:sldChg chg="add del">
        <pc:chgData name="gojhchoi99@gmail.com" userId="7c3550ba10e1e361" providerId="LiveId" clId="{5CD33E42-939E-4FEA-AE5B-AECA4122BECB}" dt="2020-04-27T09:01:15.700" v="1535" actId="47"/>
        <pc:sldMkLst>
          <pc:docMk/>
          <pc:sldMk cId="2912135567" sldId="271"/>
        </pc:sldMkLst>
      </pc:sldChg>
      <pc:sldChg chg="addSp delSp modSp add modAnim">
        <pc:chgData name="gojhchoi99@gmail.com" userId="7c3550ba10e1e361" providerId="LiveId" clId="{5CD33E42-939E-4FEA-AE5B-AECA4122BECB}" dt="2020-04-27T09:12:45.132" v="1693" actId="1036"/>
        <pc:sldMkLst>
          <pc:docMk/>
          <pc:sldMk cId="2685865852" sldId="272"/>
        </pc:sldMkLst>
        <pc:spChg chg="add mod">
          <ac:chgData name="gojhchoi99@gmail.com" userId="7c3550ba10e1e361" providerId="LiveId" clId="{5CD33E42-939E-4FEA-AE5B-AECA4122BECB}" dt="2020-04-27T09:05:24.406" v="1591"/>
          <ac:spMkLst>
            <pc:docMk/>
            <pc:sldMk cId="2685865852" sldId="272"/>
            <ac:spMk id="2" creationId="{0CF6023D-9DF7-4362-95E7-405D2EB109A6}"/>
          </ac:spMkLst>
        </pc:spChg>
        <pc:spChg chg="add mod">
          <ac:chgData name="gojhchoi99@gmail.com" userId="7c3550ba10e1e361" providerId="LiveId" clId="{5CD33E42-939E-4FEA-AE5B-AECA4122BECB}" dt="2020-04-27T09:05:28.812" v="1602"/>
          <ac:spMkLst>
            <pc:docMk/>
            <pc:sldMk cId="2685865852" sldId="272"/>
            <ac:spMk id="3" creationId="{FB63B9A6-493A-4319-A523-9C7911AC690D}"/>
          </ac:spMkLst>
        </pc:spChg>
        <pc:spChg chg="add">
          <ac:chgData name="gojhchoi99@gmail.com" userId="7c3550ba10e1e361" providerId="LiveId" clId="{5CD33E42-939E-4FEA-AE5B-AECA4122BECB}" dt="2020-04-27T09:04:58.159" v="1579"/>
          <ac:spMkLst>
            <pc:docMk/>
            <pc:sldMk cId="2685865852" sldId="272"/>
            <ac:spMk id="4" creationId="{7A8274A5-0B12-484A-8560-813B3F6651D8}"/>
          </ac:spMkLst>
        </pc:spChg>
        <pc:spChg chg="add">
          <ac:chgData name="gojhchoi99@gmail.com" userId="7c3550ba10e1e361" providerId="LiveId" clId="{5CD33E42-939E-4FEA-AE5B-AECA4122BECB}" dt="2020-04-27T09:04:58.159" v="1579"/>
          <ac:spMkLst>
            <pc:docMk/>
            <pc:sldMk cId="2685865852" sldId="272"/>
            <ac:spMk id="5" creationId="{EC629C50-314D-4DBE-B8C8-FBB8048B0158}"/>
          </ac:spMkLst>
        </pc:spChg>
        <pc:spChg chg="add">
          <ac:chgData name="gojhchoi99@gmail.com" userId="7c3550ba10e1e361" providerId="LiveId" clId="{5CD33E42-939E-4FEA-AE5B-AECA4122BECB}" dt="2020-04-27T09:11:20.950" v="1658"/>
          <ac:spMkLst>
            <pc:docMk/>
            <pc:sldMk cId="2685865852" sldId="272"/>
            <ac:spMk id="10" creationId="{EFF57ADA-AEDF-4B4B-8B5B-8490B9F465DB}"/>
          </ac:spMkLst>
        </pc:spChg>
        <pc:spChg chg="add mod">
          <ac:chgData name="gojhchoi99@gmail.com" userId="7c3550ba10e1e361" providerId="LiveId" clId="{5CD33E42-939E-4FEA-AE5B-AECA4122BECB}" dt="2020-04-27T09:11:44.855" v="1670" actId="1038"/>
          <ac:spMkLst>
            <pc:docMk/>
            <pc:sldMk cId="2685865852" sldId="272"/>
            <ac:spMk id="11" creationId="{A81ECEE2-40B6-4CAA-827B-5F9D464514CC}"/>
          </ac:spMkLst>
        </pc:spChg>
        <pc:spChg chg="add mod">
          <ac:chgData name="gojhchoi99@gmail.com" userId="7c3550ba10e1e361" providerId="LiveId" clId="{5CD33E42-939E-4FEA-AE5B-AECA4122BECB}" dt="2020-04-27T09:12:45.132" v="1693" actId="1036"/>
          <ac:spMkLst>
            <pc:docMk/>
            <pc:sldMk cId="2685865852" sldId="272"/>
            <ac:spMk id="12" creationId="{91BE32B2-F6F5-4EEB-9EFD-872C4FB889B6}"/>
          </ac:spMkLst>
        </pc:spChg>
        <pc:picChg chg="add del">
          <ac:chgData name="gojhchoi99@gmail.com" userId="7c3550ba10e1e361" providerId="LiveId" clId="{5CD33E42-939E-4FEA-AE5B-AECA4122BECB}" dt="2020-04-27T09:05:05.074" v="1580" actId="478"/>
          <ac:picMkLst>
            <pc:docMk/>
            <pc:sldMk cId="2685865852" sldId="272"/>
            <ac:picMk id="6" creationId="{E1F2DD28-5AC6-45BA-A6D5-CC7FA6A6F329}"/>
          </ac:picMkLst>
        </pc:picChg>
        <pc:picChg chg="add del">
          <ac:chgData name="gojhchoi99@gmail.com" userId="7c3550ba10e1e361" providerId="LiveId" clId="{5CD33E42-939E-4FEA-AE5B-AECA4122BECB}" dt="2020-04-27T09:05:06.993" v="1581" actId="478"/>
          <ac:picMkLst>
            <pc:docMk/>
            <pc:sldMk cId="2685865852" sldId="272"/>
            <ac:picMk id="7" creationId="{BB72CEE5-1E9B-4C7C-BC23-DF5C76AC0A07}"/>
          </ac:picMkLst>
        </pc:picChg>
        <pc:picChg chg="add mod">
          <ac:chgData name="gojhchoi99@gmail.com" userId="7c3550ba10e1e361" providerId="LiveId" clId="{5CD33E42-939E-4FEA-AE5B-AECA4122BECB}" dt="2020-04-27T09:05:43.952" v="1607" actId="1076"/>
          <ac:picMkLst>
            <pc:docMk/>
            <pc:sldMk cId="2685865852" sldId="272"/>
            <ac:picMk id="8" creationId="{2A6787A1-D4B0-4D44-B592-063E072BBFA1}"/>
          </ac:picMkLst>
        </pc:picChg>
        <pc:picChg chg="add mod">
          <ac:chgData name="gojhchoi99@gmail.com" userId="7c3550ba10e1e361" providerId="LiveId" clId="{5CD33E42-939E-4FEA-AE5B-AECA4122BECB}" dt="2020-04-27T09:06:11.812" v="1614" actId="1076"/>
          <ac:picMkLst>
            <pc:docMk/>
            <pc:sldMk cId="2685865852" sldId="272"/>
            <ac:picMk id="9" creationId="{D0FD1AAB-443D-444D-9345-67BB6EB323D9}"/>
          </ac:picMkLst>
        </pc:picChg>
      </pc:sldChg>
      <pc:sldChg chg="addSp delSp modSp add addAnim delAnim modAnim">
        <pc:chgData name="gojhchoi99@gmail.com" userId="7c3550ba10e1e361" providerId="LiveId" clId="{5CD33E42-939E-4FEA-AE5B-AECA4122BECB}" dt="2020-04-27T09:15:32.078" v="1737"/>
        <pc:sldMkLst>
          <pc:docMk/>
          <pc:sldMk cId="1796483059" sldId="273"/>
        </pc:sldMkLst>
        <pc:spChg chg="add del mod">
          <ac:chgData name="gojhchoi99@gmail.com" userId="7c3550ba10e1e361" providerId="LiveId" clId="{5CD33E42-939E-4FEA-AE5B-AECA4122BECB}" dt="2020-04-27T09:15:09.204" v="1730" actId="1037"/>
          <ac:spMkLst>
            <pc:docMk/>
            <pc:sldMk cId="1796483059" sldId="273"/>
            <ac:spMk id="2" creationId="{1937AC7C-CDEE-475B-8CFB-C430817BEFB9}"/>
          </ac:spMkLst>
        </pc:spChg>
        <pc:spChg chg="add del mod">
          <ac:chgData name="gojhchoi99@gmail.com" userId="7c3550ba10e1e361" providerId="LiveId" clId="{5CD33E42-939E-4FEA-AE5B-AECA4122BECB}" dt="2020-04-27T09:15:09.204" v="1730" actId="1037"/>
          <ac:spMkLst>
            <pc:docMk/>
            <pc:sldMk cId="1796483059" sldId="273"/>
            <ac:spMk id="3" creationId="{4285FB52-5C5F-4EBE-9687-8113D7FE72D8}"/>
          </ac:spMkLst>
        </pc:spChg>
        <pc:spChg chg="add del">
          <ac:chgData name="gojhchoi99@gmail.com" userId="7c3550ba10e1e361" providerId="LiveId" clId="{5CD33E42-939E-4FEA-AE5B-AECA4122BECB}" dt="2020-04-27T09:13:52.492" v="1705" actId="478"/>
          <ac:spMkLst>
            <pc:docMk/>
            <pc:sldMk cId="1796483059" sldId="273"/>
            <ac:spMk id="4" creationId="{D89DD7ED-1421-471F-999D-26D0C7A8A150}"/>
          </ac:spMkLst>
        </pc:spChg>
        <pc:spChg chg="add del mod">
          <ac:chgData name="gojhchoi99@gmail.com" userId="7c3550ba10e1e361" providerId="LiveId" clId="{5CD33E42-939E-4FEA-AE5B-AECA4122BECB}" dt="2020-04-27T09:14:11.940" v="1713"/>
          <ac:spMkLst>
            <pc:docMk/>
            <pc:sldMk cId="1796483059" sldId="273"/>
            <ac:spMk id="5" creationId="{8B1A18C3-0D9F-4522-AFA2-7961FF51BD78}"/>
          </ac:spMkLst>
        </pc:spChg>
        <pc:spChg chg="add del mod">
          <ac:chgData name="gojhchoi99@gmail.com" userId="7c3550ba10e1e361" providerId="LiveId" clId="{5CD33E42-939E-4FEA-AE5B-AECA4122BECB}" dt="2020-04-27T09:14:11.940" v="1711" actId="478"/>
          <ac:spMkLst>
            <pc:docMk/>
            <pc:sldMk cId="1796483059" sldId="273"/>
            <ac:spMk id="6" creationId="{28A6C675-D738-4E7D-A97A-56C0E62CFD7B}"/>
          </ac:spMkLst>
        </pc:spChg>
        <pc:spChg chg="add mod">
          <ac:chgData name="gojhchoi99@gmail.com" userId="7c3550ba10e1e361" providerId="LiveId" clId="{5CD33E42-939E-4FEA-AE5B-AECA4122BECB}" dt="2020-04-27T09:15:09.204" v="1730" actId="1037"/>
          <ac:spMkLst>
            <pc:docMk/>
            <pc:sldMk cId="1796483059" sldId="273"/>
            <ac:spMk id="7" creationId="{5A26BB1E-DCF4-4424-B64F-D38F599CA34C}"/>
          </ac:spMkLst>
        </pc:spChg>
        <pc:spChg chg="add mod">
          <ac:chgData name="gojhchoi99@gmail.com" userId="7c3550ba10e1e361" providerId="LiveId" clId="{5CD33E42-939E-4FEA-AE5B-AECA4122BECB}" dt="2020-04-27T09:15:14.713" v="1732" actId="1037"/>
          <ac:spMkLst>
            <pc:docMk/>
            <pc:sldMk cId="1796483059" sldId="273"/>
            <ac:spMk id="8" creationId="{9579F45A-7737-48CA-B1D9-421EFC64BA09}"/>
          </ac:spMkLst>
        </pc:spChg>
        <pc:spChg chg="add mod">
          <ac:chgData name="gojhchoi99@gmail.com" userId="7c3550ba10e1e361" providerId="LiveId" clId="{5CD33E42-939E-4FEA-AE5B-AECA4122BECB}" dt="2020-04-27T09:15:32.078" v="1737"/>
          <ac:spMkLst>
            <pc:docMk/>
            <pc:sldMk cId="1796483059" sldId="273"/>
            <ac:spMk id="9" creationId="{DE89CF0B-6DF8-4EE6-B296-865C99AD6770}"/>
          </ac:spMkLst>
        </pc:spChg>
        <pc:spChg chg="add">
          <ac:chgData name="gojhchoi99@gmail.com" userId="7c3550ba10e1e361" providerId="LiveId" clId="{5CD33E42-939E-4FEA-AE5B-AECA4122BECB}" dt="2020-04-27T09:13:24.178" v="1695"/>
          <ac:spMkLst>
            <pc:docMk/>
            <pc:sldMk cId="1796483059" sldId="273"/>
            <ac:spMk id="10" creationId="{358EEF7F-A9FA-4CF4-B62E-8D1E10699C87}"/>
          </ac:spMkLst>
        </pc:spChg>
      </pc:sldChg>
      <pc:sldChg chg="addSp modSp add ord modNotesTx">
        <pc:chgData name="gojhchoi99@gmail.com" userId="7c3550ba10e1e361" providerId="LiveId" clId="{5CD33E42-939E-4FEA-AE5B-AECA4122BECB}" dt="2020-04-28T15:39:49.837" v="3973" actId="115"/>
        <pc:sldMkLst>
          <pc:docMk/>
          <pc:sldMk cId="2492655702" sldId="274"/>
        </pc:sldMkLst>
        <pc:spChg chg="add mod">
          <ac:chgData name="gojhchoi99@gmail.com" userId="7c3550ba10e1e361" providerId="LiveId" clId="{5CD33E42-939E-4FEA-AE5B-AECA4122BECB}" dt="2020-04-27T09:27:58.437" v="2468" actId="1076"/>
          <ac:spMkLst>
            <pc:docMk/>
            <pc:sldMk cId="2492655702" sldId="274"/>
            <ac:spMk id="2" creationId="{E7E142B1-7C4A-4CA5-BAF3-118254666048}"/>
          </ac:spMkLst>
        </pc:spChg>
        <pc:spChg chg="add">
          <ac:chgData name="gojhchoi99@gmail.com" userId="7c3550ba10e1e361" providerId="LiveId" clId="{5CD33E42-939E-4FEA-AE5B-AECA4122BECB}" dt="2020-04-27T09:21:42.339" v="1978"/>
          <ac:spMkLst>
            <pc:docMk/>
            <pc:sldMk cId="2492655702" sldId="274"/>
            <ac:spMk id="3" creationId="{D77B58F7-1144-47DA-8FAD-96F3563C24D1}"/>
          </ac:spMkLst>
        </pc:spChg>
        <pc:spChg chg="add mod">
          <ac:chgData name="gojhchoi99@gmail.com" userId="7c3550ba10e1e361" providerId="LiveId" clId="{5CD33E42-939E-4FEA-AE5B-AECA4122BECB}" dt="2020-04-28T15:39:36.943" v="3972" actId="1076"/>
          <ac:spMkLst>
            <pc:docMk/>
            <pc:sldMk cId="2492655702" sldId="274"/>
            <ac:spMk id="4" creationId="{625990B2-23D4-4249-807C-6D6960A41CB6}"/>
          </ac:spMkLst>
        </pc:spChg>
      </pc:sldChg>
      <pc:sldChg chg="addSp delSp modSp add ord modAnim">
        <pc:chgData name="gojhchoi99@gmail.com" userId="7c3550ba10e1e361" providerId="LiveId" clId="{5CD33E42-939E-4FEA-AE5B-AECA4122BECB}" dt="2020-04-28T15:16:55.186" v="3596"/>
        <pc:sldMkLst>
          <pc:docMk/>
          <pc:sldMk cId="3150925128" sldId="275"/>
        </pc:sldMkLst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2" creationId="{82303616-53C3-444B-9AE4-95398D5302CA}"/>
          </ac:spMkLst>
        </pc:spChg>
        <pc:spChg chg="add mod">
          <ac:chgData name="gojhchoi99@gmail.com" userId="7c3550ba10e1e361" providerId="LiveId" clId="{5CD33E42-939E-4FEA-AE5B-AECA4122BECB}" dt="2020-04-27T19:24:42.680" v="3117" actId="1076"/>
          <ac:spMkLst>
            <pc:docMk/>
            <pc:sldMk cId="3150925128" sldId="275"/>
            <ac:spMk id="3" creationId="{8615F80B-AD1A-4471-96BC-6FAD4AB0FE7B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4" creationId="{720C1E58-7511-4EC1-83F0-2DD950C38367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5" creationId="{BDDF5F8E-94EF-48AD-A152-F7AFECE4389B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6" creationId="{C18AB14F-435B-460D-AD9D-E3B922CB3849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7" creationId="{8055A1FB-D61D-4EC5-833E-C825CC20FCC3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8" creationId="{6E301B44-3770-4A75-A8FD-594A6D500DF0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9" creationId="{06370FE0-B852-4EF8-831C-25D9FA64946A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0" creationId="{747C6571-717E-410A-B5EE-D99A3CD519D5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1" creationId="{3FCFD53D-30A3-44AA-AD69-2E4B4904EE91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2" creationId="{AC77A35A-3793-418D-9259-820870BBE0BB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3" creationId="{A3D193A7-517D-4CC6-BFA0-E62E72A53E21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4" creationId="{3293D926-C9A9-4116-BD82-D997CADBEA5D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5" creationId="{69588990-8E8B-40A3-B97F-21C9F317E686}"/>
          </ac:spMkLst>
        </pc:spChg>
        <pc:spChg chg="add mod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6" creationId="{418519AD-B07C-4A44-9C78-9E92F4D6FBE1}"/>
          </ac:spMkLst>
        </pc:spChg>
        <pc:spChg chg="add mod">
          <ac:chgData name="gojhchoi99@gmail.com" userId="7c3550ba10e1e361" providerId="LiveId" clId="{5CD33E42-939E-4FEA-AE5B-AECA4122BECB}" dt="2020-04-27T09:56:18.255" v="3053" actId="1076"/>
          <ac:spMkLst>
            <pc:docMk/>
            <pc:sldMk cId="3150925128" sldId="275"/>
            <ac:spMk id="17" creationId="{A3CE69DB-76FE-4622-8254-767A1891071A}"/>
          </ac:spMkLst>
        </pc:spChg>
        <pc:spChg chg="mod topLvl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19" creationId="{BA51DEC0-91F2-49D7-965C-D6E13093AD0E}"/>
          </ac:spMkLst>
        </pc:spChg>
        <pc:spChg chg="mod topLvl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20" creationId="{6AD79709-0FD1-48B9-A0B2-FCCB781C5A18}"/>
          </ac:spMkLst>
        </pc:spChg>
        <pc:spChg chg="mod topLvl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21" creationId="{C1861A36-9687-4ED6-B104-8D9979819326}"/>
          </ac:spMkLst>
        </pc:spChg>
        <pc:spChg chg="mod topLvl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22" creationId="{87683F9D-B6C0-469D-8D40-E31AFF741B81}"/>
          </ac:spMkLst>
        </pc:spChg>
        <pc:spChg chg="mod topLvl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23" creationId="{C7791AC8-4012-4BA3-9E46-33FE53615F7B}"/>
          </ac:spMkLst>
        </pc:spChg>
        <pc:spChg chg="mod topLvl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24" creationId="{49F59477-FEF8-45E8-9510-7C1FD91B9B1F}"/>
          </ac:spMkLst>
        </pc:spChg>
        <pc:spChg chg="mod topLvl">
          <ac:chgData name="gojhchoi99@gmail.com" userId="7c3550ba10e1e361" providerId="LiveId" clId="{5CD33E42-939E-4FEA-AE5B-AECA4122BECB}" dt="2020-04-27T09:56:25.692" v="3054" actId="1076"/>
          <ac:spMkLst>
            <pc:docMk/>
            <pc:sldMk cId="3150925128" sldId="275"/>
            <ac:spMk id="25" creationId="{A6536070-6CF8-4B42-9FC7-64D318011B26}"/>
          </ac:spMkLst>
        </pc:spChg>
        <pc:spChg chg="add mod">
          <ac:chgData name="gojhchoi99@gmail.com" userId="7c3550ba10e1e361" providerId="LiveId" clId="{5CD33E42-939E-4FEA-AE5B-AECA4122BECB}" dt="2020-04-27T09:48:58.196" v="2970" actId="1076"/>
          <ac:spMkLst>
            <pc:docMk/>
            <pc:sldMk cId="3150925128" sldId="275"/>
            <ac:spMk id="34" creationId="{9749F88D-9FC8-4DA6-A4F3-D9C8CC05D7CC}"/>
          </ac:spMkLst>
        </pc:spChg>
        <pc:spChg chg="add mod">
          <ac:chgData name="gojhchoi99@gmail.com" userId="7c3550ba10e1e361" providerId="LiveId" clId="{5CD33E42-939E-4FEA-AE5B-AECA4122BECB}" dt="2020-04-28T15:06:25.750" v="3554" actId="20577"/>
          <ac:spMkLst>
            <pc:docMk/>
            <pc:sldMk cId="3150925128" sldId="275"/>
            <ac:spMk id="35" creationId="{E8A5A526-2490-4355-8F15-F9CBADE11327}"/>
          </ac:spMkLst>
        </pc:spChg>
        <pc:grpChg chg="add del mod">
          <ac:chgData name="gojhchoi99@gmail.com" userId="7c3550ba10e1e361" providerId="LiveId" clId="{5CD33E42-939E-4FEA-AE5B-AECA4122BECB}" dt="2020-04-27T09:43:38.022" v="2950" actId="165"/>
          <ac:grpSpMkLst>
            <pc:docMk/>
            <pc:sldMk cId="3150925128" sldId="275"/>
            <ac:grpSpMk id="18" creationId="{3D9E00E9-8009-486C-AEAA-AFF7843947F3}"/>
          </ac:grpSpMkLst>
        </pc:grpChg>
        <pc:grpChg chg="add mod">
          <ac:chgData name="gojhchoi99@gmail.com" userId="7c3550ba10e1e361" providerId="LiveId" clId="{5CD33E42-939E-4FEA-AE5B-AECA4122BECB}" dt="2020-04-27T09:56:25.692" v="3054" actId="1076"/>
          <ac:grpSpMkLst>
            <pc:docMk/>
            <pc:sldMk cId="3150925128" sldId="275"/>
            <ac:grpSpMk id="26" creationId="{3824FC80-F013-427C-8DE3-C4CFEDBE4D66}"/>
          </ac:grpSpMkLst>
        </pc:grpChg>
      </pc:sldChg>
      <pc:sldChg chg="addSp delSp modSp add">
        <pc:chgData name="gojhchoi99@gmail.com" userId="7c3550ba10e1e361" providerId="LiveId" clId="{5CD33E42-939E-4FEA-AE5B-AECA4122BECB}" dt="2020-04-27T09:53:46.852" v="3016"/>
        <pc:sldMkLst>
          <pc:docMk/>
          <pc:sldMk cId="1937855635" sldId="276"/>
        </pc:sldMkLst>
        <pc:spChg chg="del">
          <ac:chgData name="gojhchoi99@gmail.com" userId="7c3550ba10e1e361" providerId="LiveId" clId="{5CD33E42-939E-4FEA-AE5B-AECA4122BECB}" dt="2020-04-27T09:52:07.607" v="3000"/>
          <ac:spMkLst>
            <pc:docMk/>
            <pc:sldMk cId="1937855635" sldId="276"/>
            <ac:spMk id="2" creationId="{043DF084-3C1E-4AE8-A95F-0A41B16BBDB8}"/>
          </ac:spMkLst>
        </pc:spChg>
        <pc:spChg chg="del">
          <ac:chgData name="gojhchoi99@gmail.com" userId="7c3550ba10e1e361" providerId="LiveId" clId="{5CD33E42-939E-4FEA-AE5B-AECA4122BECB}" dt="2020-04-27T09:52:07.607" v="3000"/>
          <ac:spMkLst>
            <pc:docMk/>
            <pc:sldMk cId="1937855635" sldId="276"/>
            <ac:spMk id="3" creationId="{C3B67AF5-84BA-4998-AE1C-47012571E4A2}"/>
          </ac:spMkLst>
        </pc:spChg>
        <pc:spChg chg="add mod">
          <ac:chgData name="gojhchoi99@gmail.com" userId="7c3550ba10e1e361" providerId="LiveId" clId="{5CD33E42-939E-4FEA-AE5B-AECA4122BECB}" dt="2020-04-27T09:53:46.852" v="3016"/>
          <ac:spMkLst>
            <pc:docMk/>
            <pc:sldMk cId="1937855635" sldId="276"/>
            <ac:spMk id="4" creationId="{12B32971-A2DA-4D5F-BB1D-CBBDEDF661EF}"/>
          </ac:spMkLst>
        </pc:spChg>
        <pc:spChg chg="add">
          <ac:chgData name="gojhchoi99@gmail.com" userId="7c3550ba10e1e361" providerId="LiveId" clId="{5CD33E42-939E-4FEA-AE5B-AECA4122BECB}" dt="2020-04-27T09:52:08.300" v="3001"/>
          <ac:spMkLst>
            <pc:docMk/>
            <pc:sldMk cId="1937855635" sldId="276"/>
            <ac:spMk id="5" creationId="{80D8A4CE-1EC6-43B9-A882-9A692B62DF23}"/>
          </ac:spMkLst>
        </pc:spChg>
        <pc:spChg chg="add del mod">
          <ac:chgData name="gojhchoi99@gmail.com" userId="7c3550ba10e1e361" providerId="LiveId" clId="{5CD33E42-939E-4FEA-AE5B-AECA4122BECB}" dt="2020-04-27T09:53:27.048" v="3004" actId="11529"/>
          <ac:spMkLst>
            <pc:docMk/>
            <pc:sldMk cId="1937855635" sldId="276"/>
            <ac:spMk id="6" creationId="{2B373D03-8155-47BE-BB96-0682DF40AC8A}"/>
          </ac:spMkLst>
        </pc:spChg>
      </pc:sldChg>
      <pc:sldChg chg="addSp delSp modSp add">
        <pc:chgData name="gojhchoi99@gmail.com" userId="7c3550ba10e1e361" providerId="LiveId" clId="{5CD33E42-939E-4FEA-AE5B-AECA4122BECB}" dt="2020-04-27T09:54:58.720" v="3052" actId="207"/>
        <pc:sldMkLst>
          <pc:docMk/>
          <pc:sldMk cId="52063599" sldId="277"/>
        </pc:sldMkLst>
        <pc:spChg chg="add mod">
          <ac:chgData name="gojhchoi99@gmail.com" userId="7c3550ba10e1e361" providerId="LiveId" clId="{5CD33E42-939E-4FEA-AE5B-AECA4122BECB}" dt="2020-04-27T09:54:58.720" v="3052" actId="207"/>
          <ac:spMkLst>
            <pc:docMk/>
            <pc:sldMk cId="52063599" sldId="277"/>
            <ac:spMk id="2" creationId="{5061C571-1E34-4243-BAC6-E3B167DAE52C}"/>
          </ac:spMkLst>
        </pc:spChg>
        <pc:spChg chg="add">
          <ac:chgData name="gojhchoi99@gmail.com" userId="7c3550ba10e1e361" providerId="LiveId" clId="{5CD33E42-939E-4FEA-AE5B-AECA4122BECB}" dt="2020-04-27T09:54:07.871" v="3018"/>
          <ac:spMkLst>
            <pc:docMk/>
            <pc:sldMk cId="52063599" sldId="277"/>
            <ac:spMk id="3" creationId="{B8D61035-6479-4CBD-AAEE-B705C767BFB2}"/>
          </ac:spMkLst>
        </pc:spChg>
        <pc:spChg chg="add del mod">
          <ac:chgData name="gojhchoi99@gmail.com" userId="7c3550ba10e1e361" providerId="LiveId" clId="{5CD33E42-939E-4FEA-AE5B-AECA4122BECB}" dt="2020-04-27T09:54:55.831" v="3051"/>
          <ac:spMkLst>
            <pc:docMk/>
            <pc:sldMk cId="52063599" sldId="277"/>
            <ac:spMk id="4" creationId="{37853CC7-79CB-46C1-BFD4-D0FDB87AFD43}"/>
          </ac:spMkLst>
        </pc:spChg>
      </pc:sldChg>
      <pc:sldChg chg="addSp delSp modSp add del modAnim">
        <pc:chgData name="gojhchoi99@gmail.com" userId="7c3550ba10e1e361" providerId="LiveId" clId="{5CD33E42-939E-4FEA-AE5B-AECA4122BECB}" dt="2020-04-27T22:26:29.664" v="3250" actId="2696"/>
        <pc:sldMkLst>
          <pc:docMk/>
          <pc:sldMk cId="191103842" sldId="278"/>
        </pc:sldMkLst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" creationId="{E8B51444-573E-43FE-96ED-8F9EF8D75F77}"/>
          </ac:spMkLst>
        </pc:spChg>
        <pc:spChg chg="add del mod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3" creationId="{A1A5314F-BDFA-4E3E-B402-263EE227E65A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4" creationId="{4C191F09-F2D3-4F64-BD79-A0FD226B3F9B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5" creationId="{2FA4ADCC-7E41-4F14-BE0B-82530F6A1D1C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6" creationId="{00ABDBBB-A171-4F24-80D6-96FA4C36A237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7" creationId="{4BC0C399-3EF4-4DED-BDE0-668FC96DDB87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8" creationId="{66E351EB-F4AD-412C-A54D-F7F15796545F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9" creationId="{411A1614-0571-439C-AB86-B109E5209290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0" creationId="{61DB1737-4559-46EF-BBAA-66EDAF22E6F1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1" creationId="{5E768856-6C0D-4FD4-838F-AAE526203BB2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2" creationId="{4E25EDD7-8C4B-4AFA-B11C-E16A96E66F89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3" creationId="{9B0EA619-F73E-47CE-8C6E-9B8466FB801B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4" creationId="{CD7DFE21-91B6-4031-8017-9BE9760F4597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5" creationId="{CA8A6FE9-2330-49C8-9716-F134FF36DCF0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6" creationId="{0A97842C-967B-490B-B512-F6B6855A72A7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7" creationId="{B3B43B9B-0610-4934-981A-4F00216217D4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8" creationId="{2A030ECE-DECC-4C96-B42A-BE56EB900E9D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19" creationId="{A2BBDC72-1962-4FAA-9EE5-4A72ECCB6FD1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0" creationId="{7E672605-4A09-411D-8E60-22009F54B3C8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1" creationId="{735FDCA1-ADCF-4220-8037-85D0F7C95D3B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2" creationId="{2997C692-AB54-41CC-9BD8-1B42130CEAC9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3" creationId="{63734704-8BE0-4082-96AA-EB08CFF95503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4" creationId="{FAAAEB1D-DBC3-4CAC-BB4D-9B0002130AAC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5" creationId="{9677DF63-F051-4AF9-9466-879BD24228A2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6" creationId="{16CC20F1-1B52-451A-9299-03DD9E87CE7D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7" creationId="{31F44FB8-D9A5-4C22-AFB4-C52890CD6A25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8" creationId="{01014137-B3BB-4B25-A15A-195D9883AF89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29" creationId="{AC14A8A3-28AE-4C8B-A172-C18CC442373A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33" creationId="{493977DF-C176-433D-AFE6-772477ECE229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34" creationId="{361FBAC0-29B1-45BD-906D-2BE273EF68F8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35" creationId="{6B8248DB-0B77-4DFB-9010-30AC34EA340B}"/>
          </ac:spMkLst>
        </pc:spChg>
        <pc:spChg chg="add del">
          <ac:chgData name="gojhchoi99@gmail.com" userId="7c3550ba10e1e361" providerId="LiveId" clId="{5CD33E42-939E-4FEA-AE5B-AECA4122BECB}" dt="2020-04-27T22:23:00.565" v="3231" actId="478"/>
          <ac:spMkLst>
            <pc:docMk/>
            <pc:sldMk cId="191103842" sldId="278"/>
            <ac:spMk id="36" creationId="{41186979-603F-4D4F-BA5B-26CAD129F97F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37" creationId="{6FAA8F4E-2EDC-45CD-800E-4E1F08623400}"/>
          </ac:spMkLst>
        </pc:spChg>
        <pc:spChg chg="add del mod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38" creationId="{0DAE0A2C-3FE9-470E-9552-71FA430E9D1D}"/>
          </ac:spMkLst>
        </pc:spChg>
        <pc:spChg chg="add del mod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39" creationId="{E96699F6-7E2E-4268-AFF1-D6CECE5E6B5E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0" creationId="{15FD6862-1AB2-4EDD-A57F-A657A04CBCFF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1" creationId="{F6768F13-F770-4CD0-8227-E7F75B8C79B6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2" creationId="{4C41E80F-B0D0-402D-A05E-D403B5CF5502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3" creationId="{330F4754-AD42-4486-BC0C-B8221F74CAE0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4" creationId="{458A21B8-74FC-4589-B958-694035BB2FBA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5" creationId="{4FD551B7-F4D7-4F7D-A776-9E1F5D12D462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6" creationId="{2A572C46-B8B3-41F0-82F4-C8BA3964A2D3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7" creationId="{02699321-23A5-4A91-9295-7D476C93F565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8" creationId="{40E0A85C-DE4E-4DB7-8CFE-DF7A073456B7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49" creationId="{CC8B200B-E41B-478C-9CC0-6504A0A63AE8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0" creationId="{3260DCC0-4431-40D9-A416-19F7BFA1AC9C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1" creationId="{1277715A-17FF-4B77-8366-05B82EEACDDD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2" creationId="{7DF023B2-5F02-48A2-AAAC-BD7752B88A9A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3" creationId="{91E561A9-62BB-47CE-AB0E-46C0367EB052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4" creationId="{90CC1D03-E943-4699-9D21-8565AA955866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5" creationId="{4BB7354E-E318-438B-AEA8-A6DBD2340B86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6" creationId="{4BD1CD0F-2F07-4417-AC51-1676278556B4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7" creationId="{D50380F6-43B8-48E7-836E-B092E61DCFC9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8" creationId="{4FAF24E8-7E64-45A0-BCCC-E7114B03A002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59" creationId="{AD7FAF44-86A5-4596-9ED8-9B770434F736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60" creationId="{A6E5B6CA-2231-4B48-8406-5FAD0E1A32D9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61" creationId="{A788E298-2BFE-421C-BF2C-F8E3EF4EE022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62" creationId="{67DE5727-A33E-4F54-9EAB-5FAFB5224485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63" creationId="{C00E94ED-A329-4210-AEBF-5115051BF91F}"/>
          </ac:spMkLst>
        </pc:spChg>
        <pc:spChg chg="add del mod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64" creationId="{8B367E5C-9274-4B1B-AE61-746D7ACE62AB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68" creationId="{97200555-7F93-431C-9D41-165038858538}"/>
          </ac:spMkLst>
        </pc:spChg>
        <pc:spChg chg="add del">
          <ac:chgData name="gojhchoi99@gmail.com" userId="7c3550ba10e1e361" providerId="LiveId" clId="{5CD33E42-939E-4FEA-AE5B-AECA4122BECB}" dt="2020-04-27T22:26:24.310" v="3249" actId="478"/>
          <ac:spMkLst>
            <pc:docMk/>
            <pc:sldMk cId="191103842" sldId="278"/>
            <ac:spMk id="69" creationId="{047C066E-EFA4-406B-9EFA-23ACEC15BA20}"/>
          </ac:spMkLst>
        </pc:spChg>
        <pc:spChg chg="add del">
          <ac:chgData name="gojhchoi99@gmail.com" userId="7c3550ba10e1e361" providerId="LiveId" clId="{5CD33E42-939E-4FEA-AE5B-AECA4122BECB}" dt="2020-04-27T22:24:29.774" v="3241" actId="478"/>
          <ac:spMkLst>
            <pc:docMk/>
            <pc:sldMk cId="191103842" sldId="278"/>
            <ac:spMk id="70" creationId="{4C1A524B-174E-4F19-8419-59F6A4926EC6}"/>
          </ac:spMkLst>
        </pc:spChg>
        <pc:grpChg chg="add del">
          <ac:chgData name="gojhchoi99@gmail.com" userId="7c3550ba10e1e361" providerId="LiveId" clId="{5CD33E42-939E-4FEA-AE5B-AECA4122BECB}" dt="2020-04-27T22:23:00.565" v="3231" actId="478"/>
          <ac:grpSpMkLst>
            <pc:docMk/>
            <pc:sldMk cId="191103842" sldId="278"/>
            <ac:grpSpMk id="30" creationId="{F49E5716-2CE2-4656-94B7-88079C553F8A}"/>
          </ac:grpSpMkLst>
        </pc:grpChg>
        <pc:grpChg chg="add del">
          <ac:chgData name="gojhchoi99@gmail.com" userId="7c3550ba10e1e361" providerId="LiveId" clId="{5CD33E42-939E-4FEA-AE5B-AECA4122BECB}" dt="2020-04-27T22:26:24.310" v="3249" actId="478"/>
          <ac:grpSpMkLst>
            <pc:docMk/>
            <pc:sldMk cId="191103842" sldId="278"/>
            <ac:grpSpMk id="65" creationId="{F9D45F1E-03B9-4DD4-BDAE-22721BE9099A}"/>
          </ac:grpSpMkLst>
        </pc:grpChg>
      </pc:sldChg>
      <pc:sldChg chg="addSp delSp modSp add ord">
        <pc:chgData name="gojhchoi99@gmail.com" userId="7c3550ba10e1e361" providerId="LiveId" clId="{5CD33E42-939E-4FEA-AE5B-AECA4122BECB}" dt="2020-04-28T19:43:51.873" v="3995" actId="1076"/>
        <pc:sldMkLst>
          <pc:docMk/>
          <pc:sldMk cId="2055411933" sldId="278"/>
        </pc:sldMkLst>
        <pc:spChg chg="add">
          <ac:chgData name="gojhchoi99@gmail.com" userId="7c3550ba10e1e361" providerId="LiveId" clId="{5CD33E42-939E-4FEA-AE5B-AECA4122BECB}" dt="2020-04-27T22:26:49.291" v="3252"/>
          <ac:spMkLst>
            <pc:docMk/>
            <pc:sldMk cId="2055411933" sldId="278"/>
            <ac:spMk id="2" creationId="{97CD1F21-3F57-4A31-8743-FEC10BED29A5}"/>
          </ac:spMkLst>
        </pc:spChg>
        <pc:spChg chg="add mod">
          <ac:chgData name="gojhchoi99@gmail.com" userId="7c3550ba10e1e361" providerId="LiveId" clId="{5CD33E42-939E-4FEA-AE5B-AECA4122BECB}" dt="2020-04-28T19:43:51.873" v="3995" actId="1076"/>
          <ac:spMkLst>
            <pc:docMk/>
            <pc:sldMk cId="2055411933" sldId="278"/>
            <ac:spMk id="3" creationId="{13A247E7-DD97-4934-B19D-14B54446AC49}"/>
          </ac:spMkLst>
        </pc:spChg>
        <pc:spChg chg="add mod">
          <ac:chgData name="gojhchoi99@gmail.com" userId="7c3550ba10e1e361" providerId="LiveId" clId="{5CD33E42-939E-4FEA-AE5B-AECA4122BECB}" dt="2020-04-27T22:28:11.847" v="3256"/>
          <ac:spMkLst>
            <pc:docMk/>
            <pc:sldMk cId="2055411933" sldId="278"/>
            <ac:spMk id="7" creationId="{DCD91175-D334-42BD-BFCA-33673EE4C929}"/>
          </ac:spMkLst>
        </pc:spChg>
        <pc:spChg chg="add del">
          <ac:chgData name="gojhchoi99@gmail.com" userId="7c3550ba10e1e361" providerId="LiveId" clId="{5CD33E42-939E-4FEA-AE5B-AECA4122BECB}" dt="2020-04-27T22:29:04.375" v="3302" actId="478"/>
          <ac:spMkLst>
            <pc:docMk/>
            <pc:sldMk cId="2055411933" sldId="278"/>
            <ac:spMk id="8" creationId="{62418FE4-6E50-4E7D-9EFF-FEA080CD9923}"/>
          </ac:spMkLst>
        </pc:spChg>
        <pc:graphicFrameChg chg="add mod">
          <ac:chgData name="gojhchoi99@gmail.com" userId="7c3550ba10e1e361" providerId="LiveId" clId="{5CD33E42-939E-4FEA-AE5B-AECA4122BECB}" dt="2020-04-27T22:29:00.176" v="3301" actId="1037"/>
          <ac:graphicFrameMkLst>
            <pc:docMk/>
            <pc:sldMk cId="2055411933" sldId="278"/>
            <ac:graphicFrameMk id="4" creationId="{1AA627C5-78DE-4CF4-9991-01031347EDCC}"/>
          </ac:graphicFrameMkLst>
        </pc:graphicFrameChg>
        <pc:graphicFrameChg chg="add mod modGraphic">
          <ac:chgData name="gojhchoi99@gmail.com" userId="7c3550ba10e1e361" providerId="LiveId" clId="{5CD33E42-939E-4FEA-AE5B-AECA4122BECB}" dt="2020-04-27T22:29:00.176" v="3301" actId="1037"/>
          <ac:graphicFrameMkLst>
            <pc:docMk/>
            <pc:sldMk cId="2055411933" sldId="278"/>
            <ac:graphicFrameMk id="5" creationId="{F797DFBA-86C0-4CF1-9CF1-C1764D63A9C4}"/>
          </ac:graphicFrameMkLst>
        </pc:graphicFrameChg>
        <pc:graphicFrameChg chg="add mod modGraphic">
          <ac:chgData name="gojhchoi99@gmail.com" userId="7c3550ba10e1e361" providerId="LiveId" clId="{5CD33E42-939E-4FEA-AE5B-AECA4122BECB}" dt="2020-04-27T22:29:00.176" v="3301" actId="1037"/>
          <ac:graphicFrameMkLst>
            <pc:docMk/>
            <pc:sldMk cId="2055411933" sldId="278"/>
            <ac:graphicFrameMk id="6" creationId="{A6E97B67-E46D-431D-BE5D-677B084D5A90}"/>
          </ac:graphicFrameMkLst>
        </pc:graphicFrameChg>
      </pc:sldChg>
      <pc:sldChg chg="addSp delSp add del modAnim">
        <pc:chgData name="gojhchoi99@gmail.com" userId="7c3550ba10e1e361" providerId="LiveId" clId="{5CD33E42-939E-4FEA-AE5B-AECA4122BECB}" dt="2020-04-27T22:24:00.182" v="3237"/>
        <pc:sldMkLst>
          <pc:docMk/>
          <pc:sldMk cId="1479601140" sldId="279"/>
        </pc:sldMkLst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" creationId="{BDFBF339-9982-4C8E-9932-31F364995CB7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3" creationId="{235D5EE5-B164-4A8D-B577-062B8265F422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4" creationId="{F34BFF28-DA0A-4BA7-A9E5-A8DDC2DF1C3C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5" creationId="{CECB8CF4-9BCC-4647-8159-90775BD2E2FC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6" creationId="{56E4C179-0F58-41D0-8C78-9B6919DDE12A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7" creationId="{81ADF656-60F0-4753-BB67-803FA8410C9A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8" creationId="{08F822F0-7894-4DCA-873E-AA0B75E3F5AB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9" creationId="{9BAA50D6-B508-40D3-A1FE-E073A1D4C3B0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0" creationId="{4218FAFA-10E1-4B7F-9353-B36110545A64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1" creationId="{53DA38EA-8061-4140-AC44-2BE17C57B418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2" creationId="{9D967BB3-FA5F-44B9-93B5-C26BFF95E26D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3" creationId="{C41CB429-FA26-4273-A449-154D754EADBF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4" creationId="{8ACB0896-E64F-49D2-BE20-E42D634F3C2F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5" creationId="{84E678A3-AC3D-4A36-81F2-8FDEF43212F5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6" creationId="{9EEEDB5B-5717-496A-A4BA-DD847DD640F5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7" creationId="{262A90CD-AC08-43D9-ACE2-CAF5F68FA2CD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8" creationId="{0B592888-E479-4010-9786-6FB026337322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19" creationId="{0165ED93-5320-472C-9591-A618F76DF39B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0" creationId="{129636AB-6B58-4968-BFE8-D62C1894A80C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1" creationId="{32A4BB28-6354-48FC-952E-E936D04A3107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2" creationId="{F8470795-23E3-4F2B-B903-830B3C4BA452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3" creationId="{416248B9-5784-460B-9A97-01B87A523814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4" creationId="{EB5F6351-CC78-4348-8EBB-117683DA5F44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5" creationId="{1E34CFEF-8546-4096-A569-A51E7BE69487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6" creationId="{EB82DAB8-5F9C-44FD-977D-5618CC6D078C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7" creationId="{B94F6324-ADC8-4E7B-BB2D-AB8543B5E430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8" creationId="{91027C3F-94BE-4314-8E09-4F8CA8F679ED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29" creationId="{3CDADC5D-1A24-47B3-A704-BE68426E0116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33" creationId="{0B4963C6-6DE1-48C3-AC69-C5EF0F4B4E00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34" creationId="{728ED484-07B0-43D4-B6E1-653264949F6C}"/>
          </ac:spMkLst>
        </pc:spChg>
        <pc:spChg chg="add del">
          <ac:chgData name="gojhchoi99@gmail.com" userId="7c3550ba10e1e361" providerId="LiveId" clId="{5CD33E42-939E-4FEA-AE5B-AECA4122BECB}" dt="2020-04-27T22:23:59.537" v="3236"/>
          <ac:spMkLst>
            <pc:docMk/>
            <pc:sldMk cId="1479601140" sldId="279"/>
            <ac:spMk id="35" creationId="{ED1B73B4-08E4-4A1D-BE74-D97BA4574E8F}"/>
          </ac:spMkLst>
        </pc:spChg>
        <pc:grpChg chg="add del">
          <ac:chgData name="gojhchoi99@gmail.com" userId="7c3550ba10e1e361" providerId="LiveId" clId="{5CD33E42-939E-4FEA-AE5B-AECA4122BECB}" dt="2020-04-27T22:23:59.537" v="3236"/>
          <ac:grpSpMkLst>
            <pc:docMk/>
            <pc:sldMk cId="1479601140" sldId="279"/>
            <ac:grpSpMk id="30" creationId="{C3A68FDA-3062-4F91-B5B6-8C5E24E1D89B}"/>
          </ac:grpSpMkLst>
        </pc:grpChg>
      </pc:sldChg>
      <pc:sldChg chg="addSp delSp modSp new ord modAnim">
        <pc:chgData name="gojhchoi99@gmail.com" userId="7c3550ba10e1e361" providerId="LiveId" clId="{5CD33E42-939E-4FEA-AE5B-AECA4122BECB}" dt="2020-04-28T15:16:58.929" v="3598"/>
        <pc:sldMkLst>
          <pc:docMk/>
          <pc:sldMk cId="3934828377" sldId="279"/>
        </pc:sldMkLst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" creationId="{DF027005-3E8D-43B5-B57D-BEE6082DFF08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3" creationId="{B452C6FB-02B3-4960-9778-64CBA30F2519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4" creationId="{317E1581-D7CE-471F-B924-6BE30CA82BB3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5" creationId="{8B796E0E-842B-4007-A694-5BBE0AA4B1E4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6" creationId="{618B07B9-4767-486F-BBD6-1CEEF0C2F3B8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7" creationId="{055EC186-A10B-4EE7-A582-EE86CD4B2A57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8" creationId="{5C7B4B1D-4AD0-4E69-85B2-C4F089E0E58A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9" creationId="{3FCD1FBA-C445-409D-90B8-EBF39359A0CF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0" creationId="{9952484D-A971-4423-B638-D277172C4352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1" creationId="{68CD341A-C623-4800-BB7E-834C65E5F6D2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2" creationId="{3AA30DFE-C3CF-4DAE-BF70-029CD3563629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3" creationId="{C3A52229-D801-4E35-8583-60AD9B5C994B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4" creationId="{3F4F16F7-DCD9-45E1-A54E-601CA5DDF467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5" creationId="{15594485-3213-482B-B397-8B001FD5D73E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6" creationId="{D5FCF8A8-2831-454C-A68D-9C4F1CC3BACC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7" creationId="{9CF8EE4C-CAFB-4F32-807B-29B7537F2452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8" creationId="{EDED6319-414C-400B-A802-7D8C264BDB68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19" creationId="{8FDF1B07-E050-4CC3-9D49-331021E4BF80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0" creationId="{971B4380-57CF-4C0A-A814-95192E71E476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1" creationId="{C56888A4-A0DC-41F3-84D8-5B74DFDF2C90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2" creationId="{F8B6FD21-89DE-4F98-B541-D01963E235F8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3" creationId="{91D48AD8-79EA-4145-94FC-A87686DA1E21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4" creationId="{0D77E440-E383-45DD-B242-1C1DD4E9BF16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5" creationId="{06CA33E5-4F3B-473B-8806-A9EEEBE74B59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6" creationId="{EE29B6F4-5A53-4F3B-BB83-A1F5A27878CD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7" creationId="{BEB1D7F0-9BC6-4A1A-BDF9-6ABE5836E33A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8" creationId="{03A22C97-DE5A-4B05-A37A-A70C121A02B5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29" creationId="{468E2EF0-6A63-47FC-AA4B-174AC1BC6B91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33" creationId="{19147B43-4DB2-42F5-9B32-404A9DE5D678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34" creationId="{660C280E-8539-4378-AA7E-0CAC75AA2EDD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35" creationId="{6CD3AE01-9E17-463A-A461-337E795075F2}"/>
          </ac:spMkLst>
        </pc:spChg>
        <pc:spChg chg="add del">
          <ac:chgData name="gojhchoi99@gmail.com" userId="7c3550ba10e1e361" providerId="LiveId" clId="{5CD33E42-939E-4FEA-AE5B-AECA4122BECB}" dt="2020-04-28T15:07:18.684" v="3557"/>
          <ac:spMkLst>
            <pc:docMk/>
            <pc:sldMk cId="3934828377" sldId="279"/>
            <ac:spMk id="36" creationId="{B74174F0-79E8-4FC0-8CE5-5B92DCB05D83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37" creationId="{F134218B-04C9-400D-98AA-EC864E3D24A1}"/>
          </ac:spMkLst>
        </pc:spChg>
        <pc:spChg chg="add mod">
          <ac:chgData name="gojhchoi99@gmail.com" userId="7c3550ba10e1e361" providerId="LiveId" clId="{5CD33E42-939E-4FEA-AE5B-AECA4122BECB}" dt="2020-04-28T15:09:51.950" v="3559" actId="13822"/>
          <ac:spMkLst>
            <pc:docMk/>
            <pc:sldMk cId="3934828377" sldId="279"/>
            <ac:spMk id="38" creationId="{0AC5191A-B6D9-4E2A-AE5A-BED789977E73}"/>
          </ac:spMkLst>
        </pc:spChg>
        <pc:spChg chg="add mod">
          <ac:chgData name="gojhchoi99@gmail.com" userId="7c3550ba10e1e361" providerId="LiveId" clId="{5CD33E42-939E-4FEA-AE5B-AECA4122BECB}" dt="2020-04-28T15:10:22.860" v="3560" actId="13822"/>
          <ac:spMkLst>
            <pc:docMk/>
            <pc:sldMk cId="3934828377" sldId="279"/>
            <ac:spMk id="39" creationId="{45D7E474-0ACD-4896-A30C-538A566F8560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0" creationId="{CA87EB50-BBAF-41AB-AE6F-47E32393348D}"/>
          </ac:spMkLst>
        </pc:spChg>
        <pc:spChg chg="add mod">
          <ac:chgData name="gojhchoi99@gmail.com" userId="7c3550ba10e1e361" providerId="LiveId" clId="{5CD33E42-939E-4FEA-AE5B-AECA4122BECB}" dt="2020-04-28T15:12:34.039" v="3568" actId="14100"/>
          <ac:spMkLst>
            <pc:docMk/>
            <pc:sldMk cId="3934828377" sldId="279"/>
            <ac:spMk id="41" creationId="{FFEF57B6-61CF-4538-B7B4-FC33E4B1C5D3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2" creationId="{4D4A2D43-8DFB-43C2-AB28-051885CDE0B2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3" creationId="{DB1502DF-120C-42A4-AA73-8156D42D2908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4" creationId="{79869927-D613-4159-8A37-2651F97F041C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5" creationId="{625403DA-EAB8-45D9-AB47-48C25B0F92EF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6" creationId="{2F8E31FA-8AFE-4722-AC49-FE6039BB8161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7" creationId="{2FED34D5-4A63-41F5-80D3-7B02B9BEDCCF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8" creationId="{87C64196-65F9-47FC-9C50-421E63F834D5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49" creationId="{3DFB82DE-0F7A-4D00-8582-BC6AF45E5DEC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0" creationId="{6E20A70E-BE4C-4808-990A-0FC8E5EE2E60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1" creationId="{C827FAF5-E994-4647-8374-4B1C91D6BF99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2" creationId="{04084BB3-417B-4436-85AD-BF598756F5D1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3" creationId="{D21FBC34-9C90-4253-8A3A-07ACF6BB1545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4" creationId="{88CFFE14-4C1C-48F9-976C-8885D038852F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5" creationId="{7E97677F-EC1A-452C-B967-670AE32F13B5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6" creationId="{57CB8DD5-5558-48EF-8484-81F867ED080F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7" creationId="{64E2B382-01AE-41B7-B740-549CB9F8546E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8" creationId="{E9C4B2ED-2F63-477A-A529-5ECD97431348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59" creationId="{DC2BB10E-D34F-4C29-9CFD-5011F0F417B8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60" creationId="{DB39AEEE-678A-443F-BA74-46AF3613F4F1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61" creationId="{505EF3D4-F8CF-47EF-9D2B-4F5960FBEA51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62" creationId="{F62CCC2C-B7F2-4A06-A4C8-B1E090CE6001}"/>
          </ac:spMkLst>
        </pc:spChg>
        <pc:spChg chg="add">
          <ac:chgData name="gojhchoi99@gmail.com" userId="7c3550ba10e1e361" providerId="LiveId" clId="{5CD33E42-939E-4FEA-AE5B-AECA4122BECB}" dt="2020-04-28T15:07:45.860" v="3558"/>
          <ac:spMkLst>
            <pc:docMk/>
            <pc:sldMk cId="3934828377" sldId="279"/>
            <ac:spMk id="63" creationId="{281E96C4-D00D-4D31-B58E-93E02111F5FD}"/>
          </ac:spMkLst>
        </pc:spChg>
        <pc:spChg chg="add mod">
          <ac:chgData name="gojhchoi99@gmail.com" userId="7c3550ba10e1e361" providerId="LiveId" clId="{5CD33E42-939E-4FEA-AE5B-AECA4122BECB}" dt="2020-04-28T15:16:35.393" v="3594"/>
          <ac:spMkLst>
            <pc:docMk/>
            <pc:sldMk cId="3934828377" sldId="279"/>
            <ac:spMk id="64" creationId="{5B4E8B0C-2898-41E8-8AB5-80C759F16B96}"/>
          </ac:spMkLst>
        </pc:spChg>
        <pc:spChg chg="add mod">
          <ac:chgData name="gojhchoi99@gmail.com" userId="7c3550ba10e1e361" providerId="LiveId" clId="{5CD33E42-939E-4FEA-AE5B-AECA4122BECB}" dt="2020-04-28T15:11:48.936" v="3564" actId="1076"/>
          <ac:spMkLst>
            <pc:docMk/>
            <pc:sldMk cId="3934828377" sldId="279"/>
            <ac:spMk id="68" creationId="{85965118-BD26-4EDC-AD6B-60AB4636073C}"/>
          </ac:spMkLst>
        </pc:spChg>
        <pc:spChg chg="add mod">
          <ac:chgData name="gojhchoi99@gmail.com" userId="7c3550ba10e1e361" providerId="LiveId" clId="{5CD33E42-939E-4FEA-AE5B-AECA4122BECB}" dt="2020-04-28T15:11:34.772" v="3563" actId="1076"/>
          <ac:spMkLst>
            <pc:docMk/>
            <pc:sldMk cId="3934828377" sldId="279"/>
            <ac:spMk id="69" creationId="{04B1E419-0CC0-4A0D-B0E1-212F03617400}"/>
          </ac:spMkLst>
        </pc:spChg>
        <pc:spChg chg="add del">
          <ac:chgData name="gojhchoi99@gmail.com" userId="7c3550ba10e1e361" providerId="LiveId" clId="{5CD33E42-939E-4FEA-AE5B-AECA4122BECB}" dt="2020-04-28T15:13:31.646" v="3573" actId="478"/>
          <ac:spMkLst>
            <pc:docMk/>
            <pc:sldMk cId="3934828377" sldId="279"/>
            <ac:spMk id="70" creationId="{683D79F2-0BBE-4218-B9D7-1C6549B6B65D}"/>
          </ac:spMkLst>
        </pc:spChg>
        <pc:spChg chg="add del">
          <ac:chgData name="gojhchoi99@gmail.com" userId="7c3550ba10e1e361" providerId="LiveId" clId="{5CD33E42-939E-4FEA-AE5B-AECA4122BECB}" dt="2020-04-28T15:11:58.516" v="3565" actId="478"/>
          <ac:spMkLst>
            <pc:docMk/>
            <pc:sldMk cId="3934828377" sldId="279"/>
            <ac:spMk id="71" creationId="{807F2F86-E201-4C4A-8134-9839831D1E2A}"/>
          </ac:spMkLst>
        </pc:spChg>
        <pc:spChg chg="add del mod">
          <ac:chgData name="gojhchoi99@gmail.com" userId="7c3550ba10e1e361" providerId="LiveId" clId="{5CD33E42-939E-4FEA-AE5B-AECA4122BECB}" dt="2020-04-28T15:13:28.548" v="3572" actId="478"/>
          <ac:spMkLst>
            <pc:docMk/>
            <pc:sldMk cId="3934828377" sldId="279"/>
            <ac:spMk id="72" creationId="{CAE16A33-4212-4841-881F-9E8C589CB11A}"/>
          </ac:spMkLst>
        </pc:spChg>
        <pc:grpChg chg="add del">
          <ac:chgData name="gojhchoi99@gmail.com" userId="7c3550ba10e1e361" providerId="LiveId" clId="{5CD33E42-939E-4FEA-AE5B-AECA4122BECB}" dt="2020-04-28T15:07:18.684" v="3557"/>
          <ac:grpSpMkLst>
            <pc:docMk/>
            <pc:sldMk cId="3934828377" sldId="279"/>
            <ac:grpSpMk id="30" creationId="{02BB284C-9DA5-422A-83AE-6407B2C1D642}"/>
          </ac:grpSpMkLst>
        </pc:grpChg>
        <pc:grpChg chg="add mod">
          <ac:chgData name="gojhchoi99@gmail.com" userId="7c3550ba10e1e361" providerId="LiveId" clId="{5CD33E42-939E-4FEA-AE5B-AECA4122BECB}" dt="2020-04-28T15:12:30.536" v="3567" actId="14100"/>
          <ac:grpSpMkLst>
            <pc:docMk/>
            <pc:sldMk cId="3934828377" sldId="279"/>
            <ac:grpSpMk id="65" creationId="{AA8F0258-5469-4471-9D25-48A725DB5E1B}"/>
          </ac:grpSpMkLst>
        </pc:grpChg>
      </pc:sldChg>
      <pc:sldChg chg="new del">
        <pc:chgData name="gojhchoi99@gmail.com" userId="7c3550ba10e1e361" providerId="LiveId" clId="{5CD33E42-939E-4FEA-AE5B-AECA4122BECB}" dt="2020-04-28T15:26:52.638" v="3784" actId="47"/>
        <pc:sldMkLst>
          <pc:docMk/>
          <pc:sldMk cId="1666604853" sldId="280"/>
        </pc:sldMkLst>
      </pc:sldChg>
      <pc:sldChg chg="delSp modSp add del">
        <pc:chgData name="gojhchoi99@gmail.com" userId="7c3550ba10e1e361" providerId="LiveId" clId="{5CD33E42-939E-4FEA-AE5B-AECA4122BECB}" dt="2020-04-28T15:26:50.884" v="3783" actId="47"/>
        <pc:sldMkLst>
          <pc:docMk/>
          <pc:sldMk cId="2879660050" sldId="281"/>
        </pc:sldMkLst>
        <pc:spChg chg="del">
          <ac:chgData name="gojhchoi99@gmail.com" userId="7c3550ba10e1e361" providerId="LiveId" clId="{5CD33E42-939E-4FEA-AE5B-AECA4122BECB}" dt="2020-04-28T15:26:36.024" v="3782" actId="478"/>
          <ac:spMkLst>
            <pc:docMk/>
            <pc:sldMk cId="2879660050" sldId="281"/>
            <ac:spMk id="3" creationId="{726BD9EB-8E5B-47E1-8870-625D69C9548C}"/>
          </ac:spMkLst>
        </pc:spChg>
        <pc:spChg chg="del">
          <ac:chgData name="gojhchoi99@gmail.com" userId="7c3550ba10e1e361" providerId="LiveId" clId="{5CD33E42-939E-4FEA-AE5B-AECA4122BECB}" dt="2020-04-28T15:26:36.024" v="3782" actId="478"/>
          <ac:spMkLst>
            <pc:docMk/>
            <pc:sldMk cId="2879660050" sldId="281"/>
            <ac:spMk id="11" creationId="{04FE079B-D8CD-4910-916B-68382FA31409}"/>
          </ac:spMkLst>
        </pc:spChg>
        <pc:spChg chg="del">
          <ac:chgData name="gojhchoi99@gmail.com" userId="7c3550ba10e1e361" providerId="LiveId" clId="{5CD33E42-939E-4FEA-AE5B-AECA4122BECB}" dt="2020-04-28T15:26:36.024" v="3782" actId="478"/>
          <ac:spMkLst>
            <pc:docMk/>
            <pc:sldMk cId="2879660050" sldId="281"/>
            <ac:spMk id="12" creationId="{DD15AD0D-C86D-4743-AEA4-F8E2D5CCBC2D}"/>
          </ac:spMkLst>
        </pc:spChg>
        <pc:graphicFrameChg chg="del">
          <ac:chgData name="gojhchoi99@gmail.com" userId="7c3550ba10e1e361" providerId="LiveId" clId="{5CD33E42-939E-4FEA-AE5B-AECA4122BECB}" dt="2020-04-28T15:26:36.024" v="3782" actId="478"/>
          <ac:graphicFrameMkLst>
            <pc:docMk/>
            <pc:sldMk cId="2879660050" sldId="281"/>
            <ac:graphicFrameMk id="6" creationId="{822C2BDB-B3EE-47C8-A1C1-4AD39660AB86}"/>
          </ac:graphicFrameMkLst>
        </pc:graphicFrameChg>
        <pc:graphicFrameChg chg="del mod modGraphic">
          <ac:chgData name="gojhchoi99@gmail.com" userId="7c3550ba10e1e361" providerId="LiveId" clId="{5CD33E42-939E-4FEA-AE5B-AECA4122BECB}" dt="2020-04-28T15:26:36.024" v="3782" actId="478"/>
          <ac:graphicFrameMkLst>
            <pc:docMk/>
            <pc:sldMk cId="2879660050" sldId="281"/>
            <ac:graphicFrameMk id="8" creationId="{1D6BF524-F030-4C28-81AE-1BFB46C8AE29}"/>
          </ac:graphicFrameMkLst>
        </pc:graphicFrameChg>
        <pc:graphicFrameChg chg="del">
          <ac:chgData name="gojhchoi99@gmail.com" userId="7c3550ba10e1e361" providerId="LiveId" clId="{5CD33E42-939E-4FEA-AE5B-AECA4122BECB}" dt="2020-04-28T15:26:36.024" v="3782" actId="478"/>
          <ac:graphicFrameMkLst>
            <pc:docMk/>
            <pc:sldMk cId="2879660050" sldId="281"/>
            <ac:graphicFrameMk id="9" creationId="{72FE045E-9995-4782-A828-3A1BC61E77D4}"/>
          </ac:graphicFrameMkLst>
        </pc:graphicFrameChg>
      </pc:sldChg>
      <pc:sldChg chg="modSp add modAnim modNotesTx">
        <pc:chgData name="gojhchoi99@gmail.com" userId="7c3550ba10e1e361" providerId="LiveId" clId="{5CD33E42-939E-4FEA-AE5B-AECA4122BECB}" dt="2020-04-28T15:24:31.105" v="3754" actId="20577"/>
        <pc:sldMkLst>
          <pc:docMk/>
          <pc:sldMk cId="1072599526" sldId="282"/>
        </pc:sldMkLst>
        <pc:spChg chg="mod">
          <ac:chgData name="gojhchoi99@gmail.com" userId="7c3550ba10e1e361" providerId="LiveId" clId="{5CD33E42-939E-4FEA-AE5B-AECA4122BECB}" dt="2020-04-28T15:18:35.633" v="3608"/>
          <ac:spMkLst>
            <pc:docMk/>
            <pc:sldMk cId="1072599526" sldId="282"/>
            <ac:spMk id="2" creationId="{F24696A3-E047-4FE7-81FC-972ADF7E2E25}"/>
          </ac:spMkLst>
        </pc:spChg>
        <pc:spChg chg="mod">
          <ac:chgData name="gojhchoi99@gmail.com" userId="7c3550ba10e1e361" providerId="LiveId" clId="{5CD33E42-939E-4FEA-AE5B-AECA4122BECB}" dt="2020-04-28T15:18:39.332" v="3614"/>
          <ac:spMkLst>
            <pc:docMk/>
            <pc:sldMk cId="1072599526" sldId="282"/>
            <ac:spMk id="3" creationId="{49BEA699-58AF-4241-A995-9A7338B87E46}"/>
          </ac:spMkLst>
        </pc:spChg>
        <pc:spChg chg="mod">
          <ac:chgData name="gojhchoi99@gmail.com" userId="7c3550ba10e1e361" providerId="LiveId" clId="{5CD33E42-939E-4FEA-AE5B-AECA4122BECB}" dt="2020-04-28T15:18:41.729" v="3618"/>
          <ac:spMkLst>
            <pc:docMk/>
            <pc:sldMk cId="1072599526" sldId="282"/>
            <ac:spMk id="4" creationId="{6733926C-3668-4E12-82AD-8E4BE8C0C371}"/>
          </ac:spMkLst>
        </pc:spChg>
        <pc:spChg chg="mod">
          <ac:chgData name="gojhchoi99@gmail.com" userId="7c3550ba10e1e361" providerId="LiveId" clId="{5CD33E42-939E-4FEA-AE5B-AECA4122BECB}" dt="2020-04-28T15:18:43.850" v="3622"/>
          <ac:spMkLst>
            <pc:docMk/>
            <pc:sldMk cId="1072599526" sldId="282"/>
            <ac:spMk id="5" creationId="{7B4CDFFC-94CB-45A4-B03D-0E835166B9DA}"/>
          </ac:spMkLst>
        </pc:spChg>
        <pc:spChg chg="mod">
          <ac:chgData name="gojhchoi99@gmail.com" userId="7c3550ba10e1e361" providerId="LiveId" clId="{5CD33E42-939E-4FEA-AE5B-AECA4122BECB}" dt="2020-04-28T15:18:48.612" v="3628"/>
          <ac:spMkLst>
            <pc:docMk/>
            <pc:sldMk cId="1072599526" sldId="282"/>
            <ac:spMk id="6" creationId="{A15ECC23-7F1E-4311-8BF0-5AB008E80822}"/>
          </ac:spMkLst>
        </pc:spChg>
        <pc:spChg chg="mod">
          <ac:chgData name="gojhchoi99@gmail.com" userId="7c3550ba10e1e361" providerId="LiveId" clId="{5CD33E42-939E-4FEA-AE5B-AECA4122BECB}" dt="2020-04-28T15:24:10.078" v="3670" actId="20577"/>
          <ac:spMkLst>
            <pc:docMk/>
            <pc:sldMk cId="1072599526" sldId="282"/>
            <ac:spMk id="8" creationId="{86208E29-1DD3-4D05-8CC0-7226CE9D7197}"/>
          </ac:spMkLst>
        </pc:spChg>
        <pc:spChg chg="mod">
          <ac:chgData name="gojhchoi99@gmail.com" userId="7c3550ba10e1e361" providerId="LiveId" clId="{5CD33E42-939E-4FEA-AE5B-AECA4122BECB}" dt="2020-04-28T15:18:51.350" v="3632"/>
          <ac:spMkLst>
            <pc:docMk/>
            <pc:sldMk cId="1072599526" sldId="282"/>
            <ac:spMk id="16" creationId="{7AC15A15-D72B-4E48-90BC-F6A34E152D32}"/>
          </ac:spMkLst>
        </pc:spChg>
        <pc:spChg chg="mod">
          <ac:chgData name="gojhchoi99@gmail.com" userId="7c3550ba10e1e361" providerId="LiveId" clId="{5CD33E42-939E-4FEA-AE5B-AECA4122BECB}" dt="2020-04-28T15:18:54.969" v="3638"/>
          <ac:spMkLst>
            <pc:docMk/>
            <pc:sldMk cId="1072599526" sldId="282"/>
            <ac:spMk id="17" creationId="{EF838AB6-B01A-4D6D-BB09-75B1500DD1F6}"/>
          </ac:spMkLst>
        </pc:spChg>
        <pc:spChg chg="mod">
          <ac:chgData name="gojhchoi99@gmail.com" userId="7c3550ba10e1e361" providerId="LiveId" clId="{5CD33E42-939E-4FEA-AE5B-AECA4122BECB}" dt="2020-04-28T15:19:00.182" v="3646"/>
          <ac:spMkLst>
            <pc:docMk/>
            <pc:sldMk cId="1072599526" sldId="282"/>
            <ac:spMk id="18" creationId="{00F11138-939C-4131-9325-099136DBAB0E}"/>
          </ac:spMkLst>
        </pc:spChg>
        <pc:spChg chg="mod">
          <ac:chgData name="gojhchoi99@gmail.com" userId="7c3550ba10e1e361" providerId="LiveId" clId="{5CD33E42-939E-4FEA-AE5B-AECA4122BECB}" dt="2020-04-28T15:19:03.907" v="3650"/>
          <ac:spMkLst>
            <pc:docMk/>
            <pc:sldMk cId="1072599526" sldId="282"/>
            <ac:spMk id="19" creationId="{837D00CF-B1AC-493C-A1EA-16A0E537E331}"/>
          </ac:spMkLst>
        </pc:spChg>
        <pc:spChg chg="mod">
          <ac:chgData name="gojhchoi99@gmail.com" userId="7c3550ba10e1e361" providerId="LiveId" clId="{5CD33E42-939E-4FEA-AE5B-AECA4122BECB}" dt="2020-04-28T15:19:06.596" v="3654"/>
          <ac:spMkLst>
            <pc:docMk/>
            <pc:sldMk cId="1072599526" sldId="282"/>
            <ac:spMk id="20" creationId="{CE922DF9-B0FA-4C3F-9E29-FB5356101C64}"/>
          </ac:spMkLst>
        </pc:spChg>
      </pc:sldChg>
      <pc:sldChg chg="modSp add">
        <pc:chgData name="gojhchoi99@gmail.com" userId="7c3550ba10e1e361" providerId="LiveId" clId="{5CD33E42-939E-4FEA-AE5B-AECA4122BECB}" dt="2020-04-28T15:34:43.435" v="3904" actId="14100"/>
        <pc:sldMkLst>
          <pc:docMk/>
          <pc:sldMk cId="3929595762" sldId="283"/>
        </pc:sldMkLst>
        <pc:graphicFrameChg chg="mod modGraphic">
          <ac:chgData name="gojhchoi99@gmail.com" userId="7c3550ba10e1e361" providerId="LiveId" clId="{5CD33E42-939E-4FEA-AE5B-AECA4122BECB}" dt="2020-04-28T15:26:59.201" v="3787"/>
          <ac:graphicFrameMkLst>
            <pc:docMk/>
            <pc:sldMk cId="3929595762" sldId="283"/>
            <ac:graphicFrameMk id="8" creationId="{D094C3B9-5207-4644-9286-6748CA202698}"/>
          </ac:graphicFrameMkLst>
        </pc:graphicFrameChg>
        <pc:graphicFrameChg chg="mod modGraphic">
          <ac:chgData name="gojhchoi99@gmail.com" userId="7c3550ba10e1e361" providerId="LiveId" clId="{5CD33E42-939E-4FEA-AE5B-AECA4122BECB}" dt="2020-04-28T15:27:06.380" v="3796"/>
          <ac:graphicFrameMkLst>
            <pc:docMk/>
            <pc:sldMk cId="3929595762" sldId="283"/>
            <ac:graphicFrameMk id="10" creationId="{27D9B020-816C-4B23-A2AF-66512B1F8225}"/>
          </ac:graphicFrameMkLst>
        </pc:graphicFrameChg>
        <pc:graphicFrameChg chg="mod modGraphic">
          <ac:chgData name="gojhchoi99@gmail.com" userId="7c3550ba10e1e361" providerId="LiveId" clId="{5CD33E42-939E-4FEA-AE5B-AECA4122BECB}" dt="2020-04-28T15:27:01.307" v="3790"/>
          <ac:graphicFrameMkLst>
            <pc:docMk/>
            <pc:sldMk cId="3929595762" sldId="283"/>
            <ac:graphicFrameMk id="14" creationId="{F91320BF-19D7-4675-8FA3-C2B10F03A8B3}"/>
          </ac:graphicFrameMkLst>
        </pc:graphicFrameChg>
        <pc:graphicFrameChg chg="mod modGraphic">
          <ac:chgData name="gojhchoi99@gmail.com" userId="7c3550ba10e1e361" providerId="LiveId" clId="{5CD33E42-939E-4FEA-AE5B-AECA4122BECB}" dt="2020-04-28T15:27:09.064" v="3799"/>
          <ac:graphicFrameMkLst>
            <pc:docMk/>
            <pc:sldMk cId="3929595762" sldId="283"/>
            <ac:graphicFrameMk id="15" creationId="{08373ACC-681A-49E7-ADA1-4C666CFD49D6}"/>
          </ac:graphicFrameMkLst>
        </pc:graphicFrameChg>
        <pc:graphicFrameChg chg="mod modGraphic">
          <ac:chgData name="gojhchoi99@gmail.com" userId="7c3550ba10e1e361" providerId="LiveId" clId="{5CD33E42-939E-4FEA-AE5B-AECA4122BECB}" dt="2020-04-28T15:27:03.518" v="3793"/>
          <ac:graphicFrameMkLst>
            <pc:docMk/>
            <pc:sldMk cId="3929595762" sldId="283"/>
            <ac:graphicFrameMk id="19" creationId="{2608E6EC-85A8-48FE-920B-FA05E8EBBEF9}"/>
          </ac:graphicFrameMkLst>
        </pc:graphicFrameChg>
        <pc:graphicFrameChg chg="mod modGraphic">
          <ac:chgData name="gojhchoi99@gmail.com" userId="7c3550ba10e1e361" providerId="LiveId" clId="{5CD33E42-939E-4FEA-AE5B-AECA4122BECB}" dt="2020-04-28T15:27:12.999" v="3802"/>
          <ac:graphicFrameMkLst>
            <pc:docMk/>
            <pc:sldMk cId="3929595762" sldId="283"/>
            <ac:graphicFrameMk id="20" creationId="{A66B0D39-2CFA-448A-97D2-3DE8D948DE44}"/>
          </ac:graphicFrameMkLst>
        </pc:graphicFrameChg>
        <pc:graphicFrameChg chg="mod modGraphic">
          <ac:chgData name="gojhchoi99@gmail.com" userId="7c3550ba10e1e361" providerId="LiveId" clId="{5CD33E42-939E-4FEA-AE5B-AECA4122BECB}" dt="2020-04-28T15:34:08.725" v="3893"/>
          <ac:graphicFrameMkLst>
            <pc:docMk/>
            <pc:sldMk cId="3929595762" sldId="283"/>
            <ac:graphicFrameMk id="24" creationId="{2B355CEE-3C43-498C-BF3A-BD340B74A47C}"/>
          </ac:graphicFrameMkLst>
        </pc:graphicFrameChg>
        <pc:graphicFrameChg chg="mod modGraphic">
          <ac:chgData name="gojhchoi99@gmail.com" userId="7c3550ba10e1e361" providerId="LiveId" clId="{5CD33E42-939E-4FEA-AE5B-AECA4122BECB}" dt="2020-04-28T15:27:28.288" v="3812"/>
          <ac:graphicFrameMkLst>
            <pc:docMk/>
            <pc:sldMk cId="3929595762" sldId="283"/>
            <ac:graphicFrameMk id="27" creationId="{8A32B04D-E217-4798-817A-3EC54A6E5DCD}"/>
          </ac:graphicFrameMkLst>
        </pc:graphicFrameChg>
        <pc:graphicFrameChg chg="mod modGraphic">
          <ac:chgData name="gojhchoi99@gmail.com" userId="7c3550ba10e1e361" providerId="LiveId" clId="{5CD33E42-939E-4FEA-AE5B-AECA4122BECB}" dt="2020-04-28T15:34:33.545" v="3901"/>
          <ac:graphicFrameMkLst>
            <pc:docMk/>
            <pc:sldMk cId="3929595762" sldId="283"/>
            <ac:graphicFrameMk id="30" creationId="{1A7A3DB1-2388-46D5-9FFC-0F841AA68024}"/>
          </ac:graphicFrameMkLst>
        </pc:graphicFrameChg>
        <pc:cxnChg chg="mod">
          <ac:chgData name="gojhchoi99@gmail.com" userId="7c3550ba10e1e361" providerId="LiveId" clId="{5CD33E42-939E-4FEA-AE5B-AECA4122BECB}" dt="2020-04-28T15:34:27.515" v="3897" actId="14100"/>
          <ac:cxnSpMkLst>
            <pc:docMk/>
            <pc:sldMk cId="3929595762" sldId="283"/>
            <ac:cxnSpMk id="39" creationId="{E18BF584-2BDA-495A-A23A-9FDF6866B092}"/>
          </ac:cxnSpMkLst>
        </pc:cxnChg>
        <pc:cxnChg chg="mod">
          <ac:chgData name="gojhchoi99@gmail.com" userId="7c3550ba10e1e361" providerId="LiveId" clId="{5CD33E42-939E-4FEA-AE5B-AECA4122BECB}" dt="2020-04-28T15:34:43.435" v="3904" actId="14100"/>
          <ac:cxnSpMkLst>
            <pc:docMk/>
            <pc:sldMk cId="3929595762" sldId="283"/>
            <ac:cxnSpMk id="45" creationId="{DCEF21B1-5128-4CC8-A12E-6D7A8A0E6B1D}"/>
          </ac:cxnSpMkLst>
        </pc:cxnChg>
      </pc:sldChg>
      <pc:sldChg chg="modSp add modAnim">
        <pc:chgData name="gojhchoi99@gmail.com" userId="7c3550ba10e1e361" providerId="LiveId" clId="{5CD33E42-939E-4FEA-AE5B-AECA4122BECB}" dt="2020-04-28T15:26:07.942" v="3778" actId="1076"/>
        <pc:sldMkLst>
          <pc:docMk/>
          <pc:sldMk cId="390992405" sldId="284"/>
        </pc:sldMkLst>
        <pc:spChg chg="mod">
          <ac:chgData name="gojhchoi99@gmail.com" userId="7c3550ba10e1e361" providerId="LiveId" clId="{5CD33E42-939E-4FEA-AE5B-AECA4122BECB}" dt="2020-04-28T15:24:58.743" v="3769"/>
          <ac:spMkLst>
            <pc:docMk/>
            <pc:sldMk cId="390992405" sldId="284"/>
            <ac:spMk id="6" creationId="{200FC389-23C7-401A-9584-C0918A3B0058}"/>
          </ac:spMkLst>
        </pc:spChg>
        <pc:spChg chg="mod">
          <ac:chgData name="gojhchoi99@gmail.com" userId="7c3550ba10e1e361" providerId="LiveId" clId="{5CD33E42-939E-4FEA-AE5B-AECA4122BECB}" dt="2020-04-28T15:25:12.133" v="3770" actId="207"/>
          <ac:spMkLst>
            <pc:docMk/>
            <pc:sldMk cId="390992405" sldId="284"/>
            <ac:spMk id="9" creationId="{D234AB2E-2E75-4A76-AC83-9A4FFFB960AF}"/>
          </ac:spMkLst>
        </pc:spChg>
        <pc:spChg chg="mod">
          <ac:chgData name="gojhchoi99@gmail.com" userId="7c3550ba10e1e361" providerId="LiveId" clId="{5CD33E42-939E-4FEA-AE5B-AECA4122BECB}" dt="2020-04-28T15:26:07.942" v="3778" actId="1076"/>
          <ac:spMkLst>
            <pc:docMk/>
            <pc:sldMk cId="390992405" sldId="284"/>
            <ac:spMk id="12" creationId="{4AAF2DB3-93E0-433F-9896-6AA41303FC24}"/>
          </ac:spMkLst>
        </pc:spChg>
        <pc:spChg chg="mod">
          <ac:chgData name="gojhchoi99@gmail.com" userId="7c3550ba10e1e361" providerId="LiveId" clId="{5CD33E42-939E-4FEA-AE5B-AECA4122BECB}" dt="2020-04-28T15:25:27.639" v="3772" actId="207"/>
          <ac:spMkLst>
            <pc:docMk/>
            <pc:sldMk cId="390992405" sldId="284"/>
            <ac:spMk id="14" creationId="{FAFBAB99-D84E-438D-B91D-892E8AA957DD}"/>
          </ac:spMkLst>
        </pc:spChg>
        <pc:spChg chg="mod">
          <ac:chgData name="gojhchoi99@gmail.com" userId="7c3550ba10e1e361" providerId="LiveId" clId="{5CD33E42-939E-4FEA-AE5B-AECA4122BECB}" dt="2020-04-28T15:25:54.660" v="3777" actId="1076"/>
          <ac:spMkLst>
            <pc:docMk/>
            <pc:sldMk cId="390992405" sldId="284"/>
            <ac:spMk id="16" creationId="{B8192601-7503-47FC-94E9-9BA408712DFB}"/>
          </ac:spMkLst>
        </pc:spChg>
        <pc:graphicFrameChg chg="mod">
          <ac:chgData name="gojhchoi99@gmail.com" userId="7c3550ba10e1e361" providerId="LiveId" clId="{5CD33E42-939E-4FEA-AE5B-AECA4122BECB}" dt="2020-04-28T15:26:07.942" v="3778" actId="1076"/>
          <ac:graphicFrameMkLst>
            <pc:docMk/>
            <pc:sldMk cId="390992405" sldId="284"/>
            <ac:graphicFrameMk id="11" creationId="{C1A8835B-081B-4F7B-BAF0-5389186E0631}"/>
          </ac:graphicFrameMkLst>
        </pc:graphicFrameChg>
        <pc:graphicFrameChg chg="mod">
          <ac:chgData name="gojhchoi99@gmail.com" userId="7c3550ba10e1e361" providerId="LiveId" clId="{5CD33E42-939E-4FEA-AE5B-AECA4122BECB}" dt="2020-04-28T15:25:54.660" v="3777" actId="1076"/>
          <ac:graphicFrameMkLst>
            <pc:docMk/>
            <pc:sldMk cId="390992405" sldId="284"/>
            <ac:graphicFrameMk id="15" creationId="{B59DBF18-2F18-4D7F-9F60-D339021CC1FE}"/>
          </ac:graphicFrameMkLst>
        </pc:graphicFrameChg>
      </pc:sldChg>
      <pc:sldMasterChg chg="addSldLayout delSldLayout">
        <pc:chgData name="gojhchoi99@gmail.com" userId="7c3550ba10e1e361" providerId="LiveId" clId="{5CD33E42-939E-4FEA-AE5B-AECA4122BECB}" dt="2020-04-25T02:53:37.454" v="450" actId="47"/>
        <pc:sldMasterMkLst>
          <pc:docMk/>
          <pc:sldMasterMk cId="0" sldId="2147483671"/>
        </pc:sldMasterMkLst>
        <pc:sldLayoutChg chg="add del">
          <pc:chgData name="gojhchoi99@gmail.com" userId="7c3550ba10e1e361" providerId="LiveId" clId="{5CD33E42-939E-4FEA-AE5B-AECA4122BECB}" dt="2020-04-25T02:53:37.454" v="450" actId="47"/>
          <pc:sldLayoutMkLst>
            <pc:docMk/>
            <pc:sldMasterMk cId="0" sldId="2147483671"/>
            <pc:sldLayoutMk cId="0" sldId="2147483666"/>
          </pc:sldLayoutMkLst>
        </pc:sldLayoutChg>
      </pc:sldMasterChg>
    </pc:docChg>
  </pc:docChgLst>
  <pc:docChgLst>
    <pc:chgData name="gojhchoi99@gmail.com" userId="7c3550ba10e1e361" providerId="LiveId" clId="{D436FBF6-AFC5-4DF9-AEDD-D93C9294460A}"/>
    <pc:docChg chg="modSld">
      <pc:chgData name="gojhchoi99@gmail.com" userId="7c3550ba10e1e361" providerId="LiveId" clId="{D436FBF6-AFC5-4DF9-AEDD-D93C9294460A}" dt="2020-05-02T01:42:24.265" v="0" actId="20577"/>
      <pc:docMkLst>
        <pc:docMk/>
      </pc:docMkLst>
      <pc:sldChg chg="modSp">
        <pc:chgData name="gojhchoi99@gmail.com" userId="7c3550ba10e1e361" providerId="LiveId" clId="{D436FBF6-AFC5-4DF9-AEDD-D93C9294460A}" dt="2020-05-02T01:42:24.265" v="0" actId="20577"/>
        <pc:sldMkLst>
          <pc:docMk/>
          <pc:sldMk cId="0" sldId="263"/>
        </pc:sldMkLst>
        <pc:spChg chg="mod">
          <ac:chgData name="gojhchoi99@gmail.com" userId="7c3550ba10e1e361" providerId="LiveId" clId="{D436FBF6-AFC5-4DF9-AEDD-D93C9294460A}" dt="2020-05-02T01:42:24.265" v="0" actId="20577"/>
          <ac:spMkLst>
            <pc:docMk/>
            <pc:sldMk cId="0" sldId="263"/>
            <ac:spMk id="7" creationId="{DD6A9364-EA80-4EC4-B81B-32039E4A53A4}"/>
          </ac:spMkLst>
        </pc:spChg>
      </pc:sldChg>
    </pc:docChg>
  </pc:docChgLst>
  <pc:docChgLst>
    <pc:chgData name="gojhchoi99@gmail.com" userId="7c3550ba10e1e361" providerId="LiveId" clId="{4DE7B6EA-709C-4F30-8881-89479323DCDE}"/>
    <pc:docChg chg="custSel modSld">
      <pc:chgData name="gojhchoi99@gmail.com" userId="7c3550ba10e1e361" providerId="LiveId" clId="{4DE7B6EA-709C-4F30-8881-89479323DCDE}" dt="2020-04-23T05:19:18.048" v="63" actId="1076"/>
      <pc:docMkLst>
        <pc:docMk/>
      </pc:docMkLst>
      <pc:sldChg chg="addSp delSp modSp modAnim">
        <pc:chgData name="gojhchoi99@gmail.com" userId="7c3550ba10e1e361" providerId="LiveId" clId="{4DE7B6EA-709C-4F30-8881-89479323DCDE}" dt="2020-04-23T05:14:58.141" v="16"/>
        <pc:sldMkLst>
          <pc:docMk/>
          <pc:sldMk cId="0" sldId="260"/>
        </pc:sldMkLst>
        <pc:spChg chg="mod">
          <ac:chgData name="gojhchoi99@gmail.com" userId="7c3550ba10e1e361" providerId="LiveId" clId="{4DE7B6EA-709C-4F30-8881-89479323DCDE}" dt="2020-04-23T05:14:34.207" v="13" actId="20577"/>
          <ac:spMkLst>
            <pc:docMk/>
            <pc:sldMk cId="0" sldId="260"/>
            <ac:spMk id="173" creationId="{00000000-0000-0000-0000-000000000000}"/>
          </ac:spMkLst>
        </pc:spChg>
        <pc:picChg chg="del">
          <ac:chgData name="gojhchoi99@gmail.com" userId="7c3550ba10e1e361" providerId="LiveId" clId="{4DE7B6EA-709C-4F30-8881-89479323DCDE}" dt="2020-04-23T05:13:33.334" v="0" actId="478"/>
          <ac:picMkLst>
            <pc:docMk/>
            <pc:sldMk cId="0" sldId="260"/>
            <ac:picMk id="174" creationId="{00000000-0000-0000-0000-000000000000}"/>
          </ac:picMkLst>
        </pc:picChg>
        <pc:picChg chg="add mod">
          <ac:chgData name="gojhchoi99@gmail.com" userId="7c3550ba10e1e361" providerId="LiveId" clId="{4DE7B6EA-709C-4F30-8881-89479323DCDE}" dt="2020-04-23T05:14:40.556" v="14" actId="1440"/>
          <ac:picMkLst>
            <pc:docMk/>
            <pc:sldMk cId="0" sldId="260"/>
            <ac:picMk id="1026" creationId="{4BE33F41-DEA9-4524-9A98-25C4CE730756}"/>
          </ac:picMkLst>
        </pc:picChg>
      </pc:sldChg>
      <pc:sldChg chg="modSp">
        <pc:chgData name="gojhchoi99@gmail.com" userId="7c3550ba10e1e361" providerId="LiveId" clId="{4DE7B6EA-709C-4F30-8881-89479323DCDE}" dt="2020-04-23T05:15:34.618" v="23" actId="20577"/>
        <pc:sldMkLst>
          <pc:docMk/>
          <pc:sldMk cId="0" sldId="261"/>
        </pc:sldMkLst>
        <pc:spChg chg="mod">
          <ac:chgData name="gojhchoi99@gmail.com" userId="7c3550ba10e1e361" providerId="LiveId" clId="{4DE7B6EA-709C-4F30-8881-89479323DCDE}" dt="2020-04-23T05:15:34.618" v="23" actId="20577"/>
          <ac:spMkLst>
            <pc:docMk/>
            <pc:sldMk cId="0" sldId="261"/>
            <ac:spMk id="180" creationId="{00000000-0000-0000-0000-000000000000}"/>
          </ac:spMkLst>
        </pc:spChg>
      </pc:sldChg>
      <pc:sldChg chg="modSp modAnim">
        <pc:chgData name="gojhchoi99@gmail.com" userId="7c3550ba10e1e361" providerId="LiveId" clId="{4DE7B6EA-709C-4F30-8881-89479323DCDE}" dt="2020-04-23T05:19:18.048" v="63" actId="1076"/>
        <pc:sldMkLst>
          <pc:docMk/>
          <pc:sldMk cId="0" sldId="262"/>
        </pc:sldMkLst>
        <pc:spChg chg="mod">
          <ac:chgData name="gojhchoi99@gmail.com" userId="7c3550ba10e1e361" providerId="LiveId" clId="{4DE7B6EA-709C-4F30-8881-89479323DCDE}" dt="2020-04-23T05:15:55.322" v="33" actId="1035"/>
          <ac:spMkLst>
            <pc:docMk/>
            <pc:sldMk cId="0" sldId="262"/>
            <ac:spMk id="188" creationId="{00000000-0000-0000-0000-000000000000}"/>
          </ac:spMkLst>
        </pc:spChg>
        <pc:spChg chg="mod">
          <ac:chgData name="gojhchoi99@gmail.com" userId="7c3550ba10e1e361" providerId="LiveId" clId="{4DE7B6EA-709C-4F30-8881-89479323DCDE}" dt="2020-04-23T05:18:40.970" v="55" actId="1076"/>
          <ac:spMkLst>
            <pc:docMk/>
            <pc:sldMk cId="0" sldId="262"/>
            <ac:spMk id="189" creationId="{00000000-0000-0000-0000-000000000000}"/>
          </ac:spMkLst>
        </pc:spChg>
        <pc:spChg chg="mod">
          <ac:chgData name="gojhchoi99@gmail.com" userId="7c3550ba10e1e361" providerId="LiveId" clId="{4DE7B6EA-709C-4F30-8881-89479323DCDE}" dt="2020-04-23T05:18:46.939" v="57" actId="14100"/>
          <ac:spMkLst>
            <pc:docMk/>
            <pc:sldMk cId="0" sldId="262"/>
            <ac:spMk id="190" creationId="{00000000-0000-0000-0000-000000000000}"/>
          </ac:spMkLst>
        </pc:spChg>
        <pc:spChg chg="mod">
          <ac:chgData name="gojhchoi99@gmail.com" userId="7c3550ba10e1e361" providerId="LiveId" clId="{4DE7B6EA-709C-4F30-8881-89479323DCDE}" dt="2020-04-23T05:18:52.189" v="58" actId="1076"/>
          <ac:spMkLst>
            <pc:docMk/>
            <pc:sldMk cId="0" sldId="262"/>
            <ac:spMk id="191" creationId="{00000000-0000-0000-0000-000000000000}"/>
          </ac:spMkLst>
        </pc:spChg>
        <pc:spChg chg="mod">
          <ac:chgData name="gojhchoi99@gmail.com" userId="7c3550ba10e1e361" providerId="LiveId" clId="{4DE7B6EA-709C-4F30-8881-89479323DCDE}" dt="2020-04-23T05:18:58.767" v="59" actId="1076"/>
          <ac:spMkLst>
            <pc:docMk/>
            <pc:sldMk cId="0" sldId="262"/>
            <ac:spMk id="192" creationId="{00000000-0000-0000-0000-000000000000}"/>
          </ac:spMkLst>
        </pc:spChg>
        <pc:picChg chg="mod">
          <ac:chgData name="gojhchoi99@gmail.com" userId="7c3550ba10e1e361" providerId="LiveId" clId="{4DE7B6EA-709C-4F30-8881-89479323DCDE}" dt="2020-04-23T05:19:03.159" v="60" actId="1076"/>
          <ac:picMkLst>
            <pc:docMk/>
            <pc:sldMk cId="0" sldId="262"/>
            <ac:picMk id="193" creationId="{00000000-0000-0000-0000-000000000000}"/>
          </ac:picMkLst>
        </pc:picChg>
        <pc:picChg chg="mod">
          <ac:chgData name="gojhchoi99@gmail.com" userId="7c3550ba10e1e361" providerId="LiveId" clId="{4DE7B6EA-709C-4F30-8881-89479323DCDE}" dt="2020-04-23T05:19:10.158" v="62" actId="1076"/>
          <ac:picMkLst>
            <pc:docMk/>
            <pc:sldMk cId="0" sldId="262"/>
            <ac:picMk id="195" creationId="{00000000-0000-0000-0000-000000000000}"/>
          </ac:picMkLst>
        </pc:picChg>
        <pc:picChg chg="mod">
          <ac:chgData name="gojhchoi99@gmail.com" userId="7c3550ba10e1e361" providerId="LiveId" clId="{4DE7B6EA-709C-4F30-8881-89479323DCDE}" dt="2020-04-23T05:19:06.565" v="61" actId="1076"/>
          <ac:picMkLst>
            <pc:docMk/>
            <pc:sldMk cId="0" sldId="262"/>
            <ac:picMk id="196" creationId="{00000000-0000-0000-0000-000000000000}"/>
          </ac:picMkLst>
        </pc:picChg>
        <pc:picChg chg="mod">
          <ac:chgData name="gojhchoi99@gmail.com" userId="7c3550ba10e1e361" providerId="LiveId" clId="{4DE7B6EA-709C-4F30-8881-89479323DCDE}" dt="2020-04-23T05:19:18.048" v="63" actId="1076"/>
          <ac:picMkLst>
            <pc:docMk/>
            <pc:sldMk cId="0" sldId="262"/>
            <ac:picMk id="197" creationId="{00000000-0000-0000-0000-000000000000}"/>
          </ac:picMkLst>
        </pc:picChg>
      </pc:sldChg>
    </pc:docChg>
  </pc:docChgLst>
  <pc:docChgLst>
    <pc:chgData name="gojhchoi99@gmail.com" userId="7c3550ba10e1e361" providerId="LiveId" clId="{3214B00C-9EA9-487A-B32D-1C3B502A931A}"/>
    <pc:docChg chg="undo custSel modSld">
      <pc:chgData name="gojhchoi99@gmail.com" userId="7c3550ba10e1e361" providerId="LiveId" clId="{3214B00C-9EA9-487A-B32D-1C3B502A931A}" dt="2020-06-11T21:17:26.317" v="66" actId="113"/>
      <pc:docMkLst>
        <pc:docMk/>
      </pc:docMkLst>
      <pc:sldChg chg="modSp mod">
        <pc:chgData name="gojhchoi99@gmail.com" userId="7c3550ba10e1e361" providerId="LiveId" clId="{3214B00C-9EA9-487A-B32D-1C3B502A931A}" dt="2020-06-11T21:17:26.317" v="66" actId="113"/>
        <pc:sldMkLst>
          <pc:docMk/>
          <pc:sldMk cId="1764398474" sldId="266"/>
        </pc:sldMkLst>
        <pc:spChg chg="mod">
          <ac:chgData name="gojhchoi99@gmail.com" userId="7c3550ba10e1e361" providerId="LiveId" clId="{3214B00C-9EA9-487A-B32D-1C3B502A931A}" dt="2020-06-11T04:06:27.622" v="0" actId="1076"/>
          <ac:spMkLst>
            <pc:docMk/>
            <pc:sldMk cId="1764398474" sldId="266"/>
            <ac:spMk id="4" creationId="{DC6C4B82-BB55-4C01-8E73-6CA1086D99E9}"/>
          </ac:spMkLst>
        </pc:spChg>
        <pc:spChg chg="mod">
          <ac:chgData name="gojhchoi99@gmail.com" userId="7c3550ba10e1e361" providerId="LiveId" clId="{3214B00C-9EA9-487A-B32D-1C3B502A931A}" dt="2020-06-11T21:17:26.317" v="66" actId="113"/>
          <ac:spMkLst>
            <pc:docMk/>
            <pc:sldMk cId="1764398474" sldId="266"/>
            <ac:spMk id="6" creationId="{C78C5008-2A67-4E82-95EB-7990D7427B47}"/>
          </ac:spMkLst>
        </pc:spChg>
      </pc:sldChg>
      <pc:sldChg chg="modNotesTx">
        <pc:chgData name="gojhchoi99@gmail.com" userId="7c3550ba10e1e361" providerId="LiveId" clId="{3214B00C-9EA9-487A-B32D-1C3B502A931A}" dt="2020-06-11T04:13:21.467" v="11" actId="20577"/>
        <pc:sldMkLst>
          <pc:docMk/>
          <pc:sldMk cId="3825491342" sldId="267"/>
        </pc:sldMkLst>
      </pc:sldChg>
      <pc:sldChg chg="addSp delSp modSp mod delAnim modAnim">
        <pc:chgData name="gojhchoi99@gmail.com" userId="7c3550ba10e1e361" providerId="LiveId" clId="{3214B00C-9EA9-487A-B32D-1C3B502A931A}" dt="2020-06-11T04:08:03.856" v="10"/>
        <pc:sldMkLst>
          <pc:docMk/>
          <pc:sldMk cId="4233189436" sldId="270"/>
        </pc:sldMkLst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2" creationId="{CB5A739F-55A8-4855-8A0B-AFD92D9C779B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3" creationId="{164674F8-26AD-41B5-855D-FF60EF5D6B75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4" creationId="{D66245A2-22B4-47A9-92C3-CD0D6BFEA3A8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5" creationId="{97D89645-4B2F-40B3-A77C-6F143C6F6629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6" creationId="{D101DA9A-023C-4810-803E-44D9457D1C83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7" creationId="{5DC92FC4-D264-417C-A84E-B96AFA86DDEC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8" creationId="{CDFD8B5D-0DF0-48A1-B2B1-05701E9221C9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9" creationId="{3A9F9DBC-8836-4946-ADD7-1D4F981A098D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10" creationId="{6246EB31-3ACA-48EB-8828-47B39D94E151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11" creationId="{5FDAF227-4DFA-4427-9774-85F2C6B0E92D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12" creationId="{76E3FE18-AC73-49D7-93B4-0101FBB92114}"/>
          </ac:spMkLst>
        </pc:spChg>
        <pc:spChg chg="del">
          <ac:chgData name="gojhchoi99@gmail.com" userId="7c3550ba10e1e361" providerId="LiveId" clId="{3214B00C-9EA9-487A-B32D-1C3B502A931A}" dt="2020-06-11T04:08:03.106" v="9" actId="478"/>
          <ac:spMkLst>
            <pc:docMk/>
            <pc:sldMk cId="4233189436" sldId="270"/>
            <ac:spMk id="13" creationId="{7F094C44-FAD0-4F6E-898A-CA7A3EEAB75D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14" creationId="{C4EE813D-6DB1-4C92-8BFB-CBCF73970C6A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15" creationId="{4BE3D577-51F3-463B-9CDA-4B08DD627A7F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16" creationId="{80FD9E82-AA9D-4964-BB07-F11469630D4C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17" creationId="{310C96BD-D160-4E4D-B00B-697320BD313E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18" creationId="{2659241C-A5B0-457B-B6D6-BC3C0020D7C8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19" creationId="{929F97F4-E19D-4C6A-9000-798C64397945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0" creationId="{E80C7FF4-E17E-4796-9D82-BC60A50EACF8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1" creationId="{4946D962-D512-4239-8B1C-9199551238AA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2" creationId="{9B280300-B976-40D5-A679-194669027E0C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3" creationId="{5D0BA5E6-744E-4A61-997F-E25DC183525C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4" creationId="{1E963B64-CC08-4E21-B431-301F9FF8312F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5" creationId="{403BD3BD-1A5C-4E9E-BEC0-FA1445E42175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6" creationId="{3AAAA896-CED4-4500-8A43-C2D0053607CB}"/>
          </ac:spMkLst>
        </pc:spChg>
        <pc:spChg chg="add mod">
          <ac:chgData name="gojhchoi99@gmail.com" userId="7c3550ba10e1e361" providerId="LiveId" clId="{3214B00C-9EA9-487A-B32D-1C3B502A931A}" dt="2020-06-11T04:08:03.856" v="10"/>
          <ac:spMkLst>
            <pc:docMk/>
            <pc:sldMk cId="4233189436" sldId="270"/>
            <ac:spMk id="27" creationId="{A1BBFD2A-DC24-46F1-A536-DAFEEFFF499B}"/>
          </ac:spMkLst>
        </pc:spChg>
      </pc:sldChg>
      <pc:sldChg chg="addSp modSp mod modAnim modNotesTx">
        <pc:chgData name="gojhchoi99@gmail.com" userId="7c3550ba10e1e361" providerId="LiveId" clId="{3214B00C-9EA9-487A-B32D-1C3B502A931A}" dt="2020-06-11T05:13:14.347" v="64"/>
        <pc:sldMkLst>
          <pc:docMk/>
          <pc:sldMk cId="3934828377" sldId="279"/>
        </pc:sldMkLst>
        <pc:picChg chg="add mod">
          <ac:chgData name="gojhchoi99@gmail.com" userId="7c3550ba10e1e361" providerId="LiveId" clId="{3214B00C-9EA9-487A-B32D-1C3B502A931A}" dt="2020-06-11T05:13:09.048" v="63" actId="1076"/>
          <ac:picMkLst>
            <pc:docMk/>
            <pc:sldMk cId="3934828377" sldId="279"/>
            <ac:picMk id="35" creationId="{C5984E43-C8EC-429A-BD0A-EE2F7FC8F9E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6387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동영상 링크를 눌러서 사용하세요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0573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2052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7438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dirty="0"/>
              <a:t>- </a:t>
            </a:r>
            <a:r>
              <a:rPr lang="ko-KR" altLang="en-US" dirty="0"/>
              <a:t>클릭 하시면</a:t>
            </a:r>
            <a:r>
              <a:rPr lang="en-US" altLang="ko-KR" dirty="0"/>
              <a:t>, </a:t>
            </a:r>
            <a:r>
              <a:rPr lang="ko-KR" altLang="en-US" dirty="0"/>
              <a:t>작은 나비가 한글로 바뀝니다</a:t>
            </a:r>
            <a:r>
              <a:rPr lang="en-US" altLang="ko-KR" dirty="0"/>
              <a:t>.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dirty="0"/>
              <a:t>- </a:t>
            </a:r>
            <a:r>
              <a:rPr lang="ko-KR" altLang="en-US" dirty="0"/>
              <a:t>그림과 한글을 번갈아 보여주며 글자에 한번 더 익숙해 지도록 해 주세요</a:t>
            </a:r>
            <a:r>
              <a:rPr lang="en-US" altLang="ko-K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dirty="0"/>
              <a:t>- </a:t>
            </a:r>
            <a:r>
              <a:rPr lang="ko-KR" altLang="en-US" dirty="0"/>
              <a:t>화면을 띄우고 음악을 들려주며 글자를 짚어주세요</a:t>
            </a:r>
            <a:r>
              <a:rPr lang="en-US" altLang="ko-KR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u="sng" dirty="0"/>
              <a:t>플래시카드 낱말을 다시 한 번 기억해 보기 위한 특별활동입니다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수업시간에 하거나</a:t>
            </a:r>
            <a:r>
              <a:rPr lang="en-US" altLang="ko-KR" dirty="0"/>
              <a:t>, </a:t>
            </a:r>
            <a:r>
              <a:rPr lang="ko-KR" altLang="en-US" dirty="0"/>
              <a:t>숙제로 내 주시면 되고</a:t>
            </a:r>
            <a:r>
              <a:rPr lang="en-US" altLang="ko-KR" dirty="0"/>
              <a:t> </a:t>
            </a:r>
            <a:r>
              <a:rPr lang="ko-KR" altLang="en-US" dirty="0"/>
              <a:t>그림을 그린 후 </a:t>
            </a:r>
            <a:r>
              <a:rPr lang="ko-KR" altLang="en-US" dirty="0" err="1"/>
              <a:t>통글자</a:t>
            </a:r>
            <a:r>
              <a:rPr lang="ko-KR" altLang="en-US" dirty="0"/>
              <a:t> 낱말을 읽고 써 보도록 해 주세요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28141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01" name="Google Shape;2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매주 수업 전에 반복해서 보고 듣도록 해 줍니다</a:t>
            </a:r>
            <a:r>
              <a:rPr lang="en-US" altLang="ko-KR" dirty="0"/>
              <a:t>.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링크를 눌러서 큰 화면으로 보고 익숙해지면 선별해서 들려줍니다</a:t>
            </a:r>
            <a:r>
              <a:rPr lang="en-US" altLang="ko-KR" dirty="0"/>
              <a:t>.)</a:t>
            </a:r>
            <a:endParaRPr lang="ko-KR" alt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노래를 통해 자음과 모음에 익숙해 지도록 유도합니다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다른 한글 노래 링크로 </a:t>
            </a:r>
            <a:r>
              <a:rPr lang="ko-KR" altLang="en-US" dirty="0" err="1"/>
              <a:t>대체하셔도</a:t>
            </a:r>
            <a:r>
              <a:rPr lang="ko-KR" altLang="en-US" dirty="0"/>
              <a:t> 좋습니다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1809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애니메이션 효과를 쓰시면 가</a:t>
            </a:r>
            <a:r>
              <a:rPr lang="en-US" altLang="ko-KR" dirty="0"/>
              <a:t>-</a:t>
            </a:r>
            <a:r>
              <a:rPr lang="ko-KR" altLang="en-US" dirty="0"/>
              <a:t>기 까지 보여주며 학습이 가능합니다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7574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나무 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221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4be4f92b6_3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4be4f92b6_3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4be4f92b6_3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4be4f92b6_3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1447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4be4f92b6_3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4be4f92b6_3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6223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zsR3BpPLf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XvvaZirH2k?list=PL0Xce52AoWX5VMxw_T5UYkH_T-qFyczk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hyperlink" Target="https://youtu.be/6-9XtgqiOew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6-9XtgqiOew?feature=oembed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0XvvaZirH2k?list=PL0Xce52AoWX5VMxw_T5UYkH_T-qFyczkf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vzsR3BpPLf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6-9XtgqiOe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4" Type="http://schemas.openxmlformats.org/officeDocument/2006/relationships/hyperlink" Target="https://youtu.be/sI8bk7vqys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6D10700C-020A-4929-8369-2BD402FDDFD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" sz="5400" dirty="0"/>
              <a:t> </a:t>
            </a:r>
            <a:br>
              <a:rPr lang="en" sz="5400" dirty="0"/>
            </a:br>
            <a:br>
              <a:rPr lang="en" sz="5400" dirty="0"/>
            </a:br>
            <a:br>
              <a:rPr lang="en" sz="5400" dirty="0"/>
            </a:br>
            <a:r>
              <a:rPr lang="ko-KR" altLang="en-US" sz="5400" dirty="0"/>
              <a:t>재미동포</a:t>
            </a:r>
            <a:r>
              <a:rPr lang="en" sz="5400" dirty="0"/>
              <a:t>를 위한 한국어(영어권)</a:t>
            </a:r>
            <a:br>
              <a:rPr lang="en" sz="5400" dirty="0"/>
            </a:br>
            <a:r>
              <a:rPr lang="en" sz="5400" dirty="0"/>
              <a:t> </a:t>
            </a:r>
            <a:br>
              <a:rPr lang="en" sz="5400" dirty="0"/>
            </a:br>
            <a:r>
              <a:rPr lang="en" sz="5400" dirty="0"/>
              <a:t>유아유치반_2 </a:t>
            </a:r>
            <a:br>
              <a:rPr lang="en" sz="5400" dirty="0"/>
            </a:br>
            <a:endParaRPr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25B25650-1395-4857-AA14-E8E367D764E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4FF9814E-3F22-42AD-AFF2-EDB30BCC2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0;p18">
            <a:extLst>
              <a:ext uri="{FF2B5EF4-FFF2-40B4-BE49-F238E27FC236}">
                <a16:creationId xmlns:a16="http://schemas.microsoft.com/office/drawing/2014/main" id="{AE624414-307A-4AD0-AA78-9FF4E30BD8AA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나무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6" name="Google Shape;131;p18">
            <a:extLst>
              <a:ext uri="{FF2B5EF4-FFF2-40B4-BE49-F238E27FC236}">
                <a16:creationId xmlns:a16="http://schemas.microsoft.com/office/drawing/2014/main" id="{A2B30408-B706-46F6-8066-EC69E25E2F8B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나뭇잎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7" name="Google Shape;132;p18">
            <a:extLst>
              <a:ext uri="{FF2B5EF4-FFF2-40B4-BE49-F238E27FC236}">
                <a16:creationId xmlns:a16="http://schemas.microsoft.com/office/drawing/2014/main" id="{110803F5-08A1-4EFA-87ED-24A7DF2220AB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Google Shape;133;p18">
            <a:extLst>
              <a:ext uri="{FF2B5EF4-FFF2-40B4-BE49-F238E27FC236}">
                <a16:creationId xmlns:a16="http://schemas.microsoft.com/office/drawing/2014/main" id="{161D75DC-7913-4949-8C6D-4791DCD34EF3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1" name="Google Shape;154;p27">
            <a:extLst>
              <a:ext uri="{FF2B5EF4-FFF2-40B4-BE49-F238E27FC236}">
                <a16:creationId xmlns:a16="http://schemas.microsoft.com/office/drawing/2014/main" id="{7BBA41C7-2789-441E-8E74-56BA1F8B31F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586033" y="118667"/>
            <a:ext cx="3301278" cy="331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52;p27">
            <a:extLst>
              <a:ext uri="{FF2B5EF4-FFF2-40B4-BE49-F238E27FC236}">
                <a16:creationId xmlns:a16="http://schemas.microsoft.com/office/drawing/2014/main" id="{49F6A965-4F9F-46FD-A1D6-8ACDDA6D12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860943" y="3806775"/>
            <a:ext cx="2751457" cy="267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873DA2-96AC-467D-9BFA-8747D51BD985}"/>
              </a:ext>
            </a:extLst>
          </p:cNvPr>
          <p:cNvSpPr txBox="1"/>
          <p:nvPr/>
        </p:nvSpPr>
        <p:spPr>
          <a:xfrm>
            <a:off x="7361345" y="711149"/>
            <a:ext cx="18299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나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D3F5F8-5F0E-45DB-AD77-AA0387256931}"/>
              </a:ext>
            </a:extLst>
          </p:cNvPr>
          <p:cNvSpPr txBox="1"/>
          <p:nvPr/>
        </p:nvSpPr>
        <p:spPr>
          <a:xfrm>
            <a:off x="6545765" y="4112398"/>
            <a:ext cx="18299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194888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5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/>
          <p:nvPr/>
        </p:nvSpPr>
        <p:spPr>
          <a:xfrm>
            <a:off x="6095988" y="89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나비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64" name="Google Shape;164;p28"/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나팔꽃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65" name="Google Shape;165;p28"/>
          <p:cNvSpPr txBox="1"/>
          <p:nvPr/>
        </p:nvSpPr>
        <p:spPr>
          <a:xfrm flipH="1"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66" name="Google Shape;166;p28"/>
          <p:cNvSpPr txBox="1"/>
          <p:nvPr/>
        </p:nvSpPr>
        <p:spPr>
          <a:xfrm flipH="1"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 </a:t>
            </a:r>
            <a:endParaRPr sz="12800">
              <a:solidFill>
                <a:srgbClr val="000000"/>
              </a:solidFill>
            </a:endParaRPr>
          </a:p>
        </p:txBody>
      </p:sp>
      <p:pic>
        <p:nvPicPr>
          <p:cNvPr id="167" name="Google Shape;16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596434" y="617799"/>
            <a:ext cx="2903099" cy="219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826083" y="3898932"/>
            <a:ext cx="2443826" cy="248916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0A23B9-7452-497D-9C17-A85B4E059AD7}"/>
              </a:ext>
            </a:extLst>
          </p:cNvPr>
          <p:cNvSpPr txBox="1"/>
          <p:nvPr/>
        </p:nvSpPr>
        <p:spPr>
          <a:xfrm>
            <a:off x="6559826" y="4112510"/>
            <a:ext cx="21468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3BA9C4-1604-4C5A-B1DB-281C5E432191}"/>
              </a:ext>
            </a:extLst>
          </p:cNvPr>
          <p:cNvSpPr txBox="1"/>
          <p:nvPr/>
        </p:nvSpPr>
        <p:spPr>
          <a:xfrm>
            <a:off x="7374834" y="683387"/>
            <a:ext cx="21468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0CF6023D-9DF7-4362-95E7-405D2EB109A6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나팔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FB63B9A6-493A-4319-A523-9C7911AC690D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너구리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7A8274A5-0B12-484A-8560-813B3F6651D8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EC629C50-314D-4DBE-B8C8-FBB8048B0158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8" name="Google Shape;151;p27">
            <a:extLst>
              <a:ext uri="{FF2B5EF4-FFF2-40B4-BE49-F238E27FC236}">
                <a16:creationId xmlns:a16="http://schemas.microsoft.com/office/drawing/2014/main" id="{2A6787A1-D4B0-4D44-B592-063E072BBF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387365" y="571574"/>
            <a:ext cx="3422165" cy="217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3;p27">
            <a:extLst>
              <a:ext uri="{FF2B5EF4-FFF2-40B4-BE49-F238E27FC236}">
                <a16:creationId xmlns:a16="http://schemas.microsoft.com/office/drawing/2014/main" id="{D0FD1AAB-443D-444D-9345-67BB6EB323D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608081" y="3808868"/>
            <a:ext cx="2995449" cy="260368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F57ADA-AEDF-4B4B-8B5B-8490B9F465DB}"/>
              </a:ext>
            </a:extLst>
          </p:cNvPr>
          <p:cNvSpPr txBox="1"/>
          <p:nvPr/>
        </p:nvSpPr>
        <p:spPr>
          <a:xfrm>
            <a:off x="7374834" y="683387"/>
            <a:ext cx="21468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나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1ECEE2-40B6-4CAA-827B-5F9D464514CC}"/>
              </a:ext>
            </a:extLst>
          </p:cNvPr>
          <p:cNvSpPr txBox="1"/>
          <p:nvPr/>
        </p:nvSpPr>
        <p:spPr>
          <a:xfrm>
            <a:off x="6396004" y="3919228"/>
            <a:ext cx="21468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BE32B2-F6F5-4EEB-9EFD-872C4FB889B6}"/>
              </a:ext>
            </a:extLst>
          </p:cNvPr>
          <p:cNvSpPr txBox="1"/>
          <p:nvPr/>
        </p:nvSpPr>
        <p:spPr>
          <a:xfrm>
            <a:off x="6902552" y="4016593"/>
            <a:ext cx="14531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0000FF"/>
                </a:solidFill>
              </a:rPr>
              <a:t>ㅓ</a:t>
            </a:r>
          </a:p>
        </p:txBody>
      </p:sp>
    </p:spTree>
    <p:extLst>
      <p:ext uri="{BB962C8B-B14F-4D97-AF65-F5344CB8AC3E}">
        <p14:creationId xmlns:p14="http://schemas.microsoft.com/office/powerpoint/2010/main" val="268586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37AC7C-CDEE-475B-8CFB-C430817BEFB9}"/>
              </a:ext>
            </a:extLst>
          </p:cNvPr>
          <p:cNvSpPr txBox="1"/>
          <p:nvPr/>
        </p:nvSpPr>
        <p:spPr>
          <a:xfrm>
            <a:off x="1617450" y="1843951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ㄴ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85FB52-5C5F-4EBE-9687-8113D7FE72D8}"/>
              </a:ext>
            </a:extLst>
          </p:cNvPr>
          <p:cNvSpPr txBox="1"/>
          <p:nvPr/>
        </p:nvSpPr>
        <p:spPr>
          <a:xfrm>
            <a:off x="3308663" y="204608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6BB1E-DCF4-4424-B64F-D38F599CA34C}"/>
              </a:ext>
            </a:extLst>
          </p:cNvPr>
          <p:cNvSpPr txBox="1"/>
          <p:nvPr/>
        </p:nvSpPr>
        <p:spPr>
          <a:xfrm>
            <a:off x="6780902" y="1843950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79F45A-7737-48CA-B1D9-421EFC64BA09}"/>
              </a:ext>
            </a:extLst>
          </p:cNvPr>
          <p:cNvSpPr txBox="1"/>
          <p:nvPr/>
        </p:nvSpPr>
        <p:spPr>
          <a:xfrm>
            <a:off x="8375016" y="2046086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FF0000"/>
                </a:solidFill>
              </a:rPr>
              <a:t>ㅓ</a:t>
            </a:r>
            <a:endParaRPr lang="ko-KR" altLang="en-US" sz="20000" dirty="0">
              <a:solidFill>
                <a:srgbClr val="FF000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E89CF0B-6DF8-4EE6-B296-865C99AD6770}"/>
              </a:ext>
            </a:extLst>
          </p:cNvPr>
          <p:cNvSpPr/>
          <p:nvPr/>
        </p:nvSpPr>
        <p:spPr>
          <a:xfrm>
            <a:off x="156768" y="290632"/>
            <a:ext cx="3834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ㄴ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나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0" name="Google Shape;107;p16">
            <a:extLst>
              <a:ext uri="{FF2B5EF4-FFF2-40B4-BE49-F238E27FC236}">
                <a16:creationId xmlns:a16="http://schemas.microsoft.com/office/drawing/2014/main" id="{358EEF7F-A9FA-4CF4-B62E-8D1E10699C87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648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61C571-1E34-4243-BAC6-E3B167DAE52C}"/>
              </a:ext>
            </a:extLst>
          </p:cNvPr>
          <p:cNvSpPr/>
          <p:nvPr/>
        </p:nvSpPr>
        <p:spPr>
          <a:xfrm>
            <a:off x="479720" y="2088212"/>
            <a:ext cx="1123256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‘</a:t>
            </a:r>
            <a:r>
              <a:rPr lang="ko-KR" alt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r>
              <a:rPr lang="en-US" altLang="ko-K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</a:t>
            </a:r>
            <a:r>
              <a:rPr lang="ko-KR" alt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나</a:t>
            </a:r>
            <a:r>
              <a:rPr lang="en-US" altLang="ko-K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’</a:t>
            </a:r>
            <a:r>
              <a:rPr lang="ko-KR" alt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글자에 해당하는</a:t>
            </a:r>
            <a:endParaRPr lang="en-US" altLang="ko-KR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endParaRPr lang="en-US" altLang="ko-KR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ko-KR" alt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동화 </a:t>
            </a:r>
            <a:r>
              <a:rPr lang="en-US" altLang="ko-K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『</a:t>
            </a:r>
            <a:r>
              <a:rPr lang="ko-KR" alt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잭과 콩</a:t>
            </a:r>
            <a:r>
              <a:rPr lang="ko-KR" alt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나무</a:t>
            </a:r>
            <a:r>
              <a:rPr lang="en-US" altLang="ko-K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』</a:t>
            </a:r>
            <a:r>
              <a:rPr lang="ko-KR" altLang="en-US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를 함께 읽어보아요</a:t>
            </a:r>
            <a:r>
              <a:rPr lang="en-US" altLang="ko-K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B8D61035-6479-4CBD-AAEE-B705C767BFB2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063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/>
          <p:nvPr/>
        </p:nvSpPr>
        <p:spPr>
          <a:xfrm>
            <a:off x="280833" y="731600"/>
            <a:ext cx="5449200" cy="5706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[ 2 주차 동화책 읽기 ]</a:t>
            </a:r>
            <a:endParaRPr sz="6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</a:t>
            </a:r>
            <a:r>
              <a:rPr lang="en" sz="6400" b="1" dirty="0">
                <a:solidFill>
                  <a:srgbClr val="FF00FF"/>
                </a:solidFill>
              </a:rPr>
              <a:t>잭과 콩나무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</a:t>
            </a:r>
            <a:endParaRPr sz="2400" dirty="0">
              <a:solidFill>
                <a:schemeClr val="dk1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r>
              <a:rPr lang="en-US" sz="2400" dirty="0">
                <a:solidFill>
                  <a:schemeClr val="dk1"/>
                </a:solidFill>
                <a:hlinkClick r:id="rId3"/>
              </a:rPr>
              <a:t>https://youtu.be/vzsR3BpPLfM</a:t>
            </a:r>
            <a:endParaRPr lang="en-US" sz="2400" dirty="0">
              <a:solidFill>
                <a:schemeClr val="dk1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2400" dirty="0">
                <a:solidFill>
                  <a:schemeClr val="dk1"/>
                </a:solidFill>
              </a:rPr>
              <a:t>  12:52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75" name="Google Shape;175;p2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73AD867-324F-447A-8BE8-BF77A0E322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14" t="-48" r="8032" b="1"/>
          <a:stretch/>
        </p:blipFill>
        <p:spPr>
          <a:xfrm>
            <a:off x="5541946" y="1094280"/>
            <a:ext cx="6279277" cy="4212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152486-9505-4E42-AFA7-129CC359EE9F}"/>
              </a:ext>
            </a:extLst>
          </p:cNvPr>
          <p:cNvSpPr txBox="1"/>
          <p:nvPr/>
        </p:nvSpPr>
        <p:spPr>
          <a:xfrm>
            <a:off x="10203567" y="530651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The Bible-smith Project </a:t>
            </a:r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두루마리 모양: 가로로 말림 2">
            <a:extLst>
              <a:ext uri="{FF2B5EF4-FFF2-40B4-BE49-F238E27FC236}">
                <a16:creationId xmlns:a16="http://schemas.microsoft.com/office/drawing/2014/main" id="{1E4F8AE0-67C9-4E35-9F57-16ACE7A7C15F}"/>
              </a:ext>
            </a:extLst>
          </p:cNvPr>
          <p:cNvSpPr/>
          <p:nvPr/>
        </p:nvSpPr>
        <p:spPr>
          <a:xfrm>
            <a:off x="1467728" y="240962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사각형: 잘린 대각선 방향 모서리 4">
            <a:extLst>
              <a:ext uri="{FF2B5EF4-FFF2-40B4-BE49-F238E27FC236}">
                <a16:creationId xmlns:a16="http://schemas.microsoft.com/office/drawing/2014/main" id="{69DB2963-7B09-4A8C-BF5F-55D4886F8A86}"/>
              </a:ext>
            </a:extLst>
          </p:cNvPr>
          <p:cNvSpPr/>
          <p:nvPr/>
        </p:nvSpPr>
        <p:spPr>
          <a:xfrm>
            <a:off x="7472822" y="2004496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잭과 어머니의 집은 어떠했나요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2F9F0F41-E2BC-4F87-8F34-C3114173D17C}"/>
              </a:ext>
            </a:extLst>
          </p:cNvPr>
          <p:cNvSpPr/>
          <p:nvPr/>
        </p:nvSpPr>
        <p:spPr>
          <a:xfrm>
            <a:off x="7472820" y="2849437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dirty="0"/>
              <a:t>잭은 콩을 어떻게 가지게 되었나요</a:t>
            </a:r>
            <a:r>
              <a:rPr lang="en-US" altLang="ko-KR" sz="1300" dirty="0"/>
              <a:t>?</a:t>
            </a:r>
            <a:endParaRPr lang="ko-KR" altLang="en-US" sz="1300" dirty="0"/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BF10BE50-882B-4988-A3E0-F4AB42E31801}"/>
              </a:ext>
            </a:extLst>
          </p:cNvPr>
          <p:cNvSpPr/>
          <p:nvPr/>
        </p:nvSpPr>
        <p:spPr>
          <a:xfrm>
            <a:off x="7472820" y="3694379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콩나무 위에 올라간 잭에게는 </a:t>
            </a:r>
            <a:endParaRPr lang="en-US" altLang="ko-KR" dirty="0"/>
          </a:p>
          <a:p>
            <a:pPr algn="ctr"/>
            <a:r>
              <a:rPr lang="ko-KR" altLang="en-US" dirty="0"/>
              <a:t>무슨 일이</a:t>
            </a:r>
            <a:r>
              <a:rPr lang="en-US" altLang="ko-KR" dirty="0"/>
              <a:t> </a:t>
            </a:r>
            <a:r>
              <a:rPr lang="ko-KR" altLang="en-US" dirty="0"/>
              <a:t>생겼나요</a:t>
            </a:r>
            <a:r>
              <a:rPr lang="en-US" altLang="ko-KR" dirty="0"/>
              <a:t>?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7447ADCD-597E-4250-821D-F0D970544DBF}"/>
              </a:ext>
            </a:extLst>
          </p:cNvPr>
          <p:cNvSpPr/>
          <p:nvPr/>
        </p:nvSpPr>
        <p:spPr>
          <a:xfrm>
            <a:off x="7472820" y="4743641"/>
            <a:ext cx="3460653" cy="607613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잭은 어떤 성격의 아이인가요 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9" name="Google Shape;175;p29">
            <a:extLst>
              <a:ext uri="{FF2B5EF4-FFF2-40B4-BE49-F238E27FC236}">
                <a16:creationId xmlns:a16="http://schemas.microsoft.com/office/drawing/2014/main" id="{4911F48F-1492-4200-801E-DBE832EA3A14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40D4161-CCCA-4279-A32F-FD763473E7E2}"/>
              </a:ext>
            </a:extLst>
          </p:cNvPr>
          <p:cNvSpPr/>
          <p:nvPr/>
        </p:nvSpPr>
        <p:spPr>
          <a:xfrm>
            <a:off x="2297524" y="524502"/>
            <a:ext cx="75969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잭과 콩나무에 대해 함께 이야기 해봐요</a:t>
            </a:r>
            <a:r>
              <a:rPr lang="en-US" altLang="ko-KR" sz="32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!</a:t>
            </a:r>
            <a:endParaRPr lang="ko-KR" altLang="en-US" sz="3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BAABDF8-FC22-4E5C-8487-113BC491A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268" y="1851011"/>
            <a:ext cx="5523938" cy="3686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E7D9B7-7A02-45DC-9B02-4B0DA565627F}"/>
              </a:ext>
            </a:extLst>
          </p:cNvPr>
          <p:cNvSpPr txBox="1"/>
          <p:nvPr/>
        </p:nvSpPr>
        <p:spPr>
          <a:xfrm>
            <a:off x="5553452" y="5444846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GRAPOLIO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4209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;p24">
            <a:extLst>
              <a:ext uri="{FF2B5EF4-FFF2-40B4-BE49-F238E27FC236}">
                <a16:creationId xmlns:a16="http://schemas.microsoft.com/office/drawing/2014/main" id="{F24696A3-E047-4FE7-81FC-972ADF7E2E25}"/>
              </a:ext>
            </a:extLst>
          </p:cNvPr>
          <p:cNvSpPr txBox="1"/>
          <p:nvPr/>
        </p:nvSpPr>
        <p:spPr>
          <a:xfrm>
            <a:off x="1417407" y="238755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나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3" name="Google Shape;216;p24">
            <a:extLst>
              <a:ext uri="{FF2B5EF4-FFF2-40B4-BE49-F238E27FC236}">
                <a16:creationId xmlns:a16="http://schemas.microsoft.com/office/drawing/2014/main" id="{49BEA699-58AF-4241-A995-9A7338B87E46}"/>
              </a:ext>
            </a:extLst>
          </p:cNvPr>
          <p:cNvSpPr txBox="1"/>
          <p:nvPr/>
        </p:nvSpPr>
        <p:spPr>
          <a:xfrm>
            <a:off x="3420518" y="241657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냐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4" name="Google Shape;217;p24">
            <a:extLst>
              <a:ext uri="{FF2B5EF4-FFF2-40B4-BE49-F238E27FC236}">
                <a16:creationId xmlns:a16="http://schemas.microsoft.com/office/drawing/2014/main" id="{6733926C-3668-4E12-82AD-8E4BE8C0C371}"/>
              </a:ext>
            </a:extLst>
          </p:cNvPr>
          <p:cNvSpPr txBox="1"/>
          <p:nvPr/>
        </p:nvSpPr>
        <p:spPr>
          <a:xfrm>
            <a:off x="5352511" y="238755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너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5" name="Google Shape;218;p24">
            <a:extLst>
              <a:ext uri="{FF2B5EF4-FFF2-40B4-BE49-F238E27FC236}">
                <a16:creationId xmlns:a16="http://schemas.microsoft.com/office/drawing/2014/main" id="{7B4CDFFC-94CB-45A4-B03D-0E835166B9DA}"/>
              </a:ext>
            </a:extLst>
          </p:cNvPr>
          <p:cNvSpPr txBox="1"/>
          <p:nvPr/>
        </p:nvSpPr>
        <p:spPr>
          <a:xfrm>
            <a:off x="7306258" y="238868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FF00"/>
                </a:solidFill>
              </a:rPr>
              <a:t>녀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6" name="Google Shape;219;p24">
            <a:extLst>
              <a:ext uri="{FF2B5EF4-FFF2-40B4-BE49-F238E27FC236}">
                <a16:creationId xmlns:a16="http://schemas.microsoft.com/office/drawing/2014/main" id="{A15ECC23-7F1E-4311-8BF0-5AB008E80822}"/>
              </a:ext>
            </a:extLst>
          </p:cNvPr>
          <p:cNvSpPr txBox="1"/>
          <p:nvPr/>
        </p:nvSpPr>
        <p:spPr>
          <a:xfrm>
            <a:off x="9199560" y="231899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노</a:t>
            </a:r>
            <a:endParaRPr sz="8800" dirty="0">
              <a:solidFill>
                <a:srgbClr val="0000FF"/>
              </a:solidFill>
            </a:endParaRPr>
          </a:p>
        </p:txBody>
      </p:sp>
      <p:sp>
        <p:nvSpPr>
          <p:cNvPr id="8" name="Google Shape;221;p24">
            <a:extLst>
              <a:ext uri="{FF2B5EF4-FFF2-40B4-BE49-F238E27FC236}">
                <a16:creationId xmlns:a16="http://schemas.microsoft.com/office/drawing/2014/main" id="{86208E29-1DD3-4D05-8CC0-7226CE9D7197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ㄴ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" sz="16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     </a:t>
            </a:r>
            <a:r>
              <a:rPr lang="en-US" sz="16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  <a:hlinkClick r:id="rId3"/>
              </a:rPr>
              <a:t>https://youtu.be/0XvvaZirH2k?list=PL0Xce52AoWX5VMxw_T5UYkH_T-qFyczkf</a:t>
            </a:r>
            <a:endParaRPr lang="en-US" sz="16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" name="Google Shape;228;p24">
            <a:extLst>
              <a:ext uri="{FF2B5EF4-FFF2-40B4-BE49-F238E27FC236}">
                <a16:creationId xmlns:a16="http://schemas.microsoft.com/office/drawing/2014/main" id="{CF926192-8581-4729-B7E3-5CC685DF753B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15;p24">
            <a:extLst>
              <a:ext uri="{FF2B5EF4-FFF2-40B4-BE49-F238E27FC236}">
                <a16:creationId xmlns:a16="http://schemas.microsoft.com/office/drawing/2014/main" id="{7AC15A15-D72B-4E48-90BC-F6A34E152D32}"/>
              </a:ext>
            </a:extLst>
          </p:cNvPr>
          <p:cNvSpPr txBox="1"/>
          <p:nvPr/>
        </p:nvSpPr>
        <p:spPr>
          <a:xfrm>
            <a:off x="1461434" y="409353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뇨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17" name="Google Shape;216;p24">
            <a:extLst>
              <a:ext uri="{FF2B5EF4-FFF2-40B4-BE49-F238E27FC236}">
                <a16:creationId xmlns:a16="http://schemas.microsoft.com/office/drawing/2014/main" id="{EF838AB6-B01A-4D6D-BB09-75B1500DD1F6}"/>
              </a:ext>
            </a:extLst>
          </p:cNvPr>
          <p:cNvSpPr txBox="1"/>
          <p:nvPr/>
        </p:nvSpPr>
        <p:spPr>
          <a:xfrm>
            <a:off x="3464545" y="412255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누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18" name="Google Shape;217;p24">
            <a:extLst>
              <a:ext uri="{FF2B5EF4-FFF2-40B4-BE49-F238E27FC236}">
                <a16:creationId xmlns:a16="http://schemas.microsoft.com/office/drawing/2014/main" id="{00F11138-939C-4131-9325-099136DBAB0E}"/>
              </a:ext>
            </a:extLst>
          </p:cNvPr>
          <p:cNvSpPr txBox="1"/>
          <p:nvPr/>
        </p:nvSpPr>
        <p:spPr>
          <a:xfrm>
            <a:off x="5396538" y="409353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뉴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19" name="Google Shape;218;p24">
            <a:extLst>
              <a:ext uri="{FF2B5EF4-FFF2-40B4-BE49-F238E27FC236}">
                <a16:creationId xmlns:a16="http://schemas.microsoft.com/office/drawing/2014/main" id="{837D00CF-B1AC-493C-A1EA-16A0E537E331}"/>
              </a:ext>
            </a:extLst>
          </p:cNvPr>
          <p:cNvSpPr txBox="1"/>
          <p:nvPr/>
        </p:nvSpPr>
        <p:spPr>
          <a:xfrm>
            <a:off x="7350285" y="409466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FF00"/>
                </a:solidFill>
              </a:rPr>
              <a:t>느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20" name="Google Shape;219;p24">
            <a:extLst>
              <a:ext uri="{FF2B5EF4-FFF2-40B4-BE49-F238E27FC236}">
                <a16:creationId xmlns:a16="http://schemas.microsoft.com/office/drawing/2014/main" id="{CE922DF9-B0FA-4C3F-9E29-FB5356101C64}"/>
              </a:ext>
            </a:extLst>
          </p:cNvPr>
          <p:cNvSpPr txBox="1"/>
          <p:nvPr/>
        </p:nvSpPr>
        <p:spPr>
          <a:xfrm>
            <a:off x="9243587" y="402497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니</a:t>
            </a:r>
            <a:endParaRPr sz="8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9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9587BF93-FE13-4A10-A08F-3083C1D4788B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0FC389-23C7-401A-9584-C0918A3B0058}"/>
              </a:ext>
            </a:extLst>
          </p:cNvPr>
          <p:cNvSpPr/>
          <p:nvPr/>
        </p:nvSpPr>
        <p:spPr>
          <a:xfrm>
            <a:off x="434279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ㄴ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C609F8C5-AD4A-4C2A-AD42-85BB1084B59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400FCAAE-FC02-46AA-890D-CA568E8984A0}"/>
              </a:ext>
            </a:extLst>
          </p:cNvPr>
          <p:cNvGraphicFramePr>
            <a:graphicFrameLocks noGrp="1"/>
          </p:cNvGraphicFramePr>
          <p:nvPr/>
        </p:nvGraphicFramePr>
        <p:xfrm>
          <a:off x="1135116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D234AB2E-2E75-4A76-AC83-9A4FFFB960AF}"/>
              </a:ext>
            </a:extLst>
          </p:cNvPr>
          <p:cNvSpPr/>
          <p:nvPr/>
        </p:nvSpPr>
        <p:spPr>
          <a:xfrm rot="5400000">
            <a:off x="1135116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ㄴ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C1A8835B-081B-4F7B-BAF0-5389186E0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230236"/>
              </p:ext>
            </p:extLst>
          </p:nvPr>
        </p:nvGraphicFramePr>
        <p:xfrm>
          <a:off x="9218902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AF2DB3-93E0-433F-9896-6AA41303FC24}"/>
              </a:ext>
            </a:extLst>
          </p:cNvPr>
          <p:cNvSpPr/>
          <p:nvPr/>
        </p:nvSpPr>
        <p:spPr>
          <a:xfrm>
            <a:off x="9218902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ㄴ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3" name="표 8">
            <a:extLst>
              <a:ext uri="{FF2B5EF4-FFF2-40B4-BE49-F238E27FC236}">
                <a16:creationId xmlns:a16="http://schemas.microsoft.com/office/drawing/2014/main" id="{5F9BD1D2-1831-4692-886B-88FAD36C35E3}"/>
              </a:ext>
            </a:extLst>
          </p:cNvPr>
          <p:cNvGraphicFramePr>
            <a:graphicFrameLocks noGrp="1"/>
          </p:cNvGraphicFramePr>
          <p:nvPr/>
        </p:nvGraphicFramePr>
        <p:xfrm>
          <a:off x="6516414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FBAB99-D84E-438D-B91D-892E8AA957DD}"/>
              </a:ext>
            </a:extLst>
          </p:cNvPr>
          <p:cNvSpPr/>
          <p:nvPr/>
        </p:nvSpPr>
        <p:spPr>
          <a:xfrm rot="16200000">
            <a:off x="6516414" y="285520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ㄴ</a:t>
            </a:r>
          </a:p>
        </p:txBody>
      </p:sp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B59DBF18-2F18-4D7F-9F60-D339021CC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699150"/>
              </p:ext>
            </p:extLst>
          </p:nvPr>
        </p:nvGraphicFramePr>
        <p:xfrm>
          <a:off x="3771904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192601-7503-47FC-94E9-9BA408712DFB}"/>
              </a:ext>
            </a:extLst>
          </p:cNvPr>
          <p:cNvSpPr/>
          <p:nvPr/>
        </p:nvSpPr>
        <p:spPr>
          <a:xfrm flipV="1">
            <a:off x="3771904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ㄴ</a:t>
            </a:r>
          </a:p>
        </p:txBody>
      </p:sp>
    </p:spTree>
    <p:extLst>
      <p:ext uri="{BB962C8B-B14F-4D97-AF65-F5344CB8AC3E}">
        <p14:creationId xmlns:p14="http://schemas.microsoft.com/office/powerpoint/2010/main" val="3909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2" grpId="2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509C67E4-C898-4690-9CBB-2BD6CFC32C85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8F2D7A-2018-4927-B77D-3FC7DA0DA48C}"/>
              </a:ext>
            </a:extLst>
          </p:cNvPr>
          <p:cNvSpPr/>
          <p:nvPr/>
        </p:nvSpPr>
        <p:spPr>
          <a:xfrm>
            <a:off x="319731" y="1346472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자음과 모음이 합쳐지면 어떤 글자가 될지 선으로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FA5B5AB2-3D43-4538-9904-B9A2480C62C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D094C3B9-5207-4644-9286-6748CA2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536278"/>
              </p:ext>
            </p:extLst>
          </p:nvPr>
        </p:nvGraphicFramePr>
        <p:xfrm>
          <a:off x="1055607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27D9B020-816C-4B23-A2AF-66512B1F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863775"/>
              </p:ext>
            </p:extLst>
          </p:nvPr>
        </p:nvGraphicFramePr>
        <p:xfrm>
          <a:off x="2695844" y="2118767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98BBFE-EF19-415A-8BF0-ED8696766AC7}"/>
              </a:ext>
            </a:extLst>
          </p:cNvPr>
          <p:cNvSpPr txBox="1"/>
          <p:nvPr/>
        </p:nvSpPr>
        <p:spPr>
          <a:xfrm>
            <a:off x="2076343" y="2205083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C7AD8-FF2E-4F69-9705-F17E819A8361}"/>
              </a:ext>
            </a:extLst>
          </p:cNvPr>
          <p:cNvSpPr txBox="1"/>
          <p:nvPr/>
        </p:nvSpPr>
        <p:spPr>
          <a:xfrm>
            <a:off x="3762429" y="2205082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D701909-B7A1-4556-902D-C2B49B56B080}"/>
              </a:ext>
            </a:extLst>
          </p:cNvPr>
          <p:cNvSpPr/>
          <p:nvPr/>
        </p:nvSpPr>
        <p:spPr>
          <a:xfrm>
            <a:off x="3948192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F91320BF-19D7-4675-8FA3-C2B10F03A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954151"/>
              </p:ext>
            </p:extLst>
          </p:nvPr>
        </p:nvGraphicFramePr>
        <p:xfrm>
          <a:off x="1055607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08373ACC-681A-49E7-ADA1-4C666CFD4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949456"/>
              </p:ext>
            </p:extLst>
          </p:nvPr>
        </p:nvGraphicFramePr>
        <p:xfrm>
          <a:off x="2695844" y="3418838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7AA6C87-69C5-4716-9C2F-586268CAC123}"/>
              </a:ext>
            </a:extLst>
          </p:cNvPr>
          <p:cNvSpPr txBox="1"/>
          <p:nvPr/>
        </p:nvSpPr>
        <p:spPr>
          <a:xfrm>
            <a:off x="2076343" y="3505154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5E5B2-A0B3-4FE7-A620-0A26D1405EA5}"/>
              </a:ext>
            </a:extLst>
          </p:cNvPr>
          <p:cNvSpPr txBox="1"/>
          <p:nvPr/>
        </p:nvSpPr>
        <p:spPr>
          <a:xfrm>
            <a:off x="3762429" y="3505153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8DF21328-351C-44D5-89B4-1C244FAD476D}"/>
              </a:ext>
            </a:extLst>
          </p:cNvPr>
          <p:cNvSpPr/>
          <p:nvPr/>
        </p:nvSpPr>
        <p:spPr>
          <a:xfrm>
            <a:off x="3948192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8">
            <a:extLst>
              <a:ext uri="{FF2B5EF4-FFF2-40B4-BE49-F238E27FC236}">
                <a16:creationId xmlns:a16="http://schemas.microsoft.com/office/drawing/2014/main" id="{2608E6EC-85A8-48FE-920B-FA05E8EB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735095"/>
              </p:ext>
            </p:extLst>
          </p:nvPr>
        </p:nvGraphicFramePr>
        <p:xfrm>
          <a:off x="1055607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A66B0D39-2CFA-448A-97D2-3DE8D948D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687796"/>
              </p:ext>
            </p:extLst>
          </p:nvPr>
        </p:nvGraphicFramePr>
        <p:xfrm>
          <a:off x="2695844" y="4801469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45F0D42A-BC30-48FB-859D-EF4FB3F21E4F}"/>
              </a:ext>
            </a:extLst>
          </p:cNvPr>
          <p:cNvSpPr txBox="1"/>
          <p:nvPr/>
        </p:nvSpPr>
        <p:spPr>
          <a:xfrm>
            <a:off x="2076343" y="4887785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/>
              <a:t>+</a:t>
            </a:r>
            <a:endParaRPr lang="ko-KR" altLang="en-US" sz="4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0C48D-4D7A-4EB9-98BB-AEA4AC31C78D}"/>
              </a:ext>
            </a:extLst>
          </p:cNvPr>
          <p:cNvSpPr txBox="1"/>
          <p:nvPr/>
        </p:nvSpPr>
        <p:spPr>
          <a:xfrm>
            <a:off x="3762429" y="4887784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07E77BA0-1075-4F68-9ABC-D0F752C32DC4}"/>
              </a:ext>
            </a:extLst>
          </p:cNvPr>
          <p:cNvSpPr/>
          <p:nvPr/>
        </p:nvSpPr>
        <p:spPr>
          <a:xfrm>
            <a:off x="3948192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표 8">
            <a:extLst>
              <a:ext uri="{FF2B5EF4-FFF2-40B4-BE49-F238E27FC236}">
                <a16:creationId xmlns:a16="http://schemas.microsoft.com/office/drawing/2014/main" id="{2B355CEE-3C43-498C-BF3A-BD340B74A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314523"/>
              </p:ext>
            </p:extLst>
          </p:nvPr>
        </p:nvGraphicFramePr>
        <p:xfrm>
          <a:off x="10177220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A32B04D-E217-4798-817A-3EC54A6E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436216"/>
              </p:ext>
            </p:extLst>
          </p:nvPr>
        </p:nvGraphicFramePr>
        <p:xfrm>
          <a:off x="10177220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0" name="표 8">
            <a:extLst>
              <a:ext uri="{FF2B5EF4-FFF2-40B4-BE49-F238E27FC236}">
                <a16:creationId xmlns:a16="http://schemas.microsoft.com/office/drawing/2014/main" id="{1A7A3DB1-2388-46D5-9FFC-0F841AA6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778604"/>
              </p:ext>
            </p:extLst>
          </p:nvPr>
        </p:nvGraphicFramePr>
        <p:xfrm>
          <a:off x="10177220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D316C5C6-48AA-42D0-9ACA-786529CAFD63}"/>
              </a:ext>
            </a:extLst>
          </p:cNvPr>
          <p:cNvSpPr/>
          <p:nvPr/>
        </p:nvSpPr>
        <p:spPr>
          <a:xfrm>
            <a:off x="9678583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2739CCF3-5804-49C9-B9FE-99D4D85D0ECE}"/>
              </a:ext>
            </a:extLst>
          </p:cNvPr>
          <p:cNvSpPr/>
          <p:nvPr/>
        </p:nvSpPr>
        <p:spPr>
          <a:xfrm>
            <a:off x="9678583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9A64C0C8-79DD-4B69-AC71-9CF8478A24C3}"/>
              </a:ext>
            </a:extLst>
          </p:cNvPr>
          <p:cNvSpPr/>
          <p:nvPr/>
        </p:nvSpPr>
        <p:spPr>
          <a:xfrm>
            <a:off x="9678583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18BF584-2BDA-495A-A23A-9FDF6866B092}"/>
              </a:ext>
            </a:extLst>
          </p:cNvPr>
          <p:cNvCxnSpPr>
            <a:cxnSpLocks/>
            <a:endCxn id="33" idx="2"/>
          </p:cNvCxnSpPr>
          <p:nvPr/>
        </p:nvCxnSpPr>
        <p:spPr>
          <a:xfrm>
            <a:off x="4010185" y="2607860"/>
            <a:ext cx="5668398" cy="1812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CEF21B1-5128-4CC8-A12E-6D7A8A0E6B1D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3979188" y="3926059"/>
            <a:ext cx="5717552" cy="134062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4900A0D4-6193-4192-ABFB-09579372EA83}"/>
              </a:ext>
            </a:extLst>
          </p:cNvPr>
          <p:cNvCxnSpPr>
            <a:cxnSpLocks/>
            <a:endCxn id="34" idx="2"/>
          </p:cNvCxnSpPr>
          <p:nvPr/>
        </p:nvCxnSpPr>
        <p:spPr>
          <a:xfrm flipV="1">
            <a:off x="4019927" y="3926058"/>
            <a:ext cx="5658656" cy="13632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5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13544"/>
            <a:ext cx="9651300" cy="6334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[ 2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lvl="0"/>
            <a:r>
              <a:rPr lang="en" sz="6400" dirty="0">
                <a:solidFill>
                  <a:schemeClr val="dk1"/>
                </a:solidFill>
              </a:rPr>
              <a:t>    </a:t>
            </a:r>
            <a:r>
              <a:rPr lang="en" altLang="ko-KR" sz="6600" dirty="0">
                <a:solidFill>
                  <a:schemeClr val="dk1"/>
                </a:solidFill>
              </a:rPr>
              <a:t> </a:t>
            </a:r>
            <a:r>
              <a:rPr lang="en" sz="6400" dirty="0">
                <a:solidFill>
                  <a:schemeClr val="dk1"/>
                </a:solidFill>
              </a:rPr>
              <a:t>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352373" y="722794"/>
            <a:ext cx="11487254" cy="6106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ㄱ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가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과 나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ㄴ 연계 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잭과 콩나무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통글자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나비야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플래시카드 낱말과 관련된 그림 그리기 숙제가 있습니다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97CD1F21-3F57-4A31-8743-FEC10BED29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13A247E7-DD97-4934-B19D-14B54446AC49}"/>
              </a:ext>
            </a:extLst>
          </p:cNvPr>
          <p:cNvSpPr txBox="1"/>
          <p:nvPr/>
        </p:nvSpPr>
        <p:spPr>
          <a:xfrm>
            <a:off x="84667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1AA627C5-78DE-4CF4-9991-01031347E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144127"/>
              </p:ext>
            </p:extLst>
          </p:nvPr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F797DFBA-86C0-4CF1-9CF1-C1764D63A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503348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A6E97B67-E46D-431D-BE5D-677B084D5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92094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뇨</a:t>
                      </a:r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DCD91175-D334-42BD-BFCA-33673EE4C929}"/>
              </a:ext>
            </a:extLst>
          </p:cNvPr>
          <p:cNvSpPr/>
          <p:nvPr/>
        </p:nvSpPr>
        <p:spPr>
          <a:xfrm>
            <a:off x="285959" y="16192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ㄴ과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5411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1"/>
          <p:cNvSpPr txBox="1"/>
          <p:nvPr/>
        </p:nvSpPr>
        <p:spPr>
          <a:xfrm>
            <a:off x="268625" y="255275"/>
            <a:ext cx="37029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[ 동요 수업 ] - </a:t>
            </a:r>
            <a:r>
              <a:rPr lang="en" sz="2400"/>
              <a:t>나비야</a:t>
            </a:r>
            <a:endParaRPr/>
          </a:p>
        </p:txBody>
      </p:sp>
      <p:sp>
        <p:nvSpPr>
          <p:cNvPr id="188" name="Google Shape;188;p31"/>
          <p:cNvSpPr txBox="1"/>
          <p:nvPr/>
        </p:nvSpPr>
        <p:spPr>
          <a:xfrm>
            <a:off x="830000" y="1119660"/>
            <a:ext cx="8049000" cy="51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           야              야 이리 날아 오너라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노랑              흰              춤을 추며 오너라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봄바람에 꽃잎도 방긋방긋 웃으며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참새도 짹짹짹 노래하며 춤춘다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1"/>
          <p:cNvSpPr txBox="1"/>
          <p:nvPr/>
        </p:nvSpPr>
        <p:spPr>
          <a:xfrm>
            <a:off x="772662" y="1475785"/>
            <a:ext cx="13140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나비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1"/>
          <p:cNvSpPr txBox="1"/>
          <p:nvPr/>
        </p:nvSpPr>
        <p:spPr>
          <a:xfrm>
            <a:off x="2657525" y="1475786"/>
            <a:ext cx="1314000" cy="776646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나비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31"/>
          <p:cNvSpPr txBox="1"/>
          <p:nvPr/>
        </p:nvSpPr>
        <p:spPr>
          <a:xfrm>
            <a:off x="1892993" y="2591510"/>
            <a:ext cx="13140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나비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1"/>
          <p:cNvSpPr txBox="1"/>
          <p:nvPr/>
        </p:nvSpPr>
        <p:spPr>
          <a:xfrm>
            <a:off x="3823495" y="2591510"/>
            <a:ext cx="13140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 나비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662" y="1269353"/>
            <a:ext cx="1314000" cy="1132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17503">
            <a:off x="8995731" y="1623698"/>
            <a:ext cx="2788300" cy="278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2993" y="2458101"/>
            <a:ext cx="1314000" cy="113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7525" y="1289199"/>
            <a:ext cx="1314000" cy="1132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3495" y="2416344"/>
            <a:ext cx="1314000" cy="1132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136260" flipH="1">
            <a:off x="8917379" y="4188810"/>
            <a:ext cx="1333383" cy="13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온라인 미디어 1" title="￫ﾂﾘ￫ﾹﾄ￬ﾕﾼ￣ﾅﾣ￫ﾅﾸ￫ﾞﾑ￫ﾂﾘ￫ﾹﾄ ￭ﾝﾰ￫ﾂﾘ￫ﾹﾄ￣ﾅﾣ￬ﾝﾸ￪ﾸﾰ￫ﾏﾙ￬ﾚﾔ￣ﾅﾣ￬ﾜﾠ￬ﾹﾘ￬ﾛﾐ￫ﾏﾙ￬ﾚﾔ￣ﾅﾣ￬ﾣﾼ￫ﾋﾈ￭ﾆﾠ￫ﾋﾈ by ￭ﾂﾤ￬ﾦﾈ￬ﾺﾐ￬ﾊﾬ">
            <a:hlinkClick r:id="" action="ppaction://media"/>
            <a:extLst>
              <a:ext uri="{FF2B5EF4-FFF2-40B4-BE49-F238E27FC236}">
                <a16:creationId xmlns:a16="http://schemas.microsoft.com/office/drawing/2014/main" id="{BB871037-6DA4-4946-A2E0-866B3DAA35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017422" y="255275"/>
            <a:ext cx="1714841" cy="1160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522FEF-3C33-491E-9F73-26FD5610C5BE}"/>
              </a:ext>
            </a:extLst>
          </p:cNvPr>
          <p:cNvSpPr/>
          <p:nvPr/>
        </p:nvSpPr>
        <p:spPr>
          <a:xfrm>
            <a:off x="9584070" y="1440863"/>
            <a:ext cx="2492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hlinkClick r:id="rId7"/>
              </a:rPr>
              <a:t>https://youtu.be/6-9XtgqiOew</a:t>
            </a:r>
            <a:endParaRPr lang="en-US" altLang="ko-KR" dirty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7;p21">
            <a:extLst>
              <a:ext uri="{FF2B5EF4-FFF2-40B4-BE49-F238E27FC236}">
                <a16:creationId xmlns:a16="http://schemas.microsoft.com/office/drawing/2014/main" id="{E7E142B1-7C4A-4CA5-BAF3-118254666048}"/>
              </a:ext>
            </a:extLst>
          </p:cNvPr>
          <p:cNvSpPr txBox="1"/>
          <p:nvPr/>
        </p:nvSpPr>
        <p:spPr>
          <a:xfrm>
            <a:off x="319363" y="297698"/>
            <a:ext cx="10389383" cy="54461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[ 2 주차 특별활동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" name="Google Shape;158;p21">
            <a:extLst>
              <a:ext uri="{FF2B5EF4-FFF2-40B4-BE49-F238E27FC236}">
                <a16:creationId xmlns:a16="http://schemas.microsoft.com/office/drawing/2014/main" id="{D77B58F7-1144-47DA-8FAD-96F3563C24D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25990B2-23D4-4249-807C-6D6960A41CB6}"/>
              </a:ext>
            </a:extLst>
          </p:cNvPr>
          <p:cNvSpPr/>
          <p:nvPr/>
        </p:nvSpPr>
        <p:spPr>
          <a:xfrm>
            <a:off x="620674" y="1288039"/>
            <a:ext cx="11251963" cy="44558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ko-KR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플래시카드</a:t>
            </a:r>
            <a:r>
              <a:rPr lang="ko-KR" alt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</a:t>
            </a:r>
            <a:r>
              <a:rPr lang="ko-KR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을</a:t>
            </a:r>
            <a:r>
              <a:rPr lang="ko-KR" alt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이용한</a:t>
            </a:r>
            <a:r>
              <a:rPr lang="ko-KR" alt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그림</a:t>
            </a:r>
            <a:r>
              <a:rPr lang="ko-KR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그려보기</a:t>
            </a:r>
            <a:endParaRPr lang="en-US" altLang="ko-KR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857250" lvl="0" indent="-8572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Tx/>
              <a:buChar char="-"/>
            </a:pP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나뭇잎</a:t>
            </a: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이 무성한 </a:t>
            </a: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나무</a:t>
            </a:r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857250" lvl="0" indent="-8572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Tx/>
              <a:buChar char="-"/>
            </a:pP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나팔</a:t>
            </a: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부는 </a:t>
            </a: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너구리</a:t>
            </a:r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857250" lvl="0" indent="-8572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Tx/>
              <a:buChar char="-"/>
            </a:pP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나비</a:t>
            </a: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가 가득한 </a:t>
            </a: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나팔꽃</a:t>
            </a:r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정원</a:t>
            </a:r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                    </a:t>
            </a:r>
            <a:r>
              <a:rPr lang="ko-KR" altLang="en-US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2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2655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63;p22">
            <a:extLst>
              <a:ext uri="{FF2B5EF4-FFF2-40B4-BE49-F238E27FC236}">
                <a16:creationId xmlns:a16="http://schemas.microsoft.com/office/drawing/2014/main" id="{780FC86F-3E9F-4192-9C1D-4138C0F1CEA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DD6A9364-EA80-4EC4-B81B-32039E4A53A4}"/>
              </a:ext>
            </a:extLst>
          </p:cNvPr>
          <p:cNvSpPr txBox="1"/>
          <p:nvPr/>
        </p:nvSpPr>
        <p:spPr>
          <a:xfrm>
            <a:off x="286699" y="0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8" name="Google Shape;101;p15">
            <a:extLst>
              <a:ext uri="{FF2B5EF4-FFF2-40B4-BE49-F238E27FC236}">
                <a16:creationId xmlns:a16="http://schemas.microsoft.com/office/drawing/2014/main" id="{5AB77803-9656-4129-BB5B-263F74C479EE}"/>
              </a:ext>
            </a:extLst>
          </p:cNvPr>
          <p:cNvSpPr txBox="1"/>
          <p:nvPr/>
        </p:nvSpPr>
        <p:spPr>
          <a:xfrm>
            <a:off x="286699" y="819808"/>
            <a:ext cx="11618602" cy="5234152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/>
              <a:t>코뿔소 한글쓰기 </a:t>
            </a:r>
            <a:r>
              <a:rPr lang="en-US" altLang="ko-KR" sz="2000" dirty="0"/>
              <a:t>(</a:t>
            </a:r>
            <a:r>
              <a:rPr lang="ko-KR" altLang="en-US" sz="2000" dirty="0"/>
              <a:t>단어</a:t>
            </a:r>
            <a:r>
              <a:rPr lang="en-US" altLang="ko-KR" sz="2000" dirty="0"/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2000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20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2000" u="sng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https://youtu.be/vzsR3BpPLfM</a:t>
            </a:r>
            <a:endParaRPr lang="en-US" altLang="ko-KR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+mj-lt"/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https://youtu.be/0XvvaZirH2k?list=PL0Xce52AoWX5VMxw_T5UYkH_T-qFyczkf</a:t>
            </a:r>
            <a:endParaRPr lang="en-US" altLang="ko-KR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https://youtu.be/6-9XtgqiOew</a:t>
            </a:r>
            <a:endParaRPr lang="en-US" altLang="ko-KR" sz="2000" dirty="0">
              <a:solidFill>
                <a:schemeClr val="bg2">
                  <a:lumMod val="10000"/>
                </a:schemeClr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/>
              <a:t>이미지  </a:t>
            </a:r>
            <a:r>
              <a:rPr lang="en-US" altLang="ko-KR" sz="2000" dirty="0"/>
              <a:t>: google.com / youtube.com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                       The Bible-smith Project </a:t>
            </a:r>
            <a:endParaRPr lang="ko-KR" altLang="en-US" sz="2000" dirty="0"/>
          </a:p>
          <a:p>
            <a:pPr lvl="0">
              <a:lnSpc>
                <a:spcPct val="150000"/>
              </a:lnSpc>
            </a:pPr>
            <a:r>
              <a:rPr lang="en-US" altLang="ko-KR" sz="2000" dirty="0"/>
              <a:t>                       GRAFOLIO</a:t>
            </a:r>
            <a:endParaRPr lang="en" altLang="ko-KR" sz="2400" dirty="0"/>
          </a:p>
          <a:p>
            <a:r>
              <a:rPr lang="en" altLang="ko-KR" sz="2400" u="sng" dirty="0"/>
              <a:t>                     </a:t>
            </a:r>
          </a:p>
          <a:p>
            <a:r>
              <a:rPr lang="en" altLang="ko-KR" sz="2400" u="sng" dirty="0">
                <a:solidFill>
                  <a:schemeClr val="hlink"/>
                </a:solidFill>
              </a:rPr>
              <a:t>       </a:t>
            </a:r>
            <a:endParaRPr lang="ko-KR" alt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5C92DEB8-EF2F-4FBF-8C95-75952ECE9B74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5D92C17-B753-4B4C-B899-BFC3A6BDF7A5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D933626-B3C9-46F7-AED7-D95A05EB3EEA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BB19D87E-583C-46C5-A17F-F059791CC3B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18D44244-29A5-4D86-8E71-AB4BA0BAFA48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611F76B-6D27-42D2-8301-EA5216B39E2B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FF2C598-E168-419C-8DB7-7FE11D88733A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75B12B7-0289-4BF1-AB1A-3A5D04B4382C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4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1416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6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818004" y="5147316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C4EE813D-6DB1-4C92-8BFB-CBCF73970C6A}"/>
              </a:ext>
            </a:extLst>
          </p:cNvPr>
          <p:cNvSpPr/>
          <p:nvPr/>
        </p:nvSpPr>
        <p:spPr>
          <a:xfrm>
            <a:off x="117064" y="215548"/>
            <a:ext cx="30139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가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기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5" name="Google Shape;107;p16">
            <a:extLst>
              <a:ext uri="{FF2B5EF4-FFF2-40B4-BE49-F238E27FC236}">
                <a16:creationId xmlns:a16="http://schemas.microsoft.com/office/drawing/2014/main" id="{4BE3D577-51F3-463B-9CDA-4B08DD627A7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0FD9E82-AA9D-4964-BB07-F11469630D4C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10C96BD-D160-4E4D-B00B-697320BD313E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659241C-A5B0-457B-B6D6-BC3C0020D7C8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29F97F4-E19D-4C6A-9000-798C64397945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80C7FF4-E17E-4796-9D82-BC60A50EACF8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946D962-D512-4239-8B1C-9199551238AA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B280300-B976-40D5-A679-194669027E0C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D0BA5E6-744E-4A61-997F-E25DC183525C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E963B64-CC08-4E21-B431-301F9FF8312F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03BD3BD-1A5C-4E9E-BEC0-FA1445E42175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AAAA896-CED4-4500-8A43-C2D0053607CB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1BBFD2A-DC24-46F1-A536-DAFEEFFF499B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318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6" grpId="2"/>
      <p:bldP spid="17" grpId="0"/>
      <p:bldP spid="17" grpId="1"/>
      <p:bldP spid="17" grpId="2"/>
      <p:bldP spid="18" grpId="0"/>
      <p:bldP spid="18" grpId="1"/>
      <p:bldP spid="18" grpId="2"/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3" grpId="0"/>
      <p:bldP spid="23" grpId="1"/>
      <p:bldP spid="23" grpId="2"/>
      <p:bldP spid="24" grpId="0"/>
      <p:bldP spid="24" grpId="1"/>
      <p:bldP spid="24" grpId="2"/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2303616-53C3-444B-9AE4-95398D5302CA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615F80B-AD1A-4471-96BC-6FAD4AB0FE7B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20C1E58-7511-4EC1-83F0-2DD950C38367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DDF5F8E-94EF-48AD-A152-F7AFECE4389B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18AB14F-435B-460D-AD9D-E3B922CB3849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055A1FB-D61D-4EC5-833E-C825CC20FCC3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E301B44-3770-4A75-A8FD-594A6D500DF0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6370FE0-B852-4EF8-831C-25D9FA64946A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47C6571-717E-410A-B5EE-D99A3CD519D5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FCFD53D-30A3-44AA-AD69-2E4B4904EE91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C77A35A-3793-418D-9259-820870BBE0BB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3D193A7-517D-4CC6-BFA0-E62E72A53E21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293D926-C9A9-4116-BD82-D997CADBEA5D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9588990-8E8B-40A3-B97F-21C9F317E686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18519AD-B07C-4A44-9C78-9E92F4D6FBE1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A3CE69DB-76FE-4622-8254-767A1891071A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A51DEC0-91F2-49D7-965C-D6E13093AD0E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AD79709-0FD1-48B9-A0B2-FCCB781C5A18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1861A36-9687-4ED6-B104-8D9979819326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7683F9D-B6C0-469D-8D40-E31AFF741B81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7791AC8-4012-4BA3-9E46-33FE53615F7B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9F59477-FEF8-45E8-9510-7C1FD91B9B1F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6536070-6CF8-4B42-9FC7-64D318011B26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824FC80-F013-427C-8DE3-C4CFEDBE4D66}"/>
              </a:ext>
            </a:extLst>
          </p:cNvPr>
          <p:cNvGrpSpPr/>
          <p:nvPr/>
        </p:nvGrpSpPr>
        <p:grpSpPr>
          <a:xfrm>
            <a:off x="1260706" y="3651966"/>
            <a:ext cx="9626981" cy="549108"/>
            <a:chOff x="1233577" y="1488896"/>
            <a:chExt cx="9626981" cy="549108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CE73DD2C-E408-4F5C-AEBB-DB5B1522CB0F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50BB4187-4D2C-468B-80D4-C5AFF63B0DA5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359C7DE0-919F-4C57-BE4B-85A36D297814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4F0365ED-E769-46FD-82C2-32EAA438F4FD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E98EAFD-E882-440E-9935-1D1F8707D9AD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B6C7AC2-A68E-4056-ADD1-F9E6A12FBFAC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1007D563-9F2F-4843-AB14-1EE7509652EF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749F88D-9FC8-4DA6-A4F3-D9C8CC05D7CC}"/>
              </a:ext>
            </a:extLst>
          </p:cNvPr>
          <p:cNvSpPr/>
          <p:nvPr/>
        </p:nvSpPr>
        <p:spPr>
          <a:xfrm>
            <a:off x="1506406" y="649527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8A5A526-2490-4355-8F15-F9CBADE11327}"/>
              </a:ext>
            </a:extLst>
          </p:cNvPr>
          <p:cNvSpPr/>
          <p:nvPr/>
        </p:nvSpPr>
        <p:spPr>
          <a:xfrm>
            <a:off x="5377290" y="4229160"/>
            <a:ext cx="16193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니 은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5092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0.26836 0.16922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9" grpId="0"/>
      <p:bldP spid="21" grpId="0"/>
      <p:bldP spid="22" grpId="0"/>
      <p:bldP spid="23" grpId="0"/>
      <p:bldP spid="24" grpId="0"/>
      <p:bldP spid="25" grpId="0"/>
      <p:bldP spid="34" grpId="0"/>
      <p:bldP spid="34" grpId="1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107;p16">
            <a:extLst>
              <a:ext uri="{FF2B5EF4-FFF2-40B4-BE49-F238E27FC236}">
                <a16:creationId xmlns:a16="http://schemas.microsoft.com/office/drawing/2014/main" id="{F134218B-04C9-400D-98AA-EC864E3D24A1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C5191A-B6D9-4E2A-AE5A-BED789977E73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D7E474-0ACD-4896-A30C-538A566F8560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A87EB50-BBAF-41AB-AE6F-47E32393348D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FEF57B6-61CF-4538-B7B4-FC33E4B1C5D3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D4A2D43-8DFB-43C2-AB28-051885CDE0B2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B1502DF-120C-42A4-AA73-8156D42D2908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869927-D613-4159-8A37-2651F97F041C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25403DA-EAB8-45D9-AB47-48C25B0F92EF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F8E31FA-8AFE-4722-AC49-FE6039BB8161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2FED34D5-4A63-41F5-80D3-7B02B9BEDCCF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7C64196-65F9-47FC-9C50-421E63F834D5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DFB82DE-0F7A-4D00-8582-BC6AF45E5DEC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E20A70E-BE4C-4808-990A-0FC8E5EE2E60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827FAF5-E994-4647-8374-4B1C91D6BF99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04084BB3-417B-4436-85AD-BF598756F5D1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21FBC34-9C90-4253-8A3A-07ACF6BB1545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8CFFE14-4C1C-48F9-976C-8885D038852F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E97677F-EC1A-452C-B967-670AE32F13B5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7CB8DD5-5558-48EF-8484-81F867ED080F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64E2B382-01AE-41B7-B740-549CB9F8546E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E9C4B2ED-2F63-477A-A529-5ECD9743134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DC2BB10E-D34F-4C29-9CFD-5011F0F417B8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DB39AEEE-678A-443F-BA74-46AF3613F4F1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05EF3D4-F8CF-47EF-9D2B-4F5960FBEA51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62CCC2C-B7F2-4A06-A4C8-B1E090CE6001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281E96C4-D00D-4D31-B58E-93E02111F5FD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B4E8B0C-2898-41E8-8AB5-80C759F16B96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ㄴ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AA8F0258-5469-4471-9D25-48A725DB5E1B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DEC8BA12-9DDC-43B5-8036-F0B5A3D12FE1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31BC3DA3-B5F5-449D-B4D5-9F32847A8296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85965118-BD26-4EDC-AD6B-60AB4636073C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04B1E419-0CC0-4A0D-B0E1-212F03617400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54;p27">
            <a:extLst>
              <a:ext uri="{FF2B5EF4-FFF2-40B4-BE49-F238E27FC236}">
                <a16:creationId xmlns:a16="http://schemas.microsoft.com/office/drawing/2014/main" id="{C5984E43-C8EC-429A-BD0A-EE2F7FC8F9E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628847" y="2072750"/>
            <a:ext cx="956919" cy="1013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482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25313 0.120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6589 0.086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94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44336 -0.0210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61" y="-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27826 -0.03958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19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4" grpId="0"/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ㄴ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41" name="Google Shape;141;p26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나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42" name="Google Shape;142;p2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569E8993-E1EF-4A6E-A6D5-22DFC2980F99}"/>
              </a:ext>
            </a:extLst>
          </p:cNvPr>
          <p:cNvCxnSpPr>
            <a:cxnSpLocks/>
          </p:cNvCxnSpPr>
          <p:nvPr/>
        </p:nvCxnSpPr>
        <p:spPr>
          <a:xfrm flipV="1">
            <a:off x="2208048" y="2217884"/>
            <a:ext cx="0" cy="182403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522E20CE-E231-4F78-B461-0D1913C78488}"/>
              </a:ext>
            </a:extLst>
          </p:cNvPr>
          <p:cNvCxnSpPr>
            <a:cxnSpLocks/>
          </p:cNvCxnSpPr>
          <p:nvPr/>
        </p:nvCxnSpPr>
        <p:spPr>
          <a:xfrm>
            <a:off x="2266121" y="4081670"/>
            <a:ext cx="2279375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F104F2A-D6BE-4D24-A5A0-E88E6348EDC3}"/>
              </a:ext>
            </a:extLst>
          </p:cNvPr>
          <p:cNvSpPr/>
          <p:nvPr/>
        </p:nvSpPr>
        <p:spPr>
          <a:xfrm>
            <a:off x="4864279" y="3789282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59940E4C-4F9F-4C27-AB15-ADFBA4CA839E}"/>
              </a:ext>
            </a:extLst>
          </p:cNvPr>
          <p:cNvCxnSpPr>
            <a:cxnSpLocks/>
          </p:cNvCxnSpPr>
          <p:nvPr/>
        </p:nvCxnSpPr>
        <p:spPr>
          <a:xfrm flipV="1">
            <a:off x="7316761" y="1855304"/>
            <a:ext cx="0" cy="2186609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7A9A4CFB-E175-45E7-9BEF-1771DCDB2AA8}"/>
              </a:ext>
            </a:extLst>
          </p:cNvPr>
          <p:cNvCxnSpPr>
            <a:cxnSpLocks/>
          </p:cNvCxnSpPr>
          <p:nvPr/>
        </p:nvCxnSpPr>
        <p:spPr>
          <a:xfrm>
            <a:off x="7374834" y="4081669"/>
            <a:ext cx="1862183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998F5002-4BFB-4AE1-9D4D-CA3092618F16}"/>
              </a:ext>
            </a:extLst>
          </p:cNvPr>
          <p:cNvCxnSpPr>
            <a:cxnSpLocks/>
          </p:cNvCxnSpPr>
          <p:nvPr/>
        </p:nvCxnSpPr>
        <p:spPr>
          <a:xfrm>
            <a:off x="9830234" y="1488544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7D27C55-2341-4250-99B5-5AABA149FD9F}"/>
              </a:ext>
            </a:extLst>
          </p:cNvPr>
          <p:cNvSpPr/>
          <p:nvPr/>
        </p:nvSpPr>
        <p:spPr>
          <a:xfrm>
            <a:off x="10129489" y="4988057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4EE8B00E-B982-4583-90C0-DEC25D292A1A}"/>
              </a:ext>
            </a:extLst>
          </p:cNvPr>
          <p:cNvCxnSpPr>
            <a:cxnSpLocks/>
          </p:cNvCxnSpPr>
          <p:nvPr/>
        </p:nvCxnSpPr>
        <p:spPr>
          <a:xfrm>
            <a:off x="9824926" y="3238300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A391C91-00E6-4E51-8892-EDB7E5A59686}"/>
              </a:ext>
            </a:extLst>
          </p:cNvPr>
          <p:cNvSpPr/>
          <p:nvPr/>
        </p:nvSpPr>
        <p:spPr>
          <a:xfrm>
            <a:off x="10794710" y="2948608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B9F66E7-1D0F-4D38-8F10-D68DD1721B02}"/>
              </a:ext>
            </a:extLst>
          </p:cNvPr>
          <p:cNvSpPr/>
          <p:nvPr/>
        </p:nvSpPr>
        <p:spPr>
          <a:xfrm>
            <a:off x="8796441" y="3286872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45739EC-5512-4A44-AA9D-C36094FF27D9}"/>
              </a:ext>
            </a:extLst>
          </p:cNvPr>
          <p:cNvSpPr/>
          <p:nvPr/>
        </p:nvSpPr>
        <p:spPr>
          <a:xfrm>
            <a:off x="355193" y="467700"/>
            <a:ext cx="33185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/>
      <p:bldP spid="28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12B32971-A2DA-4D5F-BB1D-CBBDEDF661EF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‘</a:t>
            </a:r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r>
              <a:rPr lang="en-US" altLang="ko-KR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</a:t>
            </a:r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나</a:t>
            </a:r>
            <a:r>
              <a:rPr lang="en-US" altLang="ko-KR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’</a:t>
            </a:r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글자에 해당하는</a:t>
            </a:r>
            <a:endParaRPr lang="en-US" altLang="ko-KR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endParaRPr lang="en-US" altLang="ko-KR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ko-KR" alt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통글자</a:t>
            </a:r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낱말을 배워보아요</a:t>
            </a:r>
            <a:r>
              <a:rPr lang="en-US" altLang="ko-KR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!</a:t>
            </a:r>
          </a:p>
        </p:txBody>
      </p:sp>
      <p:sp>
        <p:nvSpPr>
          <p:cNvPr id="5" name="Google Shape;107;p16">
            <a:extLst>
              <a:ext uri="{FF2B5EF4-FFF2-40B4-BE49-F238E27FC236}">
                <a16:creationId xmlns:a16="http://schemas.microsoft.com/office/drawing/2014/main" id="{80D8A4CE-1EC6-43B9-A882-9A692B62DF2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78556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1036</Words>
  <Application>Microsoft Office PowerPoint</Application>
  <PresentationFormat>와이드스크린</PresentationFormat>
  <Paragraphs>316</Paragraphs>
  <Slides>23</Slides>
  <Notes>16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Aharoni</vt:lpstr>
      <vt:lpstr>Arial</vt:lpstr>
      <vt:lpstr>Calibri</vt:lpstr>
      <vt:lpstr>Impact</vt:lpstr>
      <vt:lpstr>Wingdings</vt:lpstr>
      <vt:lpstr>1_Office Theme</vt:lpstr>
      <vt:lpstr>Simple Light</vt:lpstr>
      <vt:lpstr>    재미동포를 위한 한국어(영어권)   유아유치반_2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유아유치반_2  </dc:title>
  <cp:lastModifiedBy>gojhchoi99@gmail.com</cp:lastModifiedBy>
  <cp:revision>1</cp:revision>
  <dcterms:modified xsi:type="dcterms:W3CDTF">2020-06-11T21:17:29Z</dcterms:modified>
</cp:coreProperties>
</file>