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2" r:id="rId1"/>
  </p:sldMasterIdLst>
  <p:notesMasterIdLst>
    <p:notesMasterId r:id="rId28"/>
  </p:notesMasterIdLst>
  <p:sldIdLst>
    <p:sldId id="256" r:id="rId2"/>
    <p:sldId id="273" r:id="rId3"/>
    <p:sldId id="257" r:id="rId4"/>
    <p:sldId id="262" r:id="rId5"/>
    <p:sldId id="267" r:id="rId6"/>
    <p:sldId id="275" r:id="rId7"/>
    <p:sldId id="259" r:id="rId8"/>
    <p:sldId id="260" r:id="rId9"/>
    <p:sldId id="276" r:id="rId10"/>
    <p:sldId id="280" r:id="rId11"/>
    <p:sldId id="258" r:id="rId12"/>
    <p:sldId id="277" r:id="rId13"/>
    <p:sldId id="271" r:id="rId14"/>
    <p:sldId id="270" r:id="rId15"/>
    <p:sldId id="269" r:id="rId16"/>
    <p:sldId id="272" r:id="rId17"/>
    <p:sldId id="279" r:id="rId18"/>
    <p:sldId id="278" r:id="rId19"/>
    <p:sldId id="261" r:id="rId20"/>
    <p:sldId id="265" r:id="rId21"/>
    <p:sldId id="282" r:id="rId22"/>
    <p:sldId id="284" r:id="rId23"/>
    <p:sldId id="283" r:id="rId24"/>
    <p:sldId id="281" r:id="rId25"/>
    <p:sldId id="263" r:id="rId26"/>
    <p:sldId id="266" r:id="rId27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6D7278B-1798-423F-B39C-B4B18C172262}" v="66" dt="2020-06-11T05:11:16.53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4479" autoAdjust="0"/>
  </p:normalViewPr>
  <p:slideViewPr>
    <p:cSldViewPr snapToGrid="0">
      <p:cViewPr varScale="1">
        <p:scale>
          <a:sx n="57" d="100"/>
          <a:sy n="57" d="100"/>
        </p:scale>
        <p:origin x="115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ihyun Choi" userId="7c3550ba10e1e361" providerId="Windows Live" clId="Web-{D095C76E-0EC8-4A0D-8742-3BC36C64E375}"/>
    <pc:docChg chg="modSld">
      <pc:chgData name="Jihyun Choi" userId="7c3550ba10e1e361" providerId="Windows Live" clId="Web-{D095C76E-0EC8-4A0D-8742-3BC36C64E375}" dt="2020-06-10T05:53:21.426" v="0" actId="1076"/>
      <pc:docMkLst>
        <pc:docMk/>
      </pc:docMkLst>
      <pc:sldChg chg="modSp">
        <pc:chgData name="Jihyun Choi" userId="7c3550ba10e1e361" providerId="Windows Live" clId="Web-{D095C76E-0EC8-4A0D-8742-3BC36C64E375}" dt="2020-06-10T05:53:21.426" v="0" actId="1076"/>
        <pc:sldMkLst>
          <pc:docMk/>
          <pc:sldMk cId="461597680" sldId="267"/>
        </pc:sldMkLst>
        <pc:spChg chg="mod">
          <ac:chgData name="Jihyun Choi" userId="7c3550ba10e1e361" providerId="Windows Live" clId="Web-{D095C76E-0EC8-4A0D-8742-3BC36C64E375}" dt="2020-06-10T05:53:21.426" v="0" actId="1076"/>
          <ac:spMkLst>
            <pc:docMk/>
            <pc:sldMk cId="461597680" sldId="267"/>
            <ac:spMk id="4" creationId="{02840D48-09B2-4248-BFC8-09533183AD86}"/>
          </ac:spMkLst>
        </pc:spChg>
      </pc:sldChg>
    </pc:docChg>
  </pc:docChgLst>
  <pc:docChgLst>
    <pc:chgData name="gojhchoi99@gmail.com" userId="7c3550ba10e1e361" providerId="LiveId" clId="{86D7278B-1798-423F-B39C-B4B18C172262}"/>
    <pc:docChg chg="undo custSel modSld">
      <pc:chgData name="gojhchoi99@gmail.com" userId="7c3550ba10e1e361" providerId="LiveId" clId="{86D7278B-1798-423F-B39C-B4B18C172262}" dt="2020-06-11T21:17:49.773" v="850" actId="113"/>
      <pc:docMkLst>
        <pc:docMk/>
      </pc:docMkLst>
      <pc:sldChg chg="modNotesTx">
        <pc:chgData name="gojhchoi99@gmail.com" userId="7c3550ba10e1e361" providerId="LiveId" clId="{86D7278B-1798-423F-B39C-B4B18C172262}" dt="2020-06-11T03:51:44.132" v="150" actId="20577"/>
        <pc:sldMkLst>
          <pc:docMk/>
          <pc:sldMk cId="0" sldId="256"/>
        </pc:sldMkLst>
      </pc:sldChg>
      <pc:sldChg chg="modNotesTx">
        <pc:chgData name="gojhchoi99@gmail.com" userId="7c3550ba10e1e361" providerId="LiveId" clId="{86D7278B-1798-423F-B39C-B4B18C172262}" dt="2020-06-11T04:03:42.972" v="730" actId="20577"/>
        <pc:sldMkLst>
          <pc:docMk/>
          <pc:sldMk cId="0" sldId="262"/>
        </pc:sldMkLst>
      </pc:sldChg>
      <pc:sldChg chg="modSp mod modNotesTx">
        <pc:chgData name="gojhchoi99@gmail.com" userId="7c3550ba10e1e361" providerId="LiveId" clId="{86D7278B-1798-423F-B39C-B4B18C172262}" dt="2020-06-11T21:17:49.773" v="850" actId="113"/>
        <pc:sldMkLst>
          <pc:docMk/>
          <pc:sldMk cId="1724611966" sldId="273"/>
        </pc:sldMkLst>
        <pc:spChg chg="mod">
          <ac:chgData name="gojhchoi99@gmail.com" userId="7c3550ba10e1e361" providerId="LiveId" clId="{86D7278B-1798-423F-B39C-B4B18C172262}" dt="2020-06-11T04:06:01.709" v="753" actId="1076"/>
          <ac:spMkLst>
            <pc:docMk/>
            <pc:sldMk cId="1724611966" sldId="273"/>
            <ac:spMk id="4" creationId="{20F24285-97D4-42C2-A39D-9C3548CA25F9}"/>
          </ac:spMkLst>
        </pc:spChg>
        <pc:spChg chg="mod">
          <ac:chgData name="gojhchoi99@gmail.com" userId="7c3550ba10e1e361" providerId="LiveId" clId="{86D7278B-1798-423F-B39C-B4B18C172262}" dt="2020-06-11T21:17:49.773" v="850" actId="113"/>
          <ac:spMkLst>
            <pc:docMk/>
            <pc:sldMk cId="1724611966" sldId="273"/>
            <ac:spMk id="6" creationId="{6756993E-D2FD-426D-8BCE-BDDEC0962A3C}"/>
          </ac:spMkLst>
        </pc:spChg>
      </pc:sldChg>
      <pc:sldChg chg="addSp modSp mod modAnim modNotesTx">
        <pc:chgData name="gojhchoi99@gmail.com" userId="7c3550ba10e1e361" providerId="LiveId" clId="{86D7278B-1798-423F-B39C-B4B18C172262}" dt="2020-06-11T05:11:16.642" v="848" actId="20577"/>
        <pc:sldMkLst>
          <pc:docMk/>
          <pc:sldMk cId="1918712401" sldId="276"/>
        </pc:sldMkLst>
        <pc:picChg chg="add mod">
          <ac:chgData name="gojhchoi99@gmail.com" userId="7c3550ba10e1e361" providerId="LiveId" clId="{86D7278B-1798-423F-B39C-B4B18C172262}" dt="2020-06-11T05:08:57.227" v="802" actId="1076"/>
          <ac:picMkLst>
            <pc:docMk/>
            <pc:sldMk cId="1918712401" sldId="276"/>
            <ac:picMk id="38" creationId="{AC091E2E-A43C-408D-A644-131C45F57130}"/>
          </ac:picMkLst>
        </pc:picChg>
        <pc:picChg chg="add mod">
          <ac:chgData name="gojhchoi99@gmail.com" userId="7c3550ba10e1e361" providerId="LiveId" clId="{86D7278B-1798-423F-B39C-B4B18C172262}" dt="2020-06-11T05:10:24.637" v="813" actId="1035"/>
          <ac:picMkLst>
            <pc:docMk/>
            <pc:sldMk cId="1918712401" sldId="276"/>
            <ac:picMk id="39" creationId="{8D6E7EBD-2A75-49FB-B512-E057E6E3E0D9}"/>
          </ac:picMkLst>
        </pc:picChg>
      </pc:sldChg>
    </pc:docChg>
  </pc:docChgLst>
  <pc:docChgLst>
    <pc:chgData name="Jihyun Choi" userId="7c3550ba10e1e361" providerId="Windows Live" clId="Web-{05AD2344-5684-4027-9506-1F75D5602262}"/>
    <pc:docChg chg="modSld">
      <pc:chgData name="Jihyun Choi" userId="7c3550ba10e1e361" providerId="Windows Live" clId="Web-{05AD2344-5684-4027-9506-1F75D5602262}" dt="2020-06-10T05:54:57.290" v="0" actId="1076"/>
      <pc:docMkLst>
        <pc:docMk/>
      </pc:docMkLst>
      <pc:sldChg chg="modSp">
        <pc:chgData name="Jihyun Choi" userId="7c3550ba10e1e361" providerId="Windows Live" clId="Web-{05AD2344-5684-4027-9506-1F75D5602262}" dt="2020-06-10T05:54:57.290" v="0" actId="1076"/>
        <pc:sldMkLst>
          <pc:docMk/>
          <pc:sldMk cId="461597680" sldId="267"/>
        </pc:sldMkLst>
        <pc:spChg chg="mod">
          <ac:chgData name="Jihyun Choi" userId="7c3550ba10e1e361" providerId="Windows Live" clId="Web-{05AD2344-5684-4027-9506-1F75D5602262}" dt="2020-06-10T05:54:57.290" v="0" actId="1076"/>
          <ac:spMkLst>
            <pc:docMk/>
            <pc:sldMk cId="461597680" sldId="267"/>
            <ac:spMk id="4" creationId="{02840D48-09B2-4248-BFC8-09533183AD86}"/>
          </ac:spMkLst>
        </pc:spChg>
      </pc:sldChg>
    </pc:docChg>
  </pc:docChgLst>
  <pc:docChgLst>
    <pc:chgData name="gojhchoi99@gmail.com" userId="7c3550ba10e1e361" providerId="LiveId" clId="{DB2577FB-B31C-4DD4-9595-A5371C380780}"/>
    <pc:docChg chg="undo redo custSel addSld delSld modSld sldOrd modMainMaster">
      <pc:chgData name="gojhchoi99@gmail.com" userId="7c3550ba10e1e361" providerId="LiveId" clId="{DB2577FB-B31C-4DD4-9595-A5371C380780}" dt="2020-04-28T16:50:27.917" v="9097" actId="1036"/>
      <pc:docMkLst>
        <pc:docMk/>
      </pc:docMkLst>
      <pc:sldChg chg="addSp delSp modSp delAnim modAnim">
        <pc:chgData name="gojhchoi99@gmail.com" userId="7c3550ba10e1e361" providerId="LiveId" clId="{DB2577FB-B31C-4DD4-9595-A5371C380780}" dt="2020-04-28T15:35:43.686" v="9078" actId="20577"/>
        <pc:sldMkLst>
          <pc:docMk/>
          <pc:sldMk cId="0" sldId="256"/>
        </pc:sldMkLst>
        <pc:spChg chg="add del mod">
          <ac:chgData name="gojhchoi99@gmail.com" userId="7c3550ba10e1e361" providerId="LiveId" clId="{DB2577FB-B31C-4DD4-9595-A5371C380780}" dt="2020-04-28T14:34:27.401" v="8396"/>
          <ac:spMkLst>
            <pc:docMk/>
            <pc:sldMk cId="0" sldId="256"/>
            <ac:spMk id="6" creationId="{D76875AC-6B1A-489C-B7D2-0E63D8DC5E8B}"/>
          </ac:spMkLst>
        </pc:spChg>
        <pc:spChg chg="mod">
          <ac:chgData name="gojhchoi99@gmail.com" userId="7c3550ba10e1e361" providerId="LiveId" clId="{DB2577FB-B31C-4DD4-9595-A5371C380780}" dt="2020-04-28T15:35:43.686" v="9078" actId="20577"/>
          <ac:spMkLst>
            <pc:docMk/>
            <pc:sldMk cId="0" sldId="256"/>
            <ac:spMk id="98" creationId="{00000000-0000-0000-0000-000000000000}"/>
          </ac:spMkLst>
        </pc:spChg>
        <pc:picChg chg="add del mod">
          <ac:chgData name="gojhchoi99@gmail.com" userId="7c3550ba10e1e361" providerId="LiveId" clId="{DB2577FB-B31C-4DD4-9595-A5371C380780}" dt="2020-04-23T23:45:47.559" v="904" actId="478"/>
          <ac:picMkLst>
            <pc:docMk/>
            <pc:sldMk cId="0" sldId="256"/>
            <ac:picMk id="2" creationId="{8E980883-3370-45F0-ADA0-1F718C9FFCC9}"/>
          </ac:picMkLst>
        </pc:picChg>
        <pc:picChg chg="add">
          <ac:chgData name="gojhchoi99@gmail.com" userId="7c3550ba10e1e361" providerId="LiveId" clId="{DB2577FB-B31C-4DD4-9595-A5371C380780}" dt="2020-04-28T14:31:05.403" v="8373"/>
          <ac:picMkLst>
            <pc:docMk/>
            <pc:sldMk cId="0" sldId="256"/>
            <ac:picMk id="5" creationId="{30A0779E-C5F7-4DDE-9B42-70532898AB55}"/>
          </ac:picMkLst>
        </pc:picChg>
        <pc:picChg chg="add">
          <ac:chgData name="gojhchoi99@gmail.com" userId="7c3550ba10e1e361" providerId="LiveId" clId="{DB2577FB-B31C-4DD4-9595-A5371C380780}" dt="2020-04-28T14:34:33.582" v="8397"/>
          <ac:picMkLst>
            <pc:docMk/>
            <pc:sldMk cId="0" sldId="256"/>
            <ac:picMk id="7" creationId="{62CAE9FB-D024-4DD7-B4F0-D298A2674FDC}"/>
          </ac:picMkLst>
        </pc:picChg>
        <pc:picChg chg="add del">
          <ac:chgData name="gojhchoi99@gmail.com" userId="7c3550ba10e1e361" providerId="LiveId" clId="{DB2577FB-B31C-4DD4-9595-A5371C380780}" dt="2020-04-28T14:34:24.749" v="8392" actId="478"/>
          <ac:picMkLst>
            <pc:docMk/>
            <pc:sldMk cId="0" sldId="256"/>
            <ac:picMk id="99" creationId="{00000000-0000-0000-0000-000000000000}"/>
          </ac:picMkLst>
        </pc:picChg>
      </pc:sldChg>
      <pc:sldChg chg="addSp delSp modSp delAnim modAnim modNotesTx">
        <pc:chgData name="gojhchoi99@gmail.com" userId="7c3550ba10e1e361" providerId="LiveId" clId="{DB2577FB-B31C-4DD4-9595-A5371C380780}" dt="2020-04-28T15:00:21.343" v="9027" actId="1076"/>
        <pc:sldMkLst>
          <pc:docMk/>
          <pc:sldMk cId="0" sldId="257"/>
        </pc:sldMkLst>
        <pc:spChg chg="add del mod">
          <ac:chgData name="gojhchoi99@gmail.com" userId="7c3550ba10e1e361" providerId="LiveId" clId="{DB2577FB-B31C-4DD4-9595-A5371C380780}" dt="2020-04-28T00:02:25.065" v="7787" actId="478"/>
          <ac:spMkLst>
            <pc:docMk/>
            <pc:sldMk cId="0" sldId="257"/>
            <ac:spMk id="3" creationId="{893740A4-A8B6-47BD-B918-A3C6F1ADF5C0}"/>
          </ac:spMkLst>
        </pc:spChg>
        <pc:spChg chg="add del mod">
          <ac:chgData name="gojhchoi99@gmail.com" userId="7c3550ba10e1e361" providerId="LiveId" clId="{DB2577FB-B31C-4DD4-9595-A5371C380780}" dt="2020-04-26T05:51:28.041" v="2930" actId="478"/>
          <ac:spMkLst>
            <pc:docMk/>
            <pc:sldMk cId="0" sldId="257"/>
            <ac:spMk id="3" creationId="{A7C08865-7BAE-41C9-9131-74B75B05F9C5}"/>
          </ac:spMkLst>
        </pc:spChg>
        <pc:spChg chg="add mod">
          <ac:chgData name="gojhchoi99@gmail.com" userId="7c3550ba10e1e361" providerId="LiveId" clId="{DB2577FB-B31C-4DD4-9595-A5371C380780}" dt="2020-04-28T15:00:21.343" v="9027" actId="1076"/>
          <ac:spMkLst>
            <pc:docMk/>
            <pc:sldMk cId="0" sldId="257"/>
            <ac:spMk id="4" creationId="{A1775360-280D-4A9F-8478-513457AA6FF8}"/>
          </ac:spMkLst>
        </pc:spChg>
        <pc:spChg chg="add mod">
          <ac:chgData name="gojhchoi99@gmail.com" userId="7c3550ba10e1e361" providerId="LiveId" clId="{DB2577FB-B31C-4DD4-9595-A5371C380780}" dt="2020-04-26T07:34:55.209" v="3837" actId="1076"/>
          <ac:spMkLst>
            <pc:docMk/>
            <pc:sldMk cId="0" sldId="257"/>
            <ac:spMk id="5" creationId="{715FA78A-6056-442A-AB1D-CFC89F175A9B}"/>
          </ac:spMkLst>
        </pc:spChg>
        <pc:spChg chg="add del mod">
          <ac:chgData name="gojhchoi99@gmail.com" userId="7c3550ba10e1e361" providerId="LiveId" clId="{DB2577FB-B31C-4DD4-9595-A5371C380780}" dt="2020-04-26T05:57:58.132" v="2968" actId="478"/>
          <ac:spMkLst>
            <pc:docMk/>
            <pc:sldMk cId="0" sldId="257"/>
            <ac:spMk id="7" creationId="{B742A589-6798-402E-9647-8552BE0E543E}"/>
          </ac:spMkLst>
        </pc:spChg>
        <pc:spChg chg="add mod">
          <ac:chgData name="gojhchoi99@gmail.com" userId="7c3550ba10e1e361" providerId="LiveId" clId="{DB2577FB-B31C-4DD4-9595-A5371C380780}" dt="2020-04-26T07:30:08.003" v="3824" actId="1076"/>
          <ac:spMkLst>
            <pc:docMk/>
            <pc:sldMk cId="0" sldId="257"/>
            <ac:spMk id="7" creationId="{DB2AD864-F223-4EC2-8191-B3F50738C5FB}"/>
          </ac:spMkLst>
        </pc:spChg>
        <pc:spChg chg="add del mod">
          <ac:chgData name="gojhchoi99@gmail.com" userId="7c3550ba10e1e361" providerId="LiveId" clId="{DB2577FB-B31C-4DD4-9595-A5371C380780}" dt="2020-04-26T05:58:42.278" v="3024" actId="478"/>
          <ac:spMkLst>
            <pc:docMk/>
            <pc:sldMk cId="0" sldId="257"/>
            <ac:spMk id="8" creationId="{719B2D9B-B596-4F3E-A754-0D35594461EC}"/>
          </ac:spMkLst>
        </pc:spChg>
        <pc:spChg chg="add mod">
          <ac:chgData name="gojhchoi99@gmail.com" userId="7c3550ba10e1e361" providerId="LiveId" clId="{DB2577FB-B31C-4DD4-9595-A5371C380780}" dt="2020-04-26T07:30:08.003" v="3824" actId="1076"/>
          <ac:spMkLst>
            <pc:docMk/>
            <pc:sldMk cId="0" sldId="257"/>
            <ac:spMk id="8" creationId="{A9769F69-C54F-4464-B4BF-59386A419307}"/>
          </ac:spMkLst>
        </pc:spChg>
        <pc:spChg chg="add mod">
          <ac:chgData name="gojhchoi99@gmail.com" userId="7c3550ba10e1e361" providerId="LiveId" clId="{DB2577FB-B31C-4DD4-9595-A5371C380780}" dt="2020-04-26T07:30:08.003" v="3824" actId="1076"/>
          <ac:spMkLst>
            <pc:docMk/>
            <pc:sldMk cId="0" sldId="257"/>
            <ac:spMk id="9" creationId="{C77C719E-209B-49C3-9DEC-A5B649AF5E47}"/>
          </ac:spMkLst>
        </pc:spChg>
        <pc:spChg chg="add mod">
          <ac:chgData name="gojhchoi99@gmail.com" userId="7c3550ba10e1e361" providerId="LiveId" clId="{DB2577FB-B31C-4DD4-9595-A5371C380780}" dt="2020-04-26T07:34:55.209" v="3837" actId="1076"/>
          <ac:spMkLst>
            <pc:docMk/>
            <pc:sldMk cId="0" sldId="257"/>
            <ac:spMk id="12" creationId="{C79B1F06-B964-4A0B-A1DF-58CB5FAD0BAF}"/>
          </ac:spMkLst>
        </pc:spChg>
        <pc:spChg chg="del mod">
          <ac:chgData name="gojhchoi99@gmail.com" userId="7c3550ba10e1e361" providerId="LiveId" clId="{DB2577FB-B31C-4DD4-9595-A5371C380780}" dt="2020-04-26T05:57:53.638" v="2967" actId="478"/>
          <ac:spMkLst>
            <pc:docMk/>
            <pc:sldMk cId="0" sldId="257"/>
            <ac:spMk id="105" creationId="{00000000-0000-0000-0000-000000000000}"/>
          </ac:spMkLst>
        </pc:spChg>
        <pc:spChg chg="del mod">
          <ac:chgData name="gojhchoi99@gmail.com" userId="7c3550ba10e1e361" providerId="LiveId" clId="{DB2577FB-B31C-4DD4-9595-A5371C380780}" dt="2020-04-26T05:51:24.640" v="2929" actId="478"/>
          <ac:spMkLst>
            <pc:docMk/>
            <pc:sldMk cId="0" sldId="257"/>
            <ac:spMk id="106" creationId="{00000000-0000-0000-0000-000000000000}"/>
          </ac:spMkLst>
        </pc:spChg>
        <pc:picChg chg="add del mod">
          <ac:chgData name="gojhchoi99@gmail.com" userId="7c3550ba10e1e361" providerId="LiveId" clId="{DB2577FB-B31C-4DD4-9595-A5371C380780}" dt="2020-04-26T06:54:17.538" v="3449" actId="478"/>
          <ac:picMkLst>
            <pc:docMk/>
            <pc:sldMk cId="0" sldId="257"/>
            <ac:picMk id="2" creationId="{4747DDAC-5847-420B-AF19-9CD8544A6BD2}"/>
          </ac:picMkLst>
        </pc:picChg>
        <pc:picChg chg="add mod">
          <ac:chgData name="gojhchoi99@gmail.com" userId="7c3550ba10e1e361" providerId="LiveId" clId="{DB2577FB-B31C-4DD4-9595-A5371C380780}" dt="2020-04-28T00:01:49.083" v="7784" actId="14100"/>
          <ac:picMkLst>
            <pc:docMk/>
            <pc:sldMk cId="0" sldId="257"/>
            <ac:picMk id="2" creationId="{933753EC-3468-4DEA-AD76-AB0210B85094}"/>
          </ac:picMkLst>
        </pc:picChg>
        <pc:picChg chg="add del mod">
          <ac:chgData name="gojhchoi99@gmail.com" userId="7c3550ba10e1e361" providerId="LiveId" clId="{DB2577FB-B31C-4DD4-9595-A5371C380780}" dt="2020-04-26T07:07:14.069" v="3467" actId="21"/>
          <ac:picMkLst>
            <pc:docMk/>
            <pc:sldMk cId="0" sldId="257"/>
            <ac:picMk id="3" creationId="{5829F27F-1418-40BC-98AC-B852D927CD67}"/>
          </ac:picMkLst>
        </pc:picChg>
        <pc:picChg chg="add del mod">
          <ac:chgData name="gojhchoi99@gmail.com" userId="7c3550ba10e1e361" providerId="LiveId" clId="{DB2577FB-B31C-4DD4-9595-A5371C380780}" dt="2020-04-26T06:23:47.910" v="3418" actId="478"/>
          <ac:picMkLst>
            <pc:docMk/>
            <pc:sldMk cId="0" sldId="257"/>
            <ac:picMk id="4" creationId="{C3DD3938-3C2E-4616-B9DB-99CD13C45018}"/>
          </ac:picMkLst>
        </pc:picChg>
        <pc:picChg chg="add del mod">
          <ac:chgData name="gojhchoi99@gmail.com" userId="7c3550ba10e1e361" providerId="LiveId" clId="{DB2577FB-B31C-4DD4-9595-A5371C380780}" dt="2020-04-26T07:20:32.722" v="3475" actId="478"/>
          <ac:picMkLst>
            <pc:docMk/>
            <pc:sldMk cId="0" sldId="257"/>
            <ac:picMk id="4" creationId="{DC78CF5E-30CB-4040-8656-789686EC49E4}"/>
          </ac:picMkLst>
        </pc:picChg>
        <pc:picChg chg="add del mod">
          <ac:chgData name="gojhchoi99@gmail.com" userId="7c3550ba10e1e361" providerId="LiveId" clId="{DB2577FB-B31C-4DD4-9595-A5371C380780}" dt="2020-04-26T06:49:43.151" v="3442" actId="478"/>
          <ac:picMkLst>
            <pc:docMk/>
            <pc:sldMk cId="0" sldId="257"/>
            <ac:picMk id="9" creationId="{8A030582-04E2-458C-AC90-954DC03773CA}"/>
          </ac:picMkLst>
        </pc:picChg>
      </pc:sldChg>
      <pc:sldChg chg="addSp delSp modSp ord delAnim modAnim">
        <pc:chgData name="gojhchoi99@gmail.com" userId="7c3550ba10e1e361" providerId="LiveId" clId="{DB2577FB-B31C-4DD4-9595-A5371C380780}" dt="2020-04-27T19:48:06.062" v="7098" actId="1036"/>
        <pc:sldMkLst>
          <pc:docMk/>
          <pc:sldMk cId="0" sldId="258"/>
        </pc:sldMkLst>
        <pc:spChg chg="add mod">
          <ac:chgData name="gojhchoi99@gmail.com" userId="7c3550ba10e1e361" providerId="LiveId" clId="{DB2577FB-B31C-4DD4-9595-A5371C380780}" dt="2020-04-27T06:53:03.228" v="6065"/>
          <ac:spMkLst>
            <pc:docMk/>
            <pc:sldMk cId="0" sldId="258"/>
            <ac:spMk id="2" creationId="{66AA5609-CD43-42FE-8412-84443B7AA25D}"/>
          </ac:spMkLst>
        </pc:spChg>
        <pc:spChg chg="add mod">
          <ac:chgData name="gojhchoi99@gmail.com" userId="7c3550ba10e1e361" providerId="LiveId" clId="{DB2577FB-B31C-4DD4-9595-A5371C380780}" dt="2020-04-25T06:40:11.054" v="2329" actId="1076"/>
          <ac:spMkLst>
            <pc:docMk/>
            <pc:sldMk cId="0" sldId="258"/>
            <ac:spMk id="11" creationId="{E9BE49A9-4955-4F38-8F3D-4FF502E41281}"/>
          </ac:spMkLst>
        </pc:spChg>
        <pc:spChg chg="add del mod">
          <ac:chgData name="gojhchoi99@gmail.com" userId="7c3550ba10e1e361" providerId="LiveId" clId="{DB2577FB-B31C-4DD4-9595-A5371C380780}" dt="2020-04-25T17:07:59.271" v="2414" actId="478"/>
          <ac:spMkLst>
            <pc:docMk/>
            <pc:sldMk cId="0" sldId="258"/>
            <ac:spMk id="15" creationId="{45EB40AB-B647-473E-A918-5B5F790024DE}"/>
          </ac:spMkLst>
        </pc:spChg>
        <pc:spChg chg="add del mod">
          <ac:chgData name="gojhchoi99@gmail.com" userId="7c3550ba10e1e361" providerId="LiveId" clId="{DB2577FB-B31C-4DD4-9595-A5371C380780}" dt="2020-04-25T17:09:49.135" v="2428" actId="478"/>
          <ac:spMkLst>
            <pc:docMk/>
            <pc:sldMk cId="0" sldId="258"/>
            <ac:spMk id="16" creationId="{0D6955AA-7021-4BC4-BADB-1DAAD4F36427}"/>
          </ac:spMkLst>
        </pc:spChg>
        <pc:spChg chg="add del">
          <ac:chgData name="gojhchoi99@gmail.com" userId="7c3550ba10e1e361" providerId="LiveId" clId="{DB2577FB-B31C-4DD4-9595-A5371C380780}" dt="2020-04-27T07:04:36.285" v="6409"/>
          <ac:spMkLst>
            <pc:docMk/>
            <pc:sldMk cId="0" sldId="258"/>
            <ac:spMk id="16" creationId="{6F9C0589-60BE-4FBA-8837-40B52F997453}"/>
          </ac:spMkLst>
        </pc:spChg>
        <pc:spChg chg="add del">
          <ac:chgData name="gojhchoi99@gmail.com" userId="7c3550ba10e1e361" providerId="LiveId" clId="{DB2577FB-B31C-4DD4-9595-A5371C380780}" dt="2020-04-27T07:04:36.285" v="6409"/>
          <ac:spMkLst>
            <pc:docMk/>
            <pc:sldMk cId="0" sldId="258"/>
            <ac:spMk id="17" creationId="{1ECF78FA-EA51-4A87-A9CE-F3E34C55ADBC}"/>
          </ac:spMkLst>
        </pc:spChg>
        <pc:spChg chg="add del mod">
          <ac:chgData name="gojhchoi99@gmail.com" userId="7c3550ba10e1e361" providerId="LiveId" clId="{DB2577FB-B31C-4DD4-9595-A5371C380780}" dt="2020-04-25T17:10:22.537" v="2430" actId="478"/>
          <ac:spMkLst>
            <pc:docMk/>
            <pc:sldMk cId="0" sldId="258"/>
            <ac:spMk id="17" creationId="{83099390-C8AA-416F-A502-C08E16C2D065}"/>
          </ac:spMkLst>
        </pc:spChg>
        <pc:spChg chg="add del mod">
          <ac:chgData name="gojhchoi99@gmail.com" userId="7c3550ba10e1e361" providerId="LiveId" clId="{DB2577FB-B31C-4DD4-9595-A5371C380780}" dt="2020-04-25T17:10:36.770" v="2432" actId="478"/>
          <ac:spMkLst>
            <pc:docMk/>
            <pc:sldMk cId="0" sldId="258"/>
            <ac:spMk id="18" creationId="{BF8B5B9E-82BE-463C-8AAC-724BFC1DC05E}"/>
          </ac:spMkLst>
        </pc:spChg>
        <pc:spChg chg="add del mod">
          <ac:chgData name="gojhchoi99@gmail.com" userId="7c3550ba10e1e361" providerId="LiveId" clId="{DB2577FB-B31C-4DD4-9595-A5371C380780}" dt="2020-04-25T17:13:31.298" v="2445" actId="478"/>
          <ac:spMkLst>
            <pc:docMk/>
            <pc:sldMk cId="0" sldId="258"/>
            <ac:spMk id="19" creationId="{B0F446B6-E7D9-4345-8313-FD2172F96F23}"/>
          </ac:spMkLst>
        </pc:spChg>
        <pc:spChg chg="add mod">
          <ac:chgData name="gojhchoi99@gmail.com" userId="7c3550ba10e1e361" providerId="LiveId" clId="{DB2577FB-B31C-4DD4-9595-A5371C380780}" dt="2020-04-25T17:13:16.253" v="2444" actId="693"/>
          <ac:spMkLst>
            <pc:docMk/>
            <pc:sldMk cId="0" sldId="258"/>
            <ac:spMk id="21" creationId="{86B384E9-8D42-49C8-A9C7-8EFA584BD457}"/>
          </ac:spMkLst>
        </pc:spChg>
        <pc:spChg chg="add mod">
          <ac:chgData name="gojhchoi99@gmail.com" userId="7c3550ba10e1e361" providerId="LiveId" clId="{DB2577FB-B31C-4DD4-9595-A5371C380780}" dt="2020-04-25T06:43:47.597" v="2380" actId="20577"/>
          <ac:spMkLst>
            <pc:docMk/>
            <pc:sldMk cId="0" sldId="258"/>
            <ac:spMk id="24" creationId="{6F83E477-7681-4F62-98A5-37934EFF093B}"/>
          </ac:spMkLst>
        </pc:spChg>
        <pc:spChg chg="add mod">
          <ac:chgData name="gojhchoi99@gmail.com" userId="7c3550ba10e1e361" providerId="LiveId" clId="{DB2577FB-B31C-4DD4-9595-A5371C380780}" dt="2020-04-26T21:39:20.345" v="4061" actId="1076"/>
          <ac:spMkLst>
            <pc:docMk/>
            <pc:sldMk cId="0" sldId="258"/>
            <ac:spMk id="25" creationId="{78795984-78CF-4330-9871-B60D71FA66F3}"/>
          </ac:spMkLst>
        </pc:spChg>
        <pc:spChg chg="add mod">
          <ac:chgData name="gojhchoi99@gmail.com" userId="7c3550ba10e1e361" providerId="LiveId" clId="{DB2577FB-B31C-4DD4-9595-A5371C380780}" dt="2020-04-25T17:14:48.415" v="2450" actId="1076"/>
          <ac:spMkLst>
            <pc:docMk/>
            <pc:sldMk cId="0" sldId="258"/>
            <ac:spMk id="28" creationId="{47057E95-CB23-4C94-BB5D-D28CDEE6E31A}"/>
          </ac:spMkLst>
        </pc:spChg>
        <pc:spChg chg="mod">
          <ac:chgData name="gojhchoi99@gmail.com" userId="7c3550ba10e1e361" providerId="LiveId" clId="{DB2577FB-B31C-4DD4-9595-A5371C380780}" dt="2020-04-25T17:08:34.049" v="2417" actId="1076"/>
          <ac:spMkLst>
            <pc:docMk/>
            <pc:sldMk cId="0" sldId="258"/>
            <ac:spMk id="112" creationId="{00000000-0000-0000-0000-000000000000}"/>
          </ac:spMkLst>
        </pc:spChg>
        <pc:spChg chg="mod">
          <ac:chgData name="gojhchoi99@gmail.com" userId="7c3550ba10e1e361" providerId="LiveId" clId="{DB2577FB-B31C-4DD4-9595-A5371C380780}" dt="2020-04-27T19:48:06.062" v="7098" actId="1036"/>
          <ac:spMkLst>
            <pc:docMk/>
            <pc:sldMk cId="0" sldId="258"/>
            <ac:spMk id="114" creationId="{00000000-0000-0000-0000-000000000000}"/>
          </ac:spMkLst>
        </pc:spChg>
        <pc:cxnChg chg="add del">
          <ac:chgData name="gojhchoi99@gmail.com" userId="7c3550ba10e1e361" providerId="LiveId" clId="{DB2577FB-B31C-4DD4-9595-A5371C380780}" dt="2020-04-25T06:39:06.777" v="2313" actId="478"/>
          <ac:cxnSpMkLst>
            <pc:docMk/>
            <pc:sldMk cId="0" sldId="258"/>
            <ac:cxnSpMk id="5" creationId="{6A2A4352-1F4A-4E0D-8A8F-6517C430ACAB}"/>
          </ac:cxnSpMkLst>
        </pc:cxnChg>
        <pc:cxnChg chg="add mod">
          <ac:chgData name="gojhchoi99@gmail.com" userId="7c3550ba10e1e361" providerId="LiveId" clId="{DB2577FB-B31C-4DD4-9595-A5371C380780}" dt="2020-04-25T06:39:49.301" v="2327" actId="14100"/>
          <ac:cxnSpMkLst>
            <pc:docMk/>
            <pc:sldMk cId="0" sldId="258"/>
            <ac:cxnSpMk id="6" creationId="{68957535-9D29-4E94-9A0C-58CC15B16F2B}"/>
          </ac:cxnSpMkLst>
        </pc:cxnChg>
        <pc:cxnChg chg="add mod">
          <ac:chgData name="gojhchoi99@gmail.com" userId="7c3550ba10e1e361" providerId="LiveId" clId="{DB2577FB-B31C-4DD4-9595-A5371C380780}" dt="2020-04-25T06:39:38.409" v="2321" actId="1076"/>
          <ac:cxnSpMkLst>
            <pc:docMk/>
            <pc:sldMk cId="0" sldId="258"/>
            <ac:cxnSpMk id="7" creationId="{48F1B03B-AF0E-483E-910C-1DFDA37995F3}"/>
          </ac:cxnSpMkLst>
        </pc:cxnChg>
        <pc:cxnChg chg="add del mod">
          <ac:chgData name="gojhchoi99@gmail.com" userId="7c3550ba10e1e361" providerId="LiveId" clId="{DB2577FB-B31C-4DD4-9595-A5371C380780}" dt="2020-04-25T17:13:33.736" v="2446" actId="478"/>
          <ac:cxnSpMkLst>
            <pc:docMk/>
            <pc:sldMk cId="0" sldId="258"/>
            <ac:cxnSpMk id="12" creationId="{1868D7E2-E9C6-4506-B2B3-5BCA03EE6769}"/>
          </ac:cxnSpMkLst>
        </pc:cxnChg>
        <pc:cxnChg chg="add mod">
          <ac:chgData name="gojhchoi99@gmail.com" userId="7c3550ba10e1e361" providerId="LiveId" clId="{DB2577FB-B31C-4DD4-9595-A5371C380780}" dt="2020-04-25T06:40:55.584" v="2337" actId="1076"/>
          <ac:cxnSpMkLst>
            <pc:docMk/>
            <pc:sldMk cId="0" sldId="258"/>
            <ac:cxnSpMk id="13" creationId="{BC365B72-ECCC-4A5C-B58B-D12DCEAF44D5}"/>
          </ac:cxnSpMkLst>
        </pc:cxnChg>
        <pc:cxnChg chg="add del mod">
          <ac:chgData name="gojhchoi99@gmail.com" userId="7c3550ba10e1e361" providerId="LiveId" clId="{DB2577FB-B31C-4DD4-9595-A5371C380780}" dt="2020-04-25T06:40:50.994" v="2335" actId="11529"/>
          <ac:cxnSpMkLst>
            <pc:docMk/>
            <pc:sldMk cId="0" sldId="258"/>
            <ac:cxnSpMk id="14" creationId="{A2E5D1F8-A393-40B1-AF7E-46983A9C32BC}"/>
          </ac:cxnSpMkLst>
        </pc:cxnChg>
        <pc:cxnChg chg="add mod">
          <ac:chgData name="gojhchoi99@gmail.com" userId="7c3550ba10e1e361" providerId="LiveId" clId="{DB2577FB-B31C-4DD4-9595-A5371C380780}" dt="2020-04-25T06:43:24.699" v="2376" actId="14100"/>
          <ac:cxnSpMkLst>
            <pc:docMk/>
            <pc:sldMk cId="0" sldId="258"/>
            <ac:cxnSpMk id="20" creationId="{18A781C2-5F86-486E-ACF0-B2FD4D516334}"/>
          </ac:cxnSpMkLst>
        </pc:cxnChg>
        <pc:cxnChg chg="add mod">
          <ac:chgData name="gojhchoi99@gmail.com" userId="7c3550ba10e1e361" providerId="LiveId" clId="{DB2577FB-B31C-4DD4-9595-A5371C380780}" dt="2020-04-25T06:44:13.997" v="2385" actId="14100"/>
          <ac:cxnSpMkLst>
            <pc:docMk/>
            <pc:sldMk cId="0" sldId="258"/>
            <ac:cxnSpMk id="26" creationId="{9EC077DD-AFA4-47D5-B144-710143173C14}"/>
          </ac:cxnSpMkLst>
        </pc:cxnChg>
      </pc:sldChg>
      <pc:sldChg chg="addSp delSp modSp del addAnim delAnim modAnim">
        <pc:chgData name="gojhchoi99@gmail.com" userId="7c3550ba10e1e361" providerId="LiveId" clId="{DB2577FB-B31C-4DD4-9595-A5371C380780}" dt="2020-04-26T22:27:45.292" v="4426" actId="2696"/>
        <pc:sldMkLst>
          <pc:docMk/>
          <pc:sldMk cId="2148221387" sldId="259"/>
        </pc:sldMkLst>
        <pc:spChg chg="add del mod">
          <ac:chgData name="gojhchoi99@gmail.com" userId="7c3550ba10e1e361" providerId="LiveId" clId="{DB2577FB-B31C-4DD4-9595-A5371C380780}" dt="2020-04-26T22:16:01.399" v="4343"/>
          <ac:spMkLst>
            <pc:docMk/>
            <pc:sldMk cId="2148221387" sldId="259"/>
            <ac:spMk id="2" creationId="{B14E0734-E0AD-4423-8795-A0A59D0A1748}"/>
          </ac:spMkLst>
        </pc:spChg>
        <pc:spChg chg="add del mod">
          <ac:chgData name="gojhchoi99@gmail.com" userId="7c3550ba10e1e361" providerId="LiveId" clId="{DB2577FB-B31C-4DD4-9595-A5371C380780}" dt="2020-04-26T22:27:38.944" v="4425" actId="478"/>
          <ac:spMkLst>
            <pc:docMk/>
            <pc:sldMk cId="2148221387" sldId="259"/>
            <ac:spMk id="7" creationId="{CECCED77-E57A-4896-B165-145E4102549E}"/>
          </ac:spMkLst>
        </pc:spChg>
        <pc:spChg chg="add del mod">
          <ac:chgData name="gojhchoi99@gmail.com" userId="7c3550ba10e1e361" providerId="LiveId" clId="{DB2577FB-B31C-4DD4-9595-A5371C380780}" dt="2020-04-26T22:27:38.944" v="4425" actId="478"/>
          <ac:spMkLst>
            <pc:docMk/>
            <pc:sldMk cId="2148221387" sldId="259"/>
            <ac:spMk id="14" creationId="{1C9D0109-2218-4204-B614-872408601DF1}"/>
          </ac:spMkLst>
        </pc:spChg>
        <pc:spChg chg="add del mod">
          <ac:chgData name="gojhchoi99@gmail.com" userId="7c3550ba10e1e361" providerId="LiveId" clId="{DB2577FB-B31C-4DD4-9595-A5371C380780}" dt="2020-04-26T22:27:38.944" v="4425" actId="478"/>
          <ac:spMkLst>
            <pc:docMk/>
            <pc:sldMk cId="2148221387" sldId="259"/>
            <ac:spMk id="15" creationId="{A654A578-14DC-45DA-B2A9-87ECB0DB5D76}"/>
          </ac:spMkLst>
        </pc:spChg>
        <pc:spChg chg="add del mod">
          <ac:chgData name="gojhchoi99@gmail.com" userId="7c3550ba10e1e361" providerId="LiveId" clId="{DB2577FB-B31C-4DD4-9595-A5371C380780}" dt="2020-04-25T01:41:59.507" v="1688"/>
          <ac:spMkLst>
            <pc:docMk/>
            <pc:sldMk cId="2148221387" sldId="259"/>
            <ac:spMk id="16" creationId="{BAF39B99-7368-44E4-B625-78CDF2CD6C10}"/>
          </ac:spMkLst>
        </pc:spChg>
        <pc:spChg chg="add del mod">
          <ac:chgData name="gojhchoi99@gmail.com" userId="7c3550ba10e1e361" providerId="LiveId" clId="{DB2577FB-B31C-4DD4-9595-A5371C380780}" dt="2020-04-26T22:27:38.944" v="4425" actId="478"/>
          <ac:spMkLst>
            <pc:docMk/>
            <pc:sldMk cId="2148221387" sldId="259"/>
            <ac:spMk id="23" creationId="{DDE5DC39-59ED-4F48-97A0-ECFA46064A57}"/>
          </ac:spMkLst>
        </pc:spChg>
        <pc:spChg chg="del">
          <ac:chgData name="gojhchoi99@gmail.com" userId="7c3550ba10e1e361" providerId="LiveId" clId="{DB2577FB-B31C-4DD4-9595-A5371C380780}" dt="2020-04-26T22:27:38.944" v="4425" actId="478"/>
          <ac:spMkLst>
            <pc:docMk/>
            <pc:sldMk cId="2148221387" sldId="259"/>
            <ac:spMk id="119" creationId="{00000000-0000-0000-0000-000000000000}"/>
          </ac:spMkLst>
        </pc:spChg>
        <pc:spChg chg="del">
          <ac:chgData name="gojhchoi99@gmail.com" userId="7c3550ba10e1e361" providerId="LiveId" clId="{DB2577FB-B31C-4DD4-9595-A5371C380780}" dt="2020-04-26T22:27:38.944" v="4425" actId="478"/>
          <ac:spMkLst>
            <pc:docMk/>
            <pc:sldMk cId="2148221387" sldId="259"/>
            <ac:spMk id="120" creationId="{00000000-0000-0000-0000-000000000000}"/>
          </ac:spMkLst>
        </pc:spChg>
        <pc:spChg chg="del">
          <ac:chgData name="gojhchoi99@gmail.com" userId="7c3550ba10e1e361" providerId="LiveId" clId="{DB2577FB-B31C-4DD4-9595-A5371C380780}" dt="2020-04-26T22:27:38.944" v="4425" actId="478"/>
          <ac:spMkLst>
            <pc:docMk/>
            <pc:sldMk cId="2148221387" sldId="259"/>
            <ac:spMk id="123" creationId="{00000000-0000-0000-0000-000000000000}"/>
          </ac:spMkLst>
        </pc:spChg>
        <pc:spChg chg="del">
          <ac:chgData name="gojhchoi99@gmail.com" userId="7c3550ba10e1e361" providerId="LiveId" clId="{DB2577FB-B31C-4DD4-9595-A5371C380780}" dt="2020-04-26T22:27:38.944" v="4425" actId="478"/>
          <ac:spMkLst>
            <pc:docMk/>
            <pc:sldMk cId="2148221387" sldId="259"/>
            <ac:spMk id="124" creationId="{00000000-0000-0000-0000-000000000000}"/>
          </ac:spMkLst>
        </pc:spChg>
        <pc:spChg chg="del mod">
          <ac:chgData name="gojhchoi99@gmail.com" userId="7c3550ba10e1e361" providerId="LiveId" clId="{DB2577FB-B31C-4DD4-9595-A5371C380780}" dt="2020-04-26T21:57:15.882" v="4214" actId="478"/>
          <ac:spMkLst>
            <pc:docMk/>
            <pc:sldMk cId="2148221387" sldId="259"/>
            <ac:spMk id="127" creationId="{00000000-0000-0000-0000-000000000000}"/>
          </ac:spMkLst>
        </pc:spChg>
        <pc:spChg chg="del mod">
          <ac:chgData name="gojhchoi99@gmail.com" userId="7c3550ba10e1e361" providerId="LiveId" clId="{DB2577FB-B31C-4DD4-9595-A5371C380780}" dt="2020-04-26T22:27:38.944" v="4425" actId="478"/>
          <ac:spMkLst>
            <pc:docMk/>
            <pc:sldMk cId="2148221387" sldId="259"/>
            <ac:spMk id="128" creationId="{00000000-0000-0000-0000-000000000000}"/>
          </ac:spMkLst>
        </pc:spChg>
        <pc:spChg chg="mod">
          <ac:chgData name="gojhchoi99@gmail.com" userId="7c3550ba10e1e361" providerId="LiveId" clId="{DB2577FB-B31C-4DD4-9595-A5371C380780}" dt="2020-04-26T22:16:57.326" v="4352" actId="1076"/>
          <ac:spMkLst>
            <pc:docMk/>
            <pc:sldMk cId="2148221387" sldId="259"/>
            <ac:spMk id="129" creationId="{00000000-0000-0000-0000-000000000000}"/>
          </ac:spMkLst>
        </pc:spChg>
        <pc:picChg chg="add del mod modCrop">
          <ac:chgData name="gojhchoi99@gmail.com" userId="7c3550ba10e1e361" providerId="LiveId" clId="{DB2577FB-B31C-4DD4-9595-A5371C380780}" dt="2020-04-25T01:51:47.076" v="1822" actId="478"/>
          <ac:picMkLst>
            <pc:docMk/>
            <pc:sldMk cId="2148221387" sldId="259"/>
            <ac:picMk id="4" creationId="{9DCB78E0-CC00-458A-949B-BBB8878246FA}"/>
          </ac:picMkLst>
        </pc:picChg>
        <pc:picChg chg="add del mod modCrop">
          <ac:chgData name="gojhchoi99@gmail.com" userId="7c3550ba10e1e361" providerId="LiveId" clId="{DB2577FB-B31C-4DD4-9595-A5371C380780}" dt="2020-04-25T01:54:42.176" v="1858" actId="478"/>
          <ac:picMkLst>
            <pc:docMk/>
            <pc:sldMk cId="2148221387" sldId="259"/>
            <ac:picMk id="6" creationId="{293E7093-FA22-4DC9-AD9D-28A8A75D5C1F}"/>
          </ac:picMkLst>
        </pc:picChg>
        <pc:picChg chg="add del">
          <ac:chgData name="gojhchoi99@gmail.com" userId="7c3550ba10e1e361" providerId="LiveId" clId="{DB2577FB-B31C-4DD4-9595-A5371C380780}" dt="2020-04-25T01:55:40.894" v="1872" actId="478"/>
          <ac:picMkLst>
            <pc:docMk/>
            <pc:sldMk cId="2148221387" sldId="259"/>
            <ac:picMk id="22" creationId="{0ED6633E-C8D4-4023-B3C6-3426834C72D3}"/>
          </ac:picMkLst>
        </pc:picChg>
        <pc:picChg chg="del mod">
          <ac:chgData name="gojhchoi99@gmail.com" userId="7c3550ba10e1e361" providerId="LiveId" clId="{DB2577FB-B31C-4DD4-9595-A5371C380780}" dt="2020-04-26T21:55:07.367" v="4190" actId="478"/>
          <ac:picMkLst>
            <pc:docMk/>
            <pc:sldMk cId="2148221387" sldId="259"/>
            <ac:picMk id="121" creationId="{00000000-0000-0000-0000-000000000000}"/>
          </ac:picMkLst>
        </pc:picChg>
        <pc:picChg chg="del">
          <ac:chgData name="gojhchoi99@gmail.com" userId="7c3550ba10e1e361" providerId="LiveId" clId="{DB2577FB-B31C-4DD4-9595-A5371C380780}" dt="2020-04-26T22:27:38.944" v="4425" actId="478"/>
          <ac:picMkLst>
            <pc:docMk/>
            <pc:sldMk cId="2148221387" sldId="259"/>
            <ac:picMk id="122" creationId="{00000000-0000-0000-0000-000000000000}"/>
          </ac:picMkLst>
        </pc:picChg>
        <pc:picChg chg="del">
          <ac:chgData name="gojhchoi99@gmail.com" userId="7c3550ba10e1e361" providerId="LiveId" clId="{DB2577FB-B31C-4DD4-9595-A5371C380780}" dt="2020-04-26T22:27:38.944" v="4425" actId="478"/>
          <ac:picMkLst>
            <pc:docMk/>
            <pc:sldMk cId="2148221387" sldId="259"/>
            <ac:picMk id="125" creationId="{00000000-0000-0000-0000-000000000000}"/>
          </ac:picMkLst>
        </pc:picChg>
        <pc:picChg chg="del">
          <ac:chgData name="gojhchoi99@gmail.com" userId="7c3550ba10e1e361" providerId="LiveId" clId="{DB2577FB-B31C-4DD4-9595-A5371C380780}" dt="2020-04-26T22:27:38.944" v="4425" actId="478"/>
          <ac:picMkLst>
            <pc:docMk/>
            <pc:sldMk cId="2148221387" sldId="259"/>
            <ac:picMk id="126" creationId="{00000000-0000-0000-0000-000000000000}"/>
          </ac:picMkLst>
        </pc:picChg>
      </pc:sldChg>
      <pc:sldChg chg="addSp delSp modSp del ord addAnim delAnim modAnim">
        <pc:chgData name="gojhchoi99@gmail.com" userId="7c3550ba10e1e361" providerId="LiveId" clId="{DB2577FB-B31C-4DD4-9595-A5371C380780}" dt="2020-04-27T19:43:23.990" v="7022"/>
        <pc:sldMkLst>
          <pc:docMk/>
          <pc:sldMk cId="566420508" sldId="260"/>
        </pc:sldMkLst>
        <pc:spChg chg="add mod">
          <ac:chgData name="gojhchoi99@gmail.com" userId="7c3550ba10e1e361" providerId="LiveId" clId="{DB2577FB-B31C-4DD4-9595-A5371C380780}" dt="2020-04-25T01:25:17.661" v="1514" actId="1038"/>
          <ac:spMkLst>
            <pc:docMk/>
            <pc:sldMk cId="566420508" sldId="260"/>
            <ac:spMk id="2" creationId="{71688C31-5067-4A13-B190-83510EA044AB}"/>
          </ac:spMkLst>
        </pc:spChg>
        <pc:spChg chg="add del mod">
          <ac:chgData name="gojhchoi99@gmail.com" userId="7c3550ba10e1e361" providerId="LiveId" clId="{DB2577FB-B31C-4DD4-9595-A5371C380780}" dt="2020-04-25T01:31:02.927" v="1551" actId="478"/>
          <ac:spMkLst>
            <pc:docMk/>
            <pc:sldMk cId="566420508" sldId="260"/>
            <ac:spMk id="3" creationId="{9DCBE8AB-7DDF-42CC-96BD-83FB2DCF4D53}"/>
          </ac:spMkLst>
        </pc:spChg>
        <pc:spChg chg="add mod">
          <ac:chgData name="gojhchoi99@gmail.com" userId="7c3550ba10e1e361" providerId="LiveId" clId="{DB2577FB-B31C-4DD4-9595-A5371C380780}" dt="2020-04-25T01:25:08.285" v="1513" actId="1036"/>
          <ac:spMkLst>
            <pc:docMk/>
            <pc:sldMk cId="566420508" sldId="260"/>
            <ac:spMk id="15" creationId="{C3847F7E-DBBA-4941-B884-9F55E5A9A033}"/>
          </ac:spMkLst>
        </pc:spChg>
        <pc:spChg chg="add mod">
          <ac:chgData name="gojhchoi99@gmail.com" userId="7c3550ba10e1e361" providerId="LiveId" clId="{DB2577FB-B31C-4DD4-9595-A5371C380780}" dt="2020-04-25T01:25:27.260" v="1516" actId="1076"/>
          <ac:spMkLst>
            <pc:docMk/>
            <pc:sldMk cId="566420508" sldId="260"/>
            <ac:spMk id="16" creationId="{FD176AED-8AB0-4180-A95A-F7586A2A7075}"/>
          </ac:spMkLst>
        </pc:spChg>
        <pc:spChg chg="mod">
          <ac:chgData name="gojhchoi99@gmail.com" userId="7c3550ba10e1e361" providerId="LiveId" clId="{DB2577FB-B31C-4DD4-9595-A5371C380780}" dt="2020-04-27T06:26:27.699" v="4482" actId="1076"/>
          <ac:spMkLst>
            <pc:docMk/>
            <pc:sldMk cId="566420508" sldId="260"/>
            <ac:spMk id="142" creationId="{00000000-0000-0000-0000-000000000000}"/>
          </ac:spMkLst>
        </pc:spChg>
        <pc:spChg chg="mod">
          <ac:chgData name="gojhchoi99@gmail.com" userId="7c3550ba10e1e361" providerId="LiveId" clId="{DB2577FB-B31C-4DD4-9595-A5371C380780}" dt="2020-04-27T06:27:32.016" v="4497" actId="1076"/>
          <ac:spMkLst>
            <pc:docMk/>
            <pc:sldMk cId="566420508" sldId="260"/>
            <ac:spMk id="143" creationId="{00000000-0000-0000-0000-000000000000}"/>
          </ac:spMkLst>
        </pc:spChg>
        <pc:spChg chg="mod">
          <ac:chgData name="gojhchoi99@gmail.com" userId="7c3550ba10e1e361" providerId="LiveId" clId="{DB2577FB-B31C-4DD4-9595-A5371C380780}" dt="2020-04-27T06:19:48.737" v="4430" actId="1076"/>
          <ac:spMkLst>
            <pc:docMk/>
            <pc:sldMk cId="566420508" sldId="260"/>
            <ac:spMk id="144" creationId="{00000000-0000-0000-0000-000000000000}"/>
          </ac:spMkLst>
        </pc:spChg>
        <pc:spChg chg="mod">
          <ac:chgData name="gojhchoi99@gmail.com" userId="7c3550ba10e1e361" providerId="LiveId" clId="{DB2577FB-B31C-4DD4-9595-A5371C380780}" dt="2020-04-27T06:20:05.186" v="4435" actId="1076"/>
          <ac:spMkLst>
            <pc:docMk/>
            <pc:sldMk cId="566420508" sldId="260"/>
            <ac:spMk id="145" creationId="{00000000-0000-0000-0000-000000000000}"/>
          </ac:spMkLst>
        </pc:spChg>
      </pc:sldChg>
      <pc:sldChg chg="addSp delSp modSp ord">
        <pc:chgData name="gojhchoi99@gmail.com" userId="7c3550ba10e1e361" providerId="LiveId" clId="{DB2577FB-B31C-4DD4-9595-A5371C380780}" dt="2020-04-27T23:28:00.255" v="7774" actId="1076"/>
        <pc:sldMkLst>
          <pc:docMk/>
          <pc:sldMk cId="0" sldId="261"/>
        </pc:sldMkLst>
        <pc:spChg chg="add mod">
          <ac:chgData name="gojhchoi99@gmail.com" userId="7c3550ba10e1e361" providerId="LiveId" clId="{DB2577FB-B31C-4DD4-9595-A5371C380780}" dt="2020-04-27T23:28:00.255" v="7774" actId="1076"/>
          <ac:spMkLst>
            <pc:docMk/>
            <pc:sldMk cId="0" sldId="261"/>
            <ac:spMk id="5" creationId="{75046C1E-0CD6-4B7A-875B-2D8F2BA03542}"/>
          </ac:spMkLst>
        </pc:spChg>
        <pc:spChg chg="mod">
          <ac:chgData name="gojhchoi99@gmail.com" userId="7c3550ba10e1e361" providerId="LiveId" clId="{DB2577FB-B31C-4DD4-9595-A5371C380780}" dt="2020-04-25T01:11:19.173" v="938" actId="1076"/>
          <ac:spMkLst>
            <pc:docMk/>
            <pc:sldMk cId="0" sldId="261"/>
            <ac:spMk id="150" creationId="{00000000-0000-0000-0000-000000000000}"/>
          </ac:spMkLst>
        </pc:spChg>
        <pc:picChg chg="add mod">
          <ac:chgData name="gojhchoi99@gmail.com" userId="7c3550ba10e1e361" providerId="LiveId" clId="{DB2577FB-B31C-4DD4-9595-A5371C380780}" dt="2020-04-25T01:11:09.696" v="937" actId="1076"/>
          <ac:picMkLst>
            <pc:docMk/>
            <pc:sldMk cId="0" sldId="261"/>
            <ac:picMk id="3" creationId="{FDB48089-0DC7-47B8-95BE-6AF2C5307CB9}"/>
          </ac:picMkLst>
        </pc:picChg>
        <pc:picChg chg="del">
          <ac:chgData name="gojhchoi99@gmail.com" userId="7c3550ba10e1e361" providerId="LiveId" clId="{DB2577FB-B31C-4DD4-9595-A5371C380780}" dt="2020-04-25T01:09:51.820" v="929" actId="478"/>
          <ac:picMkLst>
            <pc:docMk/>
            <pc:sldMk cId="0" sldId="261"/>
            <ac:picMk id="151" creationId="{00000000-0000-0000-0000-000000000000}"/>
          </ac:picMkLst>
        </pc:picChg>
      </pc:sldChg>
      <pc:sldChg chg="addSp modSp ord modNotesTx">
        <pc:chgData name="gojhchoi99@gmail.com" userId="7c3550ba10e1e361" providerId="LiveId" clId="{DB2577FB-B31C-4DD4-9595-A5371C380780}" dt="2020-04-27T06:55:54.604" v="6073"/>
        <pc:sldMkLst>
          <pc:docMk/>
          <pc:sldMk cId="0" sldId="262"/>
        </pc:sldMkLst>
        <pc:spChg chg="add mod">
          <ac:chgData name="gojhchoi99@gmail.com" userId="7c3550ba10e1e361" providerId="LiveId" clId="{DB2577FB-B31C-4DD4-9595-A5371C380780}" dt="2020-04-27T06:52:42.685" v="6056" actId="1076"/>
          <ac:spMkLst>
            <pc:docMk/>
            <pc:sldMk cId="0" sldId="262"/>
            <ac:spMk id="2" creationId="{0531364A-A143-4887-B491-28C7C4F3B81F}"/>
          </ac:spMkLst>
        </pc:spChg>
        <pc:spChg chg="mod">
          <ac:chgData name="gojhchoi99@gmail.com" userId="7c3550ba10e1e361" providerId="LiveId" clId="{DB2577FB-B31C-4DD4-9595-A5371C380780}" dt="2020-04-27T06:54:48.163" v="6066" actId="14100"/>
          <ac:spMkLst>
            <pc:docMk/>
            <pc:sldMk cId="0" sldId="262"/>
            <ac:spMk id="157" creationId="{00000000-0000-0000-0000-000000000000}"/>
          </ac:spMkLst>
        </pc:spChg>
      </pc:sldChg>
      <pc:sldChg chg="addSp delSp modSp ord addAnim delAnim modAnim modNotesTx">
        <pc:chgData name="gojhchoi99@gmail.com" userId="7c3550ba10e1e361" providerId="LiveId" clId="{DB2577FB-B31C-4DD4-9595-A5371C380780}" dt="2020-04-28T00:03:54.399" v="7796" actId="1076"/>
        <pc:sldMkLst>
          <pc:docMk/>
          <pc:sldMk cId="0" sldId="263"/>
        </pc:sldMkLst>
        <pc:spChg chg="add del mod">
          <ac:chgData name="gojhchoi99@gmail.com" userId="7c3550ba10e1e361" providerId="LiveId" clId="{DB2577FB-B31C-4DD4-9595-A5371C380780}" dt="2020-04-23T22:05:15.560" v="287" actId="478"/>
          <ac:spMkLst>
            <pc:docMk/>
            <pc:sldMk cId="0" sldId="263"/>
            <ac:spMk id="2" creationId="{51AF8102-BAD5-4A9F-961F-54151E887038}"/>
          </ac:spMkLst>
        </pc:spChg>
        <pc:spChg chg="add del mod">
          <ac:chgData name="gojhchoi99@gmail.com" userId="7c3550ba10e1e361" providerId="LiveId" clId="{DB2577FB-B31C-4DD4-9595-A5371C380780}" dt="2020-04-23T23:45:05.557" v="902" actId="478"/>
          <ac:spMkLst>
            <pc:docMk/>
            <pc:sldMk cId="0" sldId="263"/>
            <ac:spMk id="2" creationId="{905161CD-297E-4255-B652-0B5474F6B446}"/>
          </ac:spMkLst>
        </pc:spChg>
        <pc:spChg chg="add mod">
          <ac:chgData name="gojhchoi99@gmail.com" userId="7c3550ba10e1e361" providerId="LiveId" clId="{DB2577FB-B31C-4DD4-9595-A5371C380780}" dt="2020-04-28T00:03:51.414" v="7794" actId="20577"/>
          <ac:spMkLst>
            <pc:docMk/>
            <pc:sldMk cId="0" sldId="263"/>
            <ac:spMk id="3" creationId="{1473ABA5-E03F-40DC-A9A6-052727A231B9}"/>
          </ac:spMkLst>
        </pc:spChg>
        <pc:spChg chg="add del mod">
          <ac:chgData name="gojhchoi99@gmail.com" userId="7c3550ba10e1e361" providerId="LiveId" clId="{DB2577FB-B31C-4DD4-9595-A5371C380780}" dt="2020-04-23T22:03:56.768" v="278" actId="11529"/>
          <ac:spMkLst>
            <pc:docMk/>
            <pc:sldMk cId="0" sldId="263"/>
            <ac:spMk id="3" creationId="{3FC01BAD-5E0F-46F5-9936-A244C7510036}"/>
          </ac:spMkLst>
        </pc:spChg>
        <pc:spChg chg="add del mod">
          <ac:chgData name="gojhchoi99@gmail.com" userId="7c3550ba10e1e361" providerId="LiveId" clId="{DB2577FB-B31C-4DD4-9595-A5371C380780}" dt="2020-04-23T22:29:47.521" v="291" actId="478"/>
          <ac:spMkLst>
            <pc:docMk/>
            <pc:sldMk cId="0" sldId="263"/>
            <ac:spMk id="4" creationId="{FD206CA5-4000-4391-B9FA-2C3A7F80991E}"/>
          </ac:spMkLst>
        </pc:spChg>
        <pc:spChg chg="add mod">
          <ac:chgData name="gojhchoi99@gmail.com" userId="7c3550ba10e1e361" providerId="LiveId" clId="{DB2577FB-B31C-4DD4-9595-A5371C380780}" dt="2020-04-27T23:28:26.011" v="7778" actId="1076"/>
          <ac:spMkLst>
            <pc:docMk/>
            <pc:sldMk cId="0" sldId="263"/>
            <ac:spMk id="13" creationId="{BE0AF298-0B50-4493-86FA-F6ABB1FBB5BE}"/>
          </ac:spMkLst>
        </pc:spChg>
        <pc:spChg chg="mod">
          <ac:chgData name="gojhchoi99@gmail.com" userId="7c3550ba10e1e361" providerId="LiveId" clId="{DB2577FB-B31C-4DD4-9595-A5371C380780}" dt="2020-04-25T01:36:49.246" v="1617" actId="1037"/>
          <ac:spMkLst>
            <pc:docMk/>
            <pc:sldMk cId="0" sldId="263"/>
            <ac:spMk id="165" creationId="{00000000-0000-0000-0000-000000000000}"/>
          </ac:spMkLst>
        </pc:spChg>
        <pc:spChg chg="mod">
          <ac:chgData name="gojhchoi99@gmail.com" userId="7c3550ba10e1e361" providerId="LiveId" clId="{DB2577FB-B31C-4DD4-9595-A5371C380780}" dt="2020-04-25T01:36:38.587" v="1611" actId="14100"/>
          <ac:spMkLst>
            <pc:docMk/>
            <pc:sldMk cId="0" sldId="263"/>
            <ac:spMk id="166" creationId="{00000000-0000-0000-0000-000000000000}"/>
          </ac:spMkLst>
        </pc:spChg>
        <pc:spChg chg="mod">
          <ac:chgData name="gojhchoi99@gmail.com" userId="7c3550ba10e1e361" providerId="LiveId" clId="{DB2577FB-B31C-4DD4-9595-A5371C380780}" dt="2020-04-25T01:37:01.974" v="1621" actId="1035"/>
          <ac:spMkLst>
            <pc:docMk/>
            <pc:sldMk cId="0" sldId="263"/>
            <ac:spMk id="168" creationId="{00000000-0000-0000-0000-000000000000}"/>
          </ac:spMkLst>
        </pc:spChg>
        <pc:spChg chg="mod">
          <ac:chgData name="gojhchoi99@gmail.com" userId="7c3550ba10e1e361" providerId="LiveId" clId="{DB2577FB-B31C-4DD4-9595-A5371C380780}" dt="2020-04-25T01:37:12.798" v="1623" actId="1037"/>
          <ac:spMkLst>
            <pc:docMk/>
            <pc:sldMk cId="0" sldId="263"/>
            <ac:spMk id="169" creationId="{00000000-0000-0000-0000-000000000000}"/>
          </ac:spMkLst>
        </pc:spChg>
        <pc:picChg chg="add del mod">
          <ac:chgData name="gojhchoi99@gmail.com" userId="7c3550ba10e1e361" providerId="LiveId" clId="{DB2577FB-B31C-4DD4-9595-A5371C380780}" dt="2020-04-28T00:03:11.449" v="7790" actId="14100"/>
          <ac:picMkLst>
            <pc:docMk/>
            <pc:sldMk cId="0" sldId="263"/>
            <ac:picMk id="2" creationId="{8EC36F61-4DD4-4B74-9DEB-EB13DD5CD240}"/>
          </ac:picMkLst>
        </pc:picChg>
        <pc:picChg chg="add del mod">
          <ac:chgData name="gojhchoi99@gmail.com" userId="7c3550ba10e1e361" providerId="LiveId" clId="{DB2577FB-B31C-4DD4-9595-A5371C380780}" dt="2020-04-25T01:34:44.003" v="1594" actId="478"/>
          <ac:picMkLst>
            <pc:docMk/>
            <pc:sldMk cId="0" sldId="263"/>
            <ac:picMk id="2" creationId="{9D4D40DC-C12E-4CDB-9737-76CD87CB4BE9}"/>
          </ac:picMkLst>
        </pc:picChg>
        <pc:picChg chg="mod">
          <ac:chgData name="gojhchoi99@gmail.com" userId="7c3550ba10e1e361" providerId="LiveId" clId="{DB2577FB-B31C-4DD4-9595-A5371C380780}" dt="2020-04-26T21:32:44.329" v="4031" actId="1076"/>
          <ac:picMkLst>
            <pc:docMk/>
            <pc:sldMk cId="0" sldId="263"/>
            <ac:picMk id="167" creationId="{00000000-0000-0000-0000-000000000000}"/>
          </ac:picMkLst>
        </pc:picChg>
        <pc:picChg chg="mod">
          <ac:chgData name="gojhchoi99@gmail.com" userId="7c3550ba10e1e361" providerId="LiveId" clId="{DB2577FB-B31C-4DD4-9595-A5371C380780}" dt="2020-04-25T01:37:38.315" v="1629" actId="14100"/>
          <ac:picMkLst>
            <pc:docMk/>
            <pc:sldMk cId="0" sldId="263"/>
            <ac:picMk id="170" creationId="{00000000-0000-0000-0000-000000000000}"/>
          </ac:picMkLst>
        </pc:picChg>
        <pc:picChg chg="mod">
          <ac:chgData name="gojhchoi99@gmail.com" userId="7c3550ba10e1e361" providerId="LiveId" clId="{DB2577FB-B31C-4DD4-9595-A5371C380780}" dt="2020-04-25T01:37:46.761" v="1633" actId="1035"/>
          <ac:picMkLst>
            <pc:docMk/>
            <pc:sldMk cId="0" sldId="263"/>
            <ac:picMk id="171" creationId="{00000000-0000-0000-0000-000000000000}"/>
          </ac:picMkLst>
        </pc:picChg>
        <pc:picChg chg="mod">
          <ac:chgData name="gojhchoi99@gmail.com" userId="7c3550ba10e1e361" providerId="LiveId" clId="{DB2577FB-B31C-4DD4-9595-A5371C380780}" dt="2020-04-28T00:03:54.399" v="7796" actId="1076"/>
          <ac:picMkLst>
            <pc:docMk/>
            <pc:sldMk cId="0" sldId="263"/>
            <ac:picMk id="172" creationId="{00000000-0000-0000-0000-000000000000}"/>
          </ac:picMkLst>
        </pc:picChg>
      </pc:sldChg>
      <pc:sldChg chg="addSp delSp modSp del">
        <pc:chgData name="gojhchoi99@gmail.com" userId="7c3550ba10e1e361" providerId="LiveId" clId="{DB2577FB-B31C-4DD4-9595-A5371C380780}" dt="2020-04-25T02:05:57.297" v="1905" actId="47"/>
        <pc:sldMkLst>
          <pc:docMk/>
          <pc:sldMk cId="0" sldId="264"/>
        </pc:sldMkLst>
        <pc:spChg chg="add del mod">
          <ac:chgData name="gojhchoi99@gmail.com" userId="7c3550ba10e1e361" providerId="LiveId" clId="{DB2577FB-B31C-4DD4-9595-A5371C380780}" dt="2020-04-25T02:02:08.198" v="1903" actId="478"/>
          <ac:spMkLst>
            <pc:docMk/>
            <pc:sldMk cId="0" sldId="264"/>
            <ac:spMk id="2" creationId="{649F4AB7-6680-4DC5-8EA6-B6F4C8B4A3B6}"/>
          </ac:spMkLst>
        </pc:spChg>
      </pc:sldChg>
      <pc:sldChg chg="addSp modSp add del ord">
        <pc:chgData name="gojhchoi99@gmail.com" userId="7c3550ba10e1e361" providerId="LiveId" clId="{DB2577FB-B31C-4DD4-9595-A5371C380780}" dt="2020-04-27T23:28:14.861" v="7776" actId="1076"/>
        <pc:sldMkLst>
          <pc:docMk/>
          <pc:sldMk cId="600595073" sldId="265"/>
        </pc:sldMkLst>
        <pc:spChg chg="del">
          <ac:chgData name="gojhchoi99@gmail.com" userId="7c3550ba10e1e361" providerId="LiveId" clId="{DB2577FB-B31C-4DD4-9595-A5371C380780}" dt="2020-04-25T01:09:10.860" v="921" actId="478"/>
          <ac:spMkLst>
            <pc:docMk/>
            <pc:sldMk cId="600595073" sldId="265"/>
            <ac:spMk id="2" creationId="{78F2AAE5-48D2-487A-8735-FA5ABFA35500}"/>
          </ac:spMkLst>
        </pc:spChg>
        <pc:spChg chg="del">
          <ac:chgData name="gojhchoi99@gmail.com" userId="7c3550ba10e1e361" providerId="LiveId" clId="{DB2577FB-B31C-4DD4-9595-A5371C380780}" dt="2020-04-25T01:09:12.888" v="922" actId="478"/>
          <ac:spMkLst>
            <pc:docMk/>
            <pc:sldMk cId="600595073" sldId="265"/>
            <ac:spMk id="3" creationId="{792C969C-8E57-405E-9F04-D73C050E76A0}"/>
          </ac:spMkLst>
        </pc:spChg>
        <pc:spChg chg="del">
          <ac:chgData name="gojhchoi99@gmail.com" userId="7c3550ba10e1e361" providerId="LiveId" clId="{DB2577FB-B31C-4DD4-9595-A5371C380780}" dt="2020-04-25T01:09:15.014" v="923" actId="478"/>
          <ac:spMkLst>
            <pc:docMk/>
            <pc:sldMk cId="600595073" sldId="265"/>
            <ac:spMk id="4" creationId="{E32D233D-9826-4607-9D46-FC7C2EBA4176}"/>
          </ac:spMkLst>
        </pc:spChg>
        <pc:spChg chg="add">
          <ac:chgData name="gojhchoi99@gmail.com" userId="7c3550ba10e1e361" providerId="LiveId" clId="{DB2577FB-B31C-4DD4-9595-A5371C380780}" dt="2020-04-25T01:12:14.340" v="941"/>
          <ac:spMkLst>
            <pc:docMk/>
            <pc:sldMk cId="600595073" sldId="265"/>
            <ac:spMk id="6" creationId="{0F0BA328-E70B-4457-99C8-445F990C005D}"/>
          </ac:spMkLst>
        </pc:spChg>
        <pc:spChg chg="add mod">
          <ac:chgData name="gojhchoi99@gmail.com" userId="7c3550ba10e1e361" providerId="LiveId" clId="{DB2577FB-B31C-4DD4-9595-A5371C380780}" dt="2020-04-25T01:14:46.497" v="997" actId="20577"/>
          <ac:spMkLst>
            <pc:docMk/>
            <pc:sldMk cId="600595073" sldId="265"/>
            <ac:spMk id="7" creationId="{4A7B0ADB-6CCD-45CA-ACF2-85CA4300E198}"/>
          </ac:spMkLst>
        </pc:spChg>
        <pc:spChg chg="add mod">
          <ac:chgData name="gojhchoi99@gmail.com" userId="7c3550ba10e1e361" providerId="LiveId" clId="{DB2577FB-B31C-4DD4-9595-A5371C380780}" dt="2020-04-25T01:21:16.864" v="1496" actId="1036"/>
          <ac:spMkLst>
            <pc:docMk/>
            <pc:sldMk cId="600595073" sldId="265"/>
            <ac:spMk id="8" creationId="{EC1DBE18-7C39-4196-954C-75D4075F04FB}"/>
          </ac:spMkLst>
        </pc:spChg>
        <pc:spChg chg="add mod">
          <ac:chgData name="gojhchoi99@gmail.com" userId="7c3550ba10e1e361" providerId="LiveId" clId="{DB2577FB-B31C-4DD4-9595-A5371C380780}" dt="2020-04-25T01:21:16.864" v="1496" actId="1036"/>
          <ac:spMkLst>
            <pc:docMk/>
            <pc:sldMk cId="600595073" sldId="265"/>
            <ac:spMk id="9" creationId="{403E14DE-3563-4CD3-94A2-357B30256F67}"/>
          </ac:spMkLst>
        </pc:spChg>
        <pc:spChg chg="add mod">
          <ac:chgData name="gojhchoi99@gmail.com" userId="7c3550ba10e1e361" providerId="LiveId" clId="{DB2577FB-B31C-4DD4-9595-A5371C380780}" dt="2020-04-27T06:32:02.676" v="4561"/>
          <ac:spMkLst>
            <pc:docMk/>
            <pc:sldMk cId="600595073" sldId="265"/>
            <ac:spMk id="10" creationId="{6C0EA3AB-4719-4E78-856A-F91534313B09}"/>
          </ac:spMkLst>
        </pc:spChg>
        <pc:spChg chg="add mod">
          <ac:chgData name="gojhchoi99@gmail.com" userId="7c3550ba10e1e361" providerId="LiveId" clId="{DB2577FB-B31C-4DD4-9595-A5371C380780}" dt="2020-04-25T01:21:40.796" v="1497" actId="14100"/>
          <ac:spMkLst>
            <pc:docMk/>
            <pc:sldMk cId="600595073" sldId="265"/>
            <ac:spMk id="11" creationId="{37E76686-0BF0-44D1-B276-92181FA3EB2E}"/>
          </ac:spMkLst>
        </pc:spChg>
        <pc:spChg chg="add">
          <ac:chgData name="gojhchoi99@gmail.com" userId="7c3550ba10e1e361" providerId="LiveId" clId="{DB2577FB-B31C-4DD4-9595-A5371C380780}" dt="2020-04-25T01:12:22.458" v="943"/>
          <ac:spMkLst>
            <pc:docMk/>
            <pc:sldMk cId="600595073" sldId="265"/>
            <ac:spMk id="12" creationId="{389890F3-70F7-4279-ADAB-0ABEB98F5E87}"/>
          </ac:spMkLst>
        </pc:spChg>
        <pc:spChg chg="add mod">
          <ac:chgData name="gojhchoi99@gmail.com" userId="7c3550ba10e1e361" providerId="LiveId" clId="{DB2577FB-B31C-4DD4-9595-A5371C380780}" dt="2020-04-25T01:17:49.211" v="1313" actId="571"/>
          <ac:spMkLst>
            <pc:docMk/>
            <pc:sldMk cId="600595073" sldId="265"/>
            <ac:spMk id="13" creationId="{3DB6770E-FD8C-462A-936A-49790D850857}"/>
          </ac:spMkLst>
        </pc:spChg>
        <pc:spChg chg="add mod">
          <ac:chgData name="gojhchoi99@gmail.com" userId="7c3550ba10e1e361" providerId="LiveId" clId="{DB2577FB-B31C-4DD4-9595-A5371C380780}" dt="2020-04-27T23:28:14.861" v="7776" actId="1076"/>
          <ac:spMkLst>
            <pc:docMk/>
            <pc:sldMk cId="600595073" sldId="265"/>
            <ac:spMk id="13" creationId="{995F1031-5E2A-4AEB-89F4-C29F6714E965}"/>
          </ac:spMkLst>
        </pc:spChg>
        <pc:spChg chg="add mod">
          <ac:chgData name="gojhchoi99@gmail.com" userId="7c3550ba10e1e361" providerId="LiveId" clId="{DB2577FB-B31C-4DD4-9595-A5371C380780}" dt="2020-04-25T01:17:49.211" v="1313" actId="571"/>
          <ac:spMkLst>
            <pc:docMk/>
            <pc:sldMk cId="600595073" sldId="265"/>
            <ac:spMk id="14" creationId="{B7547524-0761-4C81-9FBC-B02CF5E55E5C}"/>
          </ac:spMkLst>
        </pc:spChg>
        <pc:picChg chg="add mod">
          <ac:chgData name="gojhchoi99@gmail.com" userId="7c3550ba10e1e361" providerId="LiveId" clId="{DB2577FB-B31C-4DD4-9595-A5371C380780}" dt="2020-04-25T01:22:58.043" v="1500" actId="14100"/>
          <ac:picMkLst>
            <pc:docMk/>
            <pc:sldMk cId="600595073" sldId="265"/>
            <ac:picMk id="5" creationId="{96424A10-44FB-4D33-A55D-251E07CD4199}"/>
          </ac:picMkLst>
        </pc:picChg>
      </pc:sldChg>
      <pc:sldChg chg="addSp delSp modSp add delAnim modAnim">
        <pc:chgData name="gojhchoi99@gmail.com" userId="7c3550ba10e1e361" providerId="LiveId" clId="{DB2577FB-B31C-4DD4-9595-A5371C380780}" dt="2020-04-28T16:50:27.917" v="9097" actId="1036"/>
        <pc:sldMkLst>
          <pc:docMk/>
          <pc:sldMk cId="639976379" sldId="266"/>
        </pc:sldMkLst>
        <pc:spChg chg="del mod">
          <ac:chgData name="gojhchoi99@gmail.com" userId="7c3550ba10e1e361" providerId="LiveId" clId="{DB2577FB-B31C-4DD4-9595-A5371C380780}" dt="2020-04-28T14:40:38.575" v="8437" actId="478"/>
          <ac:spMkLst>
            <pc:docMk/>
            <pc:sldMk cId="639976379" sldId="266"/>
            <ac:spMk id="2" creationId="{60C0F5AC-7BC9-4A4E-8BAE-40A06095FFD4}"/>
          </ac:spMkLst>
        </pc:spChg>
        <pc:spChg chg="add del mod">
          <ac:chgData name="gojhchoi99@gmail.com" userId="7c3550ba10e1e361" providerId="LiveId" clId="{DB2577FB-B31C-4DD4-9595-A5371C380780}" dt="2020-04-28T16:49:30.733" v="9089" actId="478"/>
          <ac:spMkLst>
            <pc:docMk/>
            <pc:sldMk cId="639976379" sldId="266"/>
            <ac:spMk id="2" creationId="{A90AA796-23F1-4D03-B9D3-7A0E7B657446}"/>
          </ac:spMkLst>
        </pc:spChg>
        <pc:spChg chg="del">
          <ac:chgData name="gojhchoi99@gmail.com" userId="7c3550ba10e1e361" providerId="LiveId" clId="{DB2577FB-B31C-4DD4-9595-A5371C380780}" dt="2020-04-28T14:40:38.575" v="8437" actId="478"/>
          <ac:spMkLst>
            <pc:docMk/>
            <pc:sldMk cId="639976379" sldId="266"/>
            <ac:spMk id="3" creationId="{B31BBFA1-4966-49B3-A98A-D956C206D515}"/>
          </ac:spMkLst>
        </pc:spChg>
        <pc:spChg chg="add">
          <ac:chgData name="gojhchoi99@gmail.com" userId="7c3550ba10e1e361" providerId="LiveId" clId="{DB2577FB-B31C-4DD4-9595-A5371C380780}" dt="2020-04-25T02:06:02.355" v="1906"/>
          <ac:spMkLst>
            <pc:docMk/>
            <pc:sldMk cId="639976379" sldId="266"/>
            <ac:spMk id="4" creationId="{DBD4B576-C8E0-487B-8099-1F43ABFA0862}"/>
          </ac:spMkLst>
        </pc:spChg>
        <pc:spChg chg="add del">
          <ac:chgData name="gojhchoi99@gmail.com" userId="7c3550ba10e1e361" providerId="LiveId" clId="{DB2577FB-B31C-4DD4-9595-A5371C380780}" dt="2020-04-28T14:40:34.037" v="8436"/>
          <ac:spMkLst>
            <pc:docMk/>
            <pc:sldMk cId="639976379" sldId="266"/>
            <ac:spMk id="5" creationId="{9E50BF8E-30BD-4682-8435-3B97D6465341}"/>
          </ac:spMkLst>
        </pc:spChg>
        <pc:spChg chg="add">
          <ac:chgData name="gojhchoi99@gmail.com" userId="7c3550ba10e1e361" providerId="LiveId" clId="{DB2577FB-B31C-4DD4-9595-A5371C380780}" dt="2020-04-28T16:49:58.139" v="9093"/>
          <ac:spMkLst>
            <pc:docMk/>
            <pc:sldMk cId="639976379" sldId="266"/>
            <ac:spMk id="6" creationId="{50796D28-7CA9-499E-AAD4-C4A31B6C2629}"/>
          </ac:spMkLst>
        </pc:spChg>
        <pc:spChg chg="add del">
          <ac:chgData name="gojhchoi99@gmail.com" userId="7c3550ba10e1e361" providerId="LiveId" clId="{DB2577FB-B31C-4DD4-9595-A5371C380780}" dt="2020-04-28T14:40:34.037" v="8436"/>
          <ac:spMkLst>
            <pc:docMk/>
            <pc:sldMk cId="639976379" sldId="266"/>
            <ac:spMk id="9" creationId="{1CF4C7E4-7344-4964-8225-84556893C4EC}"/>
          </ac:spMkLst>
        </pc:spChg>
        <pc:spChg chg="add del">
          <ac:chgData name="gojhchoi99@gmail.com" userId="7c3550ba10e1e361" providerId="LiveId" clId="{DB2577FB-B31C-4DD4-9595-A5371C380780}" dt="2020-04-28T14:40:34.037" v="8436"/>
          <ac:spMkLst>
            <pc:docMk/>
            <pc:sldMk cId="639976379" sldId="266"/>
            <ac:spMk id="10" creationId="{98EE8C6D-3F4B-47EF-B484-F7EC02957A3A}"/>
          </ac:spMkLst>
        </pc:spChg>
        <pc:spChg chg="add del mod">
          <ac:chgData name="gojhchoi99@gmail.com" userId="7c3550ba10e1e361" providerId="LiveId" clId="{DB2577FB-B31C-4DD4-9595-A5371C380780}" dt="2020-04-28T14:40:42.312" v="8438" actId="478"/>
          <ac:spMkLst>
            <pc:docMk/>
            <pc:sldMk cId="639976379" sldId="266"/>
            <ac:spMk id="12" creationId="{F5314C8D-2AA0-440B-BCE0-9CBF0FE9F685}"/>
          </ac:spMkLst>
        </pc:spChg>
        <pc:spChg chg="add del mod">
          <ac:chgData name="gojhchoi99@gmail.com" userId="7c3550ba10e1e361" providerId="LiveId" clId="{DB2577FB-B31C-4DD4-9595-A5371C380780}" dt="2020-04-28T16:49:34.868" v="9090" actId="478"/>
          <ac:spMkLst>
            <pc:docMk/>
            <pc:sldMk cId="639976379" sldId="266"/>
            <ac:spMk id="13" creationId="{67A2140F-7AE2-43C3-88CF-8A2E36081BB1}"/>
          </ac:spMkLst>
        </pc:spChg>
        <pc:spChg chg="add del mod">
          <ac:chgData name="gojhchoi99@gmail.com" userId="7c3550ba10e1e361" providerId="LiveId" clId="{DB2577FB-B31C-4DD4-9595-A5371C380780}" dt="2020-04-28T14:40:53.055" v="8441" actId="478"/>
          <ac:spMkLst>
            <pc:docMk/>
            <pc:sldMk cId="639976379" sldId="266"/>
            <ac:spMk id="17" creationId="{6AB0DE4E-0B92-401A-9938-0D3CDB95CCB0}"/>
          </ac:spMkLst>
        </pc:spChg>
        <pc:spChg chg="add del mod">
          <ac:chgData name="gojhchoi99@gmail.com" userId="7c3550ba10e1e361" providerId="LiveId" clId="{DB2577FB-B31C-4DD4-9595-A5371C380780}" dt="2020-04-28T14:41:04.071" v="8445" actId="478"/>
          <ac:spMkLst>
            <pc:docMk/>
            <pc:sldMk cId="639976379" sldId="266"/>
            <ac:spMk id="18" creationId="{73A022B2-4B15-47BB-BBFB-38E60D72C286}"/>
          </ac:spMkLst>
        </pc:spChg>
        <pc:spChg chg="add del mod">
          <ac:chgData name="gojhchoi99@gmail.com" userId="7c3550ba10e1e361" providerId="LiveId" clId="{DB2577FB-B31C-4DD4-9595-A5371C380780}" dt="2020-04-28T16:50:27.917" v="9097" actId="1036"/>
          <ac:spMkLst>
            <pc:docMk/>
            <pc:sldMk cId="639976379" sldId="266"/>
            <ac:spMk id="19" creationId="{2BB5F027-BF0E-42A6-89D7-B7206C0B544C}"/>
          </ac:spMkLst>
        </pc:spChg>
        <pc:spChg chg="add del">
          <ac:chgData name="gojhchoi99@gmail.com" userId="7c3550ba10e1e361" providerId="LiveId" clId="{DB2577FB-B31C-4DD4-9595-A5371C380780}" dt="2020-04-28T14:45:50.668" v="8584" actId="478"/>
          <ac:spMkLst>
            <pc:docMk/>
            <pc:sldMk cId="639976379" sldId="266"/>
            <ac:spMk id="20" creationId="{C0EA6AEF-AD4E-4774-9BB1-D55FFE8567EA}"/>
          </ac:spMkLst>
        </pc:spChg>
        <pc:spChg chg="add del">
          <ac:chgData name="gojhchoi99@gmail.com" userId="7c3550ba10e1e361" providerId="LiveId" clId="{DB2577FB-B31C-4DD4-9595-A5371C380780}" dt="2020-04-28T14:46:50.631" v="8621" actId="478"/>
          <ac:spMkLst>
            <pc:docMk/>
            <pc:sldMk cId="639976379" sldId="266"/>
            <ac:spMk id="21" creationId="{DB76B0AC-DC0A-41ED-A0BD-8E78349575FB}"/>
          </ac:spMkLst>
        </pc:spChg>
        <pc:spChg chg="add del">
          <ac:chgData name="gojhchoi99@gmail.com" userId="7c3550ba10e1e361" providerId="LiveId" clId="{DB2577FB-B31C-4DD4-9595-A5371C380780}" dt="2020-04-28T14:48:09.597" v="8643" actId="478"/>
          <ac:spMkLst>
            <pc:docMk/>
            <pc:sldMk cId="639976379" sldId="266"/>
            <ac:spMk id="22" creationId="{2B75878E-F652-4D4D-AADA-E17A0A3A3AA8}"/>
          </ac:spMkLst>
        </pc:spChg>
        <pc:spChg chg="add del">
          <ac:chgData name="gojhchoi99@gmail.com" userId="7c3550ba10e1e361" providerId="LiveId" clId="{DB2577FB-B31C-4DD4-9595-A5371C380780}" dt="2020-04-28T14:48:13.307" v="8644" actId="478"/>
          <ac:spMkLst>
            <pc:docMk/>
            <pc:sldMk cId="639976379" sldId="266"/>
            <ac:spMk id="23" creationId="{E218B335-C814-411D-BCFA-AF1AD0780C8F}"/>
          </ac:spMkLst>
        </pc:spChg>
        <pc:graphicFrameChg chg="add del">
          <ac:chgData name="gojhchoi99@gmail.com" userId="7c3550ba10e1e361" providerId="LiveId" clId="{DB2577FB-B31C-4DD4-9595-A5371C380780}" dt="2020-04-28T14:40:34.037" v="8436"/>
          <ac:graphicFrameMkLst>
            <pc:docMk/>
            <pc:sldMk cId="639976379" sldId="266"/>
            <ac:graphicFrameMk id="6" creationId="{EE25B6E5-6CA3-48CA-AEC1-23183AA9646D}"/>
          </ac:graphicFrameMkLst>
        </pc:graphicFrameChg>
        <pc:graphicFrameChg chg="add del">
          <ac:chgData name="gojhchoi99@gmail.com" userId="7c3550ba10e1e361" providerId="LiveId" clId="{DB2577FB-B31C-4DD4-9595-A5371C380780}" dt="2020-04-28T14:40:34.037" v="8436"/>
          <ac:graphicFrameMkLst>
            <pc:docMk/>
            <pc:sldMk cId="639976379" sldId="266"/>
            <ac:graphicFrameMk id="7" creationId="{95C1E84D-E8F2-451F-B739-6A3C6195FA0F}"/>
          </ac:graphicFrameMkLst>
        </pc:graphicFrameChg>
        <pc:graphicFrameChg chg="add del">
          <ac:chgData name="gojhchoi99@gmail.com" userId="7c3550ba10e1e361" providerId="LiveId" clId="{DB2577FB-B31C-4DD4-9595-A5371C380780}" dt="2020-04-28T14:40:34.037" v="8436"/>
          <ac:graphicFrameMkLst>
            <pc:docMk/>
            <pc:sldMk cId="639976379" sldId="266"/>
            <ac:graphicFrameMk id="8" creationId="{B4D65918-CF52-49D9-BA37-979EB5FBAD20}"/>
          </ac:graphicFrameMkLst>
        </pc:graphicFrameChg>
        <pc:graphicFrameChg chg="add del">
          <ac:chgData name="gojhchoi99@gmail.com" userId="7c3550ba10e1e361" providerId="LiveId" clId="{DB2577FB-B31C-4DD4-9595-A5371C380780}" dt="2020-04-28T14:40:56.879" v="8442" actId="478"/>
          <ac:graphicFrameMkLst>
            <pc:docMk/>
            <pc:sldMk cId="639976379" sldId="266"/>
            <ac:graphicFrameMk id="14" creationId="{B78377ED-01E4-4D1B-B0B9-4EFFFAE7F186}"/>
          </ac:graphicFrameMkLst>
        </pc:graphicFrameChg>
        <pc:graphicFrameChg chg="add del">
          <ac:chgData name="gojhchoi99@gmail.com" userId="7c3550ba10e1e361" providerId="LiveId" clId="{DB2577FB-B31C-4DD4-9595-A5371C380780}" dt="2020-04-28T14:40:56.879" v="8442" actId="478"/>
          <ac:graphicFrameMkLst>
            <pc:docMk/>
            <pc:sldMk cId="639976379" sldId="266"/>
            <ac:graphicFrameMk id="15" creationId="{7DFDBAFC-265F-4068-B056-1ACEEE1CE43F}"/>
          </ac:graphicFrameMkLst>
        </pc:graphicFrameChg>
        <pc:graphicFrameChg chg="add del">
          <ac:chgData name="gojhchoi99@gmail.com" userId="7c3550ba10e1e361" providerId="LiveId" clId="{DB2577FB-B31C-4DD4-9595-A5371C380780}" dt="2020-04-28T14:40:56.879" v="8442" actId="478"/>
          <ac:graphicFrameMkLst>
            <pc:docMk/>
            <pc:sldMk cId="639976379" sldId="266"/>
            <ac:graphicFrameMk id="16" creationId="{EE7B18A4-55AE-4703-A999-ED3D345BEEE3}"/>
          </ac:graphicFrameMkLst>
        </pc:graphicFrameChg>
      </pc:sldChg>
      <pc:sldChg chg="addSp delSp modSp add del delAnim modAnim modNotesTx">
        <pc:chgData name="gojhchoi99@gmail.com" userId="7c3550ba10e1e361" providerId="LiveId" clId="{DB2577FB-B31C-4DD4-9595-A5371C380780}" dt="2020-04-27T23:27:35.054" v="7772" actId="14100"/>
        <pc:sldMkLst>
          <pc:docMk/>
          <pc:sldMk cId="461597680" sldId="267"/>
        </pc:sldMkLst>
        <pc:spChg chg="del">
          <ac:chgData name="gojhchoi99@gmail.com" userId="7c3550ba10e1e361" providerId="LiveId" clId="{DB2577FB-B31C-4DD4-9595-A5371C380780}" dt="2020-04-26T05:41:07.599" v="2769"/>
          <ac:spMkLst>
            <pc:docMk/>
            <pc:sldMk cId="461597680" sldId="267"/>
            <ac:spMk id="2" creationId="{77506A3C-6315-425C-85C6-F98688860893}"/>
          </ac:spMkLst>
        </pc:spChg>
        <pc:spChg chg="del">
          <ac:chgData name="gojhchoi99@gmail.com" userId="7c3550ba10e1e361" providerId="LiveId" clId="{DB2577FB-B31C-4DD4-9595-A5371C380780}" dt="2020-04-26T05:41:07.599" v="2769"/>
          <ac:spMkLst>
            <pc:docMk/>
            <pc:sldMk cId="461597680" sldId="267"/>
            <ac:spMk id="3" creationId="{C17A8D6F-C746-476B-A830-4ED3DD3D2403}"/>
          </ac:spMkLst>
        </pc:spChg>
        <pc:spChg chg="add">
          <ac:chgData name="gojhchoi99@gmail.com" userId="7c3550ba10e1e361" providerId="LiveId" clId="{DB2577FB-B31C-4DD4-9595-A5371C380780}" dt="2020-04-26T05:41:12.876" v="2770"/>
          <ac:spMkLst>
            <pc:docMk/>
            <pc:sldMk cId="461597680" sldId="267"/>
            <ac:spMk id="4" creationId="{02840D48-09B2-4248-BFC8-09533183AD86}"/>
          </ac:spMkLst>
        </pc:spChg>
        <pc:spChg chg="add del mod">
          <ac:chgData name="gojhchoi99@gmail.com" userId="7c3550ba10e1e361" providerId="LiveId" clId="{DB2577FB-B31C-4DD4-9595-A5371C380780}" dt="2020-04-26T05:44:15.887" v="2859"/>
          <ac:spMkLst>
            <pc:docMk/>
            <pc:sldMk cId="461597680" sldId="267"/>
            <ac:spMk id="7" creationId="{CDF88243-02D7-41D4-88CD-77ED67885550}"/>
          </ac:spMkLst>
        </pc:spChg>
        <pc:spChg chg="add mod">
          <ac:chgData name="gojhchoi99@gmail.com" userId="7c3550ba10e1e361" providerId="LiveId" clId="{DB2577FB-B31C-4DD4-9595-A5371C380780}" dt="2020-04-26T05:49:31.443" v="2912" actId="1035"/>
          <ac:spMkLst>
            <pc:docMk/>
            <pc:sldMk cId="461597680" sldId="267"/>
            <ac:spMk id="8" creationId="{D0E48998-2C7A-435A-A709-CF96C044357F}"/>
          </ac:spMkLst>
        </pc:spChg>
        <pc:spChg chg="add mod">
          <ac:chgData name="gojhchoi99@gmail.com" userId="7c3550ba10e1e361" providerId="LiveId" clId="{DB2577FB-B31C-4DD4-9595-A5371C380780}" dt="2020-04-26T05:49:31.443" v="2912" actId="1035"/>
          <ac:spMkLst>
            <pc:docMk/>
            <pc:sldMk cId="461597680" sldId="267"/>
            <ac:spMk id="9" creationId="{2E4E2BC6-77C8-4149-8004-F077ED7F623E}"/>
          </ac:spMkLst>
        </pc:spChg>
        <pc:spChg chg="add mod">
          <ac:chgData name="gojhchoi99@gmail.com" userId="7c3550ba10e1e361" providerId="LiveId" clId="{DB2577FB-B31C-4DD4-9595-A5371C380780}" dt="2020-04-26T05:49:31.443" v="2912" actId="1035"/>
          <ac:spMkLst>
            <pc:docMk/>
            <pc:sldMk cId="461597680" sldId="267"/>
            <ac:spMk id="10" creationId="{031BA1DA-88AF-4E78-B80E-F0F279F415C3}"/>
          </ac:spMkLst>
        </pc:spChg>
        <pc:spChg chg="add mod">
          <ac:chgData name="gojhchoi99@gmail.com" userId="7c3550ba10e1e361" providerId="LiveId" clId="{DB2577FB-B31C-4DD4-9595-A5371C380780}" dt="2020-04-26T05:49:31.443" v="2912" actId="1035"/>
          <ac:spMkLst>
            <pc:docMk/>
            <pc:sldMk cId="461597680" sldId="267"/>
            <ac:spMk id="11" creationId="{DC2DF87E-298B-4FCE-BE89-E6339DF2CA5B}"/>
          </ac:spMkLst>
        </pc:spChg>
        <pc:spChg chg="add mod">
          <ac:chgData name="gojhchoi99@gmail.com" userId="7c3550ba10e1e361" providerId="LiveId" clId="{DB2577FB-B31C-4DD4-9595-A5371C380780}" dt="2020-04-27T23:27:35.054" v="7772" actId="14100"/>
          <ac:spMkLst>
            <pc:docMk/>
            <pc:sldMk cId="461597680" sldId="267"/>
            <ac:spMk id="12" creationId="{C9DF8221-5884-4F63-97BB-BED365A456C0}"/>
          </ac:spMkLst>
        </pc:spChg>
        <pc:picChg chg="add del mod">
          <ac:chgData name="gojhchoi99@gmail.com" userId="7c3550ba10e1e361" providerId="LiveId" clId="{DB2577FB-B31C-4DD4-9595-A5371C380780}" dt="2020-04-26T07:36:46.369" v="3845" actId="478"/>
          <ac:picMkLst>
            <pc:docMk/>
            <pc:sldMk cId="461597680" sldId="267"/>
            <ac:picMk id="2" creationId="{8145DCF1-7A73-47FE-8727-F83011614F78}"/>
          </ac:picMkLst>
        </pc:picChg>
        <pc:picChg chg="add del mod">
          <ac:chgData name="gojhchoi99@gmail.com" userId="7c3550ba10e1e361" providerId="LiveId" clId="{DB2577FB-B31C-4DD4-9595-A5371C380780}" dt="2020-04-27T06:35:51.848" v="4566" actId="478"/>
          <ac:picMkLst>
            <pc:docMk/>
            <pc:sldMk cId="461597680" sldId="267"/>
            <ac:picMk id="2" creationId="{D5432597-C83C-4E07-90BD-7BA58812070D}"/>
          </ac:picMkLst>
        </pc:picChg>
        <pc:picChg chg="add mod">
          <ac:chgData name="gojhchoi99@gmail.com" userId="7c3550ba10e1e361" providerId="LiveId" clId="{DB2577FB-B31C-4DD4-9595-A5371C380780}" dt="2020-04-26T05:49:36.191" v="2918" actId="1036"/>
          <ac:picMkLst>
            <pc:docMk/>
            <pc:sldMk cId="461597680" sldId="267"/>
            <ac:picMk id="6" creationId="{E1422D65-9F85-40C5-BC35-AA9ECCE8D8E9}"/>
          </ac:picMkLst>
        </pc:picChg>
      </pc:sldChg>
      <pc:sldChg chg="addSp delSp modSp add del setBg delAnim modAnim">
        <pc:chgData name="gojhchoi99@gmail.com" userId="7c3550ba10e1e361" providerId="LiveId" clId="{DB2577FB-B31C-4DD4-9595-A5371C380780}" dt="2020-04-26T05:41:00.474" v="2767" actId="47"/>
        <pc:sldMkLst>
          <pc:docMk/>
          <pc:sldMk cId="3775386396" sldId="267"/>
        </pc:sldMkLst>
        <pc:spChg chg="del">
          <ac:chgData name="gojhchoi99@gmail.com" userId="7c3550ba10e1e361" providerId="LiveId" clId="{DB2577FB-B31C-4DD4-9595-A5371C380780}" dt="2020-04-26T05:09:51.669" v="2460"/>
          <ac:spMkLst>
            <pc:docMk/>
            <pc:sldMk cId="3775386396" sldId="267"/>
            <ac:spMk id="2" creationId="{50B6B629-280D-4255-8F69-00B1FAE03B0E}"/>
          </ac:spMkLst>
        </pc:spChg>
        <pc:spChg chg="del">
          <ac:chgData name="gojhchoi99@gmail.com" userId="7c3550ba10e1e361" providerId="LiveId" clId="{DB2577FB-B31C-4DD4-9595-A5371C380780}" dt="2020-04-26T05:09:51.669" v="2460"/>
          <ac:spMkLst>
            <pc:docMk/>
            <pc:sldMk cId="3775386396" sldId="267"/>
            <ac:spMk id="3" creationId="{2CF2A48B-849F-4445-B621-6CECB661B0BD}"/>
          </ac:spMkLst>
        </pc:spChg>
        <pc:spChg chg="add">
          <ac:chgData name="gojhchoi99@gmail.com" userId="7c3550ba10e1e361" providerId="LiveId" clId="{DB2577FB-B31C-4DD4-9595-A5371C380780}" dt="2020-04-26T05:33:30.737" v="2683"/>
          <ac:spMkLst>
            <pc:docMk/>
            <pc:sldMk cId="3775386396" sldId="267"/>
            <ac:spMk id="10" creationId="{80455F28-7BC8-4767-A0BB-4FDB28D63A81}"/>
          </ac:spMkLst>
        </pc:spChg>
        <pc:spChg chg="add mod ord">
          <ac:chgData name="gojhchoi99@gmail.com" userId="7c3550ba10e1e361" providerId="LiveId" clId="{DB2577FB-B31C-4DD4-9595-A5371C380780}" dt="2020-04-26T05:40:43.711" v="2764" actId="1076"/>
          <ac:spMkLst>
            <pc:docMk/>
            <pc:sldMk cId="3775386396" sldId="267"/>
            <ac:spMk id="11" creationId="{1730B225-E756-4716-8236-94094E0A7881}"/>
          </ac:spMkLst>
        </pc:spChg>
        <pc:picChg chg="del mod">
          <ac:chgData name="gojhchoi99@gmail.com" userId="7c3550ba10e1e361" providerId="LiveId" clId="{DB2577FB-B31C-4DD4-9595-A5371C380780}" dt="2020-04-26T05:16:36.323" v="2462" actId="21"/>
          <ac:picMkLst>
            <pc:docMk/>
            <pc:sldMk cId="3775386396" sldId="267"/>
            <ac:picMk id="4" creationId="{2D8D85A6-E975-4DC2-BABF-0E2BD4AF76DB}"/>
          </ac:picMkLst>
        </pc:picChg>
        <pc:picChg chg="del">
          <ac:chgData name="gojhchoi99@gmail.com" userId="7c3550ba10e1e361" providerId="LiveId" clId="{DB2577FB-B31C-4DD4-9595-A5371C380780}" dt="2020-04-26T05:21:35.447" v="2463" actId="21"/>
          <ac:picMkLst>
            <pc:docMk/>
            <pc:sldMk cId="3775386396" sldId="267"/>
            <ac:picMk id="5" creationId="{1003E37E-AC57-4A86-A099-46989C0D1672}"/>
          </ac:picMkLst>
        </pc:picChg>
        <pc:picChg chg="del">
          <ac:chgData name="gojhchoi99@gmail.com" userId="7c3550ba10e1e361" providerId="LiveId" clId="{DB2577FB-B31C-4DD4-9595-A5371C380780}" dt="2020-04-26T05:22:51.020" v="2464" actId="21"/>
          <ac:picMkLst>
            <pc:docMk/>
            <pc:sldMk cId="3775386396" sldId="267"/>
            <ac:picMk id="6" creationId="{6070A2E6-BA87-47D3-842A-316477C98112}"/>
          </ac:picMkLst>
        </pc:picChg>
        <pc:picChg chg="del mod">
          <ac:chgData name="gojhchoi99@gmail.com" userId="7c3550ba10e1e361" providerId="LiveId" clId="{DB2577FB-B31C-4DD4-9595-A5371C380780}" dt="2020-04-26T05:25:27.219" v="2467" actId="21"/>
          <ac:picMkLst>
            <pc:docMk/>
            <pc:sldMk cId="3775386396" sldId="267"/>
            <ac:picMk id="7" creationId="{686224AD-BDC6-4168-B601-F5F7B4CC5FB9}"/>
          </ac:picMkLst>
        </pc:picChg>
        <pc:picChg chg="del">
          <ac:chgData name="gojhchoi99@gmail.com" userId="7c3550ba10e1e361" providerId="LiveId" clId="{DB2577FB-B31C-4DD4-9595-A5371C380780}" dt="2020-04-26T05:27:32.932" v="2468" actId="21"/>
          <ac:picMkLst>
            <pc:docMk/>
            <pc:sldMk cId="3775386396" sldId="267"/>
            <ac:picMk id="8" creationId="{227D5855-0AC8-4AD6-A86B-994FFE5B71B5}"/>
          </ac:picMkLst>
        </pc:picChg>
        <pc:picChg chg="add del mod">
          <ac:chgData name="gojhchoi99@gmail.com" userId="7c3550ba10e1e361" providerId="LiveId" clId="{DB2577FB-B31C-4DD4-9595-A5371C380780}" dt="2020-04-26T05:29:58.949" v="2472" actId="21"/>
          <ac:picMkLst>
            <pc:docMk/>
            <pc:sldMk cId="3775386396" sldId="267"/>
            <ac:picMk id="9" creationId="{23A075AC-916E-4B9B-B3AE-1B6C4123FD12}"/>
          </ac:picMkLst>
        </pc:picChg>
        <pc:picChg chg="add del mod">
          <ac:chgData name="gojhchoi99@gmail.com" userId="7c3550ba10e1e361" providerId="LiveId" clId="{DB2577FB-B31C-4DD4-9595-A5371C380780}" dt="2020-04-26T05:40:54.412" v="2766" actId="478"/>
          <ac:picMkLst>
            <pc:docMk/>
            <pc:sldMk cId="3775386396" sldId="267"/>
            <ac:picMk id="13" creationId="{07C24C7E-D743-4C42-B84F-D9A559E3EBFB}"/>
          </ac:picMkLst>
        </pc:picChg>
      </pc:sldChg>
      <pc:sldChg chg="add del">
        <pc:chgData name="gojhchoi99@gmail.com" userId="7c3550ba10e1e361" providerId="LiveId" clId="{DB2577FB-B31C-4DD4-9595-A5371C380780}" dt="2020-04-23T22:41:21.551" v="884"/>
        <pc:sldMkLst>
          <pc:docMk/>
          <pc:sldMk cId="0" sldId="268"/>
        </pc:sldMkLst>
      </pc:sldChg>
      <pc:sldChg chg="addSp delSp modSp add del addAnim delAnim modAnim">
        <pc:chgData name="gojhchoi99@gmail.com" userId="7c3550ba10e1e361" providerId="LiveId" clId="{DB2577FB-B31C-4DD4-9595-A5371C380780}" dt="2020-04-26T22:15:42.941" v="4339" actId="47"/>
        <pc:sldMkLst>
          <pc:docMk/>
          <pc:sldMk cId="4125677088" sldId="268"/>
        </pc:sldMkLst>
        <pc:spChg chg="add del">
          <ac:chgData name="gojhchoi99@gmail.com" userId="7c3550ba10e1e361" providerId="LiveId" clId="{DB2577FB-B31C-4DD4-9595-A5371C380780}" dt="2020-04-26T21:49:57.284" v="4135" actId="478"/>
          <ac:spMkLst>
            <pc:docMk/>
            <pc:sldMk cId="4125677088" sldId="268"/>
            <ac:spMk id="3" creationId="{86E1F6F4-5A84-4BFE-AD5B-0E84B5F6AFAD}"/>
          </ac:spMkLst>
        </pc:spChg>
        <pc:spChg chg="add del">
          <ac:chgData name="gojhchoi99@gmail.com" userId="7c3550ba10e1e361" providerId="LiveId" clId="{DB2577FB-B31C-4DD4-9595-A5371C380780}" dt="2020-04-26T21:49:57.284" v="4135" actId="478"/>
          <ac:spMkLst>
            <pc:docMk/>
            <pc:sldMk cId="4125677088" sldId="268"/>
            <ac:spMk id="4" creationId="{478E111D-7698-4AC6-ACDB-31BB393A015B}"/>
          </ac:spMkLst>
        </pc:spChg>
        <pc:spChg chg="add mod">
          <ac:chgData name="gojhchoi99@gmail.com" userId="7c3550ba10e1e361" providerId="LiveId" clId="{DB2577FB-B31C-4DD4-9595-A5371C380780}" dt="2020-04-26T21:58:27.763" v="4229" actId="1076"/>
          <ac:spMkLst>
            <pc:docMk/>
            <pc:sldMk cId="4125677088" sldId="268"/>
            <ac:spMk id="7" creationId="{BBF254F9-4BAA-40AB-B6F4-B9C968E269A5}"/>
          </ac:spMkLst>
        </pc:spChg>
        <pc:spChg chg="add del mod">
          <ac:chgData name="gojhchoi99@gmail.com" userId="7c3550ba10e1e361" providerId="LiveId" clId="{DB2577FB-B31C-4DD4-9595-A5371C380780}" dt="2020-04-26T21:55:59.502" v="4202" actId="478"/>
          <ac:spMkLst>
            <pc:docMk/>
            <pc:sldMk cId="4125677088" sldId="268"/>
            <ac:spMk id="8" creationId="{1200E7A4-3CDA-4804-ADCE-8571BAA8497C}"/>
          </ac:spMkLst>
        </pc:spChg>
        <pc:spChg chg="add mod ord">
          <ac:chgData name="gojhchoi99@gmail.com" userId="7c3550ba10e1e361" providerId="LiveId" clId="{DB2577FB-B31C-4DD4-9595-A5371C380780}" dt="2020-04-26T21:58:57.546" v="4235" actId="1035"/>
          <ac:spMkLst>
            <pc:docMk/>
            <pc:sldMk cId="4125677088" sldId="268"/>
            <ac:spMk id="9" creationId="{A9B95131-B50C-432C-9E61-BC4D682E6F1E}"/>
          </ac:spMkLst>
        </pc:spChg>
        <pc:spChg chg="add del mod">
          <ac:chgData name="gojhchoi99@gmail.com" userId="7c3550ba10e1e361" providerId="LiveId" clId="{DB2577FB-B31C-4DD4-9595-A5371C380780}" dt="2020-04-26T21:55:39.336" v="4198" actId="478"/>
          <ac:spMkLst>
            <pc:docMk/>
            <pc:sldMk cId="4125677088" sldId="268"/>
            <ac:spMk id="10" creationId="{D0E5B82F-A849-4253-AE5A-2AE4986C0446}"/>
          </ac:spMkLst>
        </pc:spChg>
        <pc:spChg chg="add del mod">
          <ac:chgData name="gojhchoi99@gmail.com" userId="7c3550ba10e1e361" providerId="LiveId" clId="{DB2577FB-B31C-4DD4-9595-A5371C380780}" dt="2020-04-26T21:50:46.936" v="4144"/>
          <ac:spMkLst>
            <pc:docMk/>
            <pc:sldMk cId="4125677088" sldId="268"/>
            <ac:spMk id="11" creationId="{187BD325-7D65-453F-AF1A-0F552F885279}"/>
          </ac:spMkLst>
        </pc:spChg>
        <pc:spChg chg="add del mod">
          <ac:chgData name="gojhchoi99@gmail.com" userId="7c3550ba10e1e361" providerId="LiveId" clId="{DB2577FB-B31C-4DD4-9595-A5371C380780}" dt="2020-04-26T21:50:46.936" v="4144"/>
          <ac:spMkLst>
            <pc:docMk/>
            <pc:sldMk cId="4125677088" sldId="268"/>
            <ac:spMk id="12" creationId="{2B910EB5-EB1B-4ACE-BEBC-8B777518C3BF}"/>
          </ac:spMkLst>
        </pc:spChg>
        <pc:spChg chg="add del mod">
          <ac:chgData name="gojhchoi99@gmail.com" userId="7c3550ba10e1e361" providerId="LiveId" clId="{DB2577FB-B31C-4DD4-9595-A5371C380780}" dt="2020-04-26T22:01:47.091" v="4250" actId="478"/>
          <ac:spMkLst>
            <pc:docMk/>
            <pc:sldMk cId="4125677088" sldId="268"/>
            <ac:spMk id="15" creationId="{04CB55F9-E3BB-4484-AEAC-35F8B948A170}"/>
          </ac:spMkLst>
        </pc:spChg>
        <pc:spChg chg="add mod">
          <ac:chgData name="gojhchoi99@gmail.com" userId="7c3550ba10e1e361" providerId="LiveId" clId="{DB2577FB-B31C-4DD4-9595-A5371C380780}" dt="2020-04-26T22:02:00.955" v="4256" actId="1076"/>
          <ac:spMkLst>
            <pc:docMk/>
            <pc:sldMk cId="4125677088" sldId="268"/>
            <ac:spMk id="16" creationId="{1A1F50C9-EC4E-48DE-A460-C8733C832596}"/>
          </ac:spMkLst>
        </pc:spChg>
        <pc:spChg chg="add mod">
          <ac:chgData name="gojhchoi99@gmail.com" userId="7c3550ba10e1e361" providerId="LiveId" clId="{DB2577FB-B31C-4DD4-9595-A5371C380780}" dt="2020-04-26T22:04:06.024" v="4267" actId="1076"/>
          <ac:spMkLst>
            <pc:docMk/>
            <pc:sldMk cId="4125677088" sldId="268"/>
            <ac:spMk id="18" creationId="{715F49D8-E5C8-4DA0-B40B-39A6C99EB754}"/>
          </ac:spMkLst>
        </pc:spChg>
        <pc:spChg chg="add mod ord">
          <ac:chgData name="gojhchoi99@gmail.com" userId="7c3550ba10e1e361" providerId="LiveId" clId="{DB2577FB-B31C-4DD4-9595-A5371C380780}" dt="2020-04-26T21:57:57.492" v="4221" actId="166"/>
          <ac:spMkLst>
            <pc:docMk/>
            <pc:sldMk cId="4125677088" sldId="268"/>
            <ac:spMk id="19" creationId="{4F865CF6-DA94-411D-A8C7-ABA66E855BAB}"/>
          </ac:spMkLst>
        </pc:spChg>
        <pc:spChg chg="add del">
          <ac:chgData name="gojhchoi99@gmail.com" userId="7c3550ba10e1e361" providerId="LiveId" clId="{DB2577FB-B31C-4DD4-9595-A5371C380780}" dt="2020-04-26T22:01:54.348" v="4252"/>
          <ac:spMkLst>
            <pc:docMk/>
            <pc:sldMk cId="4125677088" sldId="268"/>
            <ac:spMk id="20" creationId="{22FFB3C2-E775-49DF-8D13-EB71A858A953}"/>
          </ac:spMkLst>
        </pc:spChg>
        <pc:spChg chg="add del mod">
          <ac:chgData name="gojhchoi99@gmail.com" userId="7c3550ba10e1e361" providerId="LiveId" clId="{DB2577FB-B31C-4DD4-9595-A5371C380780}" dt="2020-04-26T22:06:08.142" v="4275" actId="478"/>
          <ac:spMkLst>
            <pc:docMk/>
            <pc:sldMk cId="4125677088" sldId="268"/>
            <ac:spMk id="21" creationId="{C18C085E-BB21-4EF8-AD33-8597CE926FC9}"/>
          </ac:spMkLst>
        </pc:spChg>
        <pc:picChg chg="add del">
          <ac:chgData name="gojhchoi99@gmail.com" userId="7c3550ba10e1e361" providerId="LiveId" clId="{DB2577FB-B31C-4DD4-9595-A5371C380780}" dt="2020-04-26T21:49:57.284" v="4135" actId="478"/>
          <ac:picMkLst>
            <pc:docMk/>
            <pc:sldMk cId="4125677088" sldId="268"/>
            <ac:picMk id="2" creationId="{85777772-912E-4FF7-80DB-ACD1AFC330DB}"/>
          </ac:picMkLst>
        </pc:picChg>
        <pc:picChg chg="add del">
          <ac:chgData name="gojhchoi99@gmail.com" userId="7c3550ba10e1e361" providerId="LiveId" clId="{DB2577FB-B31C-4DD4-9595-A5371C380780}" dt="2020-04-26T21:52:50.290" v="4165" actId="478"/>
          <ac:picMkLst>
            <pc:docMk/>
            <pc:sldMk cId="4125677088" sldId="268"/>
            <ac:picMk id="5" creationId="{ED878282-EBFB-4413-BDCF-B015500E85A8}"/>
          </ac:picMkLst>
        </pc:picChg>
        <pc:picChg chg="add del">
          <ac:chgData name="gojhchoi99@gmail.com" userId="7c3550ba10e1e361" providerId="LiveId" clId="{DB2577FB-B31C-4DD4-9595-A5371C380780}" dt="2020-04-26T21:51:15.915" v="4152" actId="478"/>
          <ac:picMkLst>
            <pc:docMk/>
            <pc:sldMk cId="4125677088" sldId="268"/>
            <ac:picMk id="6" creationId="{AB23E1B7-077C-4EC9-97A4-7B6F43BC0B81}"/>
          </ac:picMkLst>
        </pc:picChg>
        <pc:picChg chg="add mod">
          <ac:chgData name="gojhchoi99@gmail.com" userId="7c3550ba10e1e361" providerId="LiveId" clId="{DB2577FB-B31C-4DD4-9595-A5371C380780}" dt="2020-04-26T22:06:09.390" v="4276" actId="1076"/>
          <ac:picMkLst>
            <pc:docMk/>
            <pc:sldMk cId="4125677088" sldId="268"/>
            <ac:picMk id="13" creationId="{2F0BE41D-6775-41AD-8791-DFBCAC1C40C1}"/>
          </ac:picMkLst>
        </pc:picChg>
        <pc:picChg chg="add del mod">
          <ac:chgData name="gojhchoi99@gmail.com" userId="7c3550ba10e1e361" providerId="LiveId" clId="{DB2577FB-B31C-4DD4-9595-A5371C380780}" dt="2020-04-26T21:54:34.481" v="4180" actId="478"/>
          <ac:picMkLst>
            <pc:docMk/>
            <pc:sldMk cId="4125677088" sldId="268"/>
            <ac:picMk id="14" creationId="{337667F0-B3F6-408E-9F3D-82D056866DDF}"/>
          </ac:picMkLst>
        </pc:picChg>
        <pc:picChg chg="add mod">
          <ac:chgData name="gojhchoi99@gmail.com" userId="7c3550ba10e1e361" providerId="LiveId" clId="{DB2577FB-B31C-4DD4-9595-A5371C380780}" dt="2020-04-26T21:55:30.346" v="4196" actId="1076"/>
          <ac:picMkLst>
            <pc:docMk/>
            <pc:sldMk cId="4125677088" sldId="268"/>
            <ac:picMk id="17" creationId="{24398AB5-B61F-4E03-9CBD-617FC702A4B5}"/>
          </ac:picMkLst>
        </pc:picChg>
      </pc:sldChg>
      <pc:sldChg chg="addSp delSp modSp add modAnim">
        <pc:chgData name="gojhchoi99@gmail.com" userId="7c3550ba10e1e361" providerId="LiveId" clId="{DB2577FB-B31C-4DD4-9595-A5371C380780}" dt="2020-04-26T22:14:42.162" v="4338"/>
        <pc:sldMkLst>
          <pc:docMk/>
          <pc:sldMk cId="255317723" sldId="269"/>
        </pc:sldMkLst>
        <pc:spChg chg="add mod">
          <ac:chgData name="gojhchoi99@gmail.com" userId="7c3550ba10e1e361" providerId="LiveId" clId="{DB2577FB-B31C-4DD4-9595-A5371C380780}" dt="2020-04-26T22:06:23.127" v="4290"/>
          <ac:spMkLst>
            <pc:docMk/>
            <pc:sldMk cId="255317723" sldId="269"/>
            <ac:spMk id="2" creationId="{70B7D5DD-42C3-401B-B044-B210BA95629F}"/>
          </ac:spMkLst>
        </pc:spChg>
        <pc:spChg chg="add mod">
          <ac:chgData name="gojhchoi99@gmail.com" userId="7c3550ba10e1e361" providerId="LiveId" clId="{DB2577FB-B31C-4DD4-9595-A5371C380780}" dt="2020-04-26T22:06:27.657" v="4301"/>
          <ac:spMkLst>
            <pc:docMk/>
            <pc:sldMk cId="255317723" sldId="269"/>
            <ac:spMk id="3" creationId="{19E7A62F-2BC6-4EBB-BAE9-F238C66E078F}"/>
          </ac:spMkLst>
        </pc:spChg>
        <pc:spChg chg="add">
          <ac:chgData name="gojhchoi99@gmail.com" userId="7c3550ba10e1e361" providerId="LiveId" clId="{DB2577FB-B31C-4DD4-9595-A5371C380780}" dt="2020-04-26T22:05:52.781" v="4271"/>
          <ac:spMkLst>
            <pc:docMk/>
            <pc:sldMk cId="255317723" sldId="269"/>
            <ac:spMk id="4" creationId="{61FFBF87-67E4-4107-8CAB-8554D3903B55}"/>
          </ac:spMkLst>
        </pc:spChg>
        <pc:spChg chg="add">
          <ac:chgData name="gojhchoi99@gmail.com" userId="7c3550ba10e1e361" providerId="LiveId" clId="{DB2577FB-B31C-4DD4-9595-A5371C380780}" dt="2020-04-26T22:05:52.781" v="4271"/>
          <ac:spMkLst>
            <pc:docMk/>
            <pc:sldMk cId="255317723" sldId="269"/>
            <ac:spMk id="5" creationId="{903C3755-49C6-4621-B96F-F68AABAFE876}"/>
          </ac:spMkLst>
        </pc:spChg>
        <pc:spChg chg="add">
          <ac:chgData name="gojhchoi99@gmail.com" userId="7c3550ba10e1e361" providerId="LiveId" clId="{DB2577FB-B31C-4DD4-9595-A5371C380780}" dt="2020-04-26T22:08:05.449" v="4308"/>
          <ac:spMkLst>
            <pc:docMk/>
            <pc:sldMk cId="255317723" sldId="269"/>
            <ac:spMk id="10" creationId="{8ADD627E-C335-4D24-8513-7FA125FA9EB8}"/>
          </ac:spMkLst>
        </pc:spChg>
        <pc:spChg chg="add mod">
          <ac:chgData name="gojhchoi99@gmail.com" userId="7c3550ba10e1e361" providerId="LiveId" clId="{DB2577FB-B31C-4DD4-9595-A5371C380780}" dt="2020-04-26T22:08:27.836" v="4313" actId="1038"/>
          <ac:spMkLst>
            <pc:docMk/>
            <pc:sldMk cId="255317723" sldId="269"/>
            <ac:spMk id="11" creationId="{62E5114C-97DA-440B-884A-8177790EB79D}"/>
          </ac:spMkLst>
        </pc:spChg>
        <pc:picChg chg="add del">
          <ac:chgData name="gojhchoi99@gmail.com" userId="7c3550ba10e1e361" providerId="LiveId" clId="{DB2577FB-B31C-4DD4-9595-A5371C380780}" dt="2020-04-26T22:06:01.821" v="4272" actId="478"/>
          <ac:picMkLst>
            <pc:docMk/>
            <pc:sldMk cId="255317723" sldId="269"/>
            <ac:picMk id="6" creationId="{3029D911-BF53-4B5E-8446-FF6DE4F5EC42}"/>
          </ac:picMkLst>
        </pc:picChg>
        <pc:picChg chg="add del">
          <ac:chgData name="gojhchoi99@gmail.com" userId="7c3550ba10e1e361" providerId="LiveId" clId="{DB2577FB-B31C-4DD4-9595-A5371C380780}" dt="2020-04-26T22:06:13.258" v="4277" actId="478"/>
          <ac:picMkLst>
            <pc:docMk/>
            <pc:sldMk cId="255317723" sldId="269"/>
            <ac:picMk id="7" creationId="{81C95F5D-94B1-41D9-ACB6-4C61FEC67686}"/>
          </ac:picMkLst>
        </pc:picChg>
        <pc:picChg chg="add">
          <ac:chgData name="gojhchoi99@gmail.com" userId="7c3550ba10e1e361" providerId="LiveId" clId="{DB2577FB-B31C-4DD4-9595-A5371C380780}" dt="2020-04-26T22:06:02.393" v="4273"/>
          <ac:picMkLst>
            <pc:docMk/>
            <pc:sldMk cId="255317723" sldId="269"/>
            <ac:picMk id="8" creationId="{6B31A19A-043A-497C-AAC8-151726361B09}"/>
          </ac:picMkLst>
        </pc:picChg>
        <pc:picChg chg="add mod">
          <ac:chgData name="gojhchoi99@gmail.com" userId="7c3550ba10e1e361" providerId="LiveId" clId="{DB2577FB-B31C-4DD4-9595-A5371C380780}" dt="2020-04-26T22:06:16.582" v="4279" actId="1076"/>
          <ac:picMkLst>
            <pc:docMk/>
            <pc:sldMk cId="255317723" sldId="269"/>
            <ac:picMk id="9" creationId="{59736190-17AD-4F31-B0EB-353F7BE8EE06}"/>
          </ac:picMkLst>
        </pc:picChg>
      </pc:sldChg>
      <pc:sldChg chg="addSp delSp modSp add modAnim">
        <pc:chgData name="gojhchoi99@gmail.com" userId="7c3550ba10e1e361" providerId="LiveId" clId="{DB2577FB-B31C-4DD4-9595-A5371C380780}" dt="2020-04-26T22:25:10.742" v="4423"/>
        <pc:sldMkLst>
          <pc:docMk/>
          <pc:sldMk cId="1409679141" sldId="270"/>
        </pc:sldMkLst>
        <pc:spChg chg="add mod">
          <ac:chgData name="gojhchoi99@gmail.com" userId="7c3550ba10e1e361" providerId="LiveId" clId="{DB2577FB-B31C-4DD4-9595-A5371C380780}" dt="2020-04-26T22:19:48.777" v="4381"/>
          <ac:spMkLst>
            <pc:docMk/>
            <pc:sldMk cId="1409679141" sldId="270"/>
            <ac:spMk id="2" creationId="{3C6EDDE7-47C1-4F6B-995B-32103DAE9441}"/>
          </ac:spMkLst>
        </pc:spChg>
        <pc:spChg chg="add mod">
          <ac:chgData name="gojhchoi99@gmail.com" userId="7c3550ba10e1e361" providerId="LiveId" clId="{DB2577FB-B31C-4DD4-9595-A5371C380780}" dt="2020-04-26T22:19:43.908" v="4377"/>
          <ac:spMkLst>
            <pc:docMk/>
            <pc:sldMk cId="1409679141" sldId="270"/>
            <ac:spMk id="3" creationId="{34A7CA5A-6D61-4166-A382-DB17FF73B9AA}"/>
          </ac:spMkLst>
        </pc:spChg>
        <pc:spChg chg="add">
          <ac:chgData name="gojhchoi99@gmail.com" userId="7c3550ba10e1e361" providerId="LiveId" clId="{DB2577FB-B31C-4DD4-9595-A5371C380780}" dt="2020-04-26T22:16:19.137" v="4344"/>
          <ac:spMkLst>
            <pc:docMk/>
            <pc:sldMk cId="1409679141" sldId="270"/>
            <ac:spMk id="4" creationId="{F85B5850-CC1E-4128-AC13-110380590D43}"/>
          </ac:spMkLst>
        </pc:spChg>
        <pc:spChg chg="add">
          <ac:chgData name="gojhchoi99@gmail.com" userId="7c3550ba10e1e361" providerId="LiveId" clId="{DB2577FB-B31C-4DD4-9595-A5371C380780}" dt="2020-04-26T22:16:19.137" v="4344"/>
          <ac:spMkLst>
            <pc:docMk/>
            <pc:sldMk cId="1409679141" sldId="270"/>
            <ac:spMk id="5" creationId="{93AC34ED-15C8-4A22-A8D8-5DFEAE39218D}"/>
          </ac:spMkLst>
        </pc:spChg>
        <pc:spChg chg="add mod">
          <ac:chgData name="gojhchoi99@gmail.com" userId="7c3550ba10e1e361" providerId="LiveId" clId="{DB2577FB-B31C-4DD4-9595-A5371C380780}" dt="2020-04-26T22:20:22.015" v="4402" actId="1038"/>
          <ac:spMkLst>
            <pc:docMk/>
            <pc:sldMk cId="1409679141" sldId="270"/>
            <ac:spMk id="10" creationId="{D1C40504-1DBA-46CC-A366-C4627A69F38E}"/>
          </ac:spMkLst>
        </pc:spChg>
        <pc:spChg chg="add mod">
          <ac:chgData name="gojhchoi99@gmail.com" userId="7c3550ba10e1e361" providerId="LiveId" clId="{DB2577FB-B31C-4DD4-9595-A5371C380780}" dt="2020-04-26T22:20:33.146" v="4410" actId="1038"/>
          <ac:spMkLst>
            <pc:docMk/>
            <pc:sldMk cId="1409679141" sldId="270"/>
            <ac:spMk id="11" creationId="{6692240A-7507-4411-9317-2829BFADAB09}"/>
          </ac:spMkLst>
        </pc:spChg>
        <pc:picChg chg="add del">
          <ac:chgData name="gojhchoi99@gmail.com" userId="7c3550ba10e1e361" providerId="LiveId" clId="{DB2577FB-B31C-4DD4-9595-A5371C380780}" dt="2020-04-26T22:16:44.900" v="4348" actId="478"/>
          <ac:picMkLst>
            <pc:docMk/>
            <pc:sldMk cId="1409679141" sldId="270"/>
            <ac:picMk id="6" creationId="{E2B15D62-087A-47A4-9BE3-30E55F1DD803}"/>
          </ac:picMkLst>
        </pc:picChg>
        <pc:picChg chg="add del">
          <ac:chgData name="gojhchoi99@gmail.com" userId="7c3550ba10e1e361" providerId="LiveId" clId="{DB2577FB-B31C-4DD4-9595-A5371C380780}" dt="2020-04-26T22:16:53.675" v="4351" actId="478"/>
          <ac:picMkLst>
            <pc:docMk/>
            <pc:sldMk cId="1409679141" sldId="270"/>
            <ac:picMk id="7" creationId="{5C9AF305-C440-4DB9-84CD-7E7F52E6B43C}"/>
          </ac:picMkLst>
        </pc:picChg>
        <pc:picChg chg="add mod">
          <ac:chgData name="gojhchoi99@gmail.com" userId="7c3550ba10e1e361" providerId="LiveId" clId="{DB2577FB-B31C-4DD4-9595-A5371C380780}" dt="2020-04-26T22:16:51.859" v="4350" actId="1076"/>
          <ac:picMkLst>
            <pc:docMk/>
            <pc:sldMk cId="1409679141" sldId="270"/>
            <ac:picMk id="8" creationId="{00E98126-84B6-4CE5-B27A-F8CCE80165F6}"/>
          </ac:picMkLst>
        </pc:picChg>
        <pc:picChg chg="add mod">
          <ac:chgData name="gojhchoi99@gmail.com" userId="7c3550ba10e1e361" providerId="LiveId" clId="{DB2577FB-B31C-4DD4-9595-A5371C380780}" dt="2020-04-26T22:17:05.115" v="4354" actId="1076"/>
          <ac:picMkLst>
            <pc:docMk/>
            <pc:sldMk cId="1409679141" sldId="270"/>
            <ac:picMk id="9" creationId="{54E10C58-779B-4881-8B30-68FE24E6231A}"/>
          </ac:picMkLst>
        </pc:picChg>
      </pc:sldChg>
      <pc:sldChg chg="addSp delSp modSp add del ord modAnim">
        <pc:chgData name="gojhchoi99@gmail.com" userId="7c3550ba10e1e361" providerId="LiveId" clId="{DB2577FB-B31C-4DD4-9595-A5371C380780}" dt="2020-04-27T07:15:24.535" v="6760"/>
        <pc:sldMkLst>
          <pc:docMk/>
          <pc:sldMk cId="135017763" sldId="271"/>
        </pc:sldMkLst>
        <pc:spChg chg="add mod">
          <ac:chgData name="gojhchoi99@gmail.com" userId="7c3550ba10e1e361" providerId="LiveId" clId="{DB2577FB-B31C-4DD4-9595-A5371C380780}" dt="2020-04-27T06:20:33.262" v="4450"/>
          <ac:spMkLst>
            <pc:docMk/>
            <pc:sldMk cId="135017763" sldId="271"/>
            <ac:spMk id="2" creationId="{B280076A-32C1-4CE8-A7D0-A98B4E7C181D}"/>
          </ac:spMkLst>
        </pc:spChg>
        <pc:spChg chg="add mod">
          <ac:chgData name="gojhchoi99@gmail.com" userId="7c3550ba10e1e361" providerId="LiveId" clId="{DB2577FB-B31C-4DD4-9595-A5371C380780}" dt="2020-04-27T06:20:37.809" v="4459"/>
          <ac:spMkLst>
            <pc:docMk/>
            <pc:sldMk cId="135017763" sldId="271"/>
            <ac:spMk id="3" creationId="{C6B3EC4B-E8F7-4A42-A5FE-28EAE25E247C}"/>
          </ac:spMkLst>
        </pc:spChg>
        <pc:spChg chg="add">
          <ac:chgData name="gojhchoi99@gmail.com" userId="7c3550ba10e1e361" providerId="LiveId" clId="{DB2577FB-B31C-4DD4-9595-A5371C380780}" dt="2020-04-27T06:19:32.115" v="4427"/>
          <ac:spMkLst>
            <pc:docMk/>
            <pc:sldMk cId="135017763" sldId="271"/>
            <ac:spMk id="4" creationId="{8CFBBDD6-FE33-4FF2-885C-D604EC4C6D9A}"/>
          </ac:spMkLst>
        </pc:spChg>
        <pc:spChg chg="add">
          <ac:chgData name="gojhchoi99@gmail.com" userId="7c3550ba10e1e361" providerId="LiveId" clId="{DB2577FB-B31C-4DD4-9595-A5371C380780}" dt="2020-04-27T06:19:32.115" v="4427"/>
          <ac:spMkLst>
            <pc:docMk/>
            <pc:sldMk cId="135017763" sldId="271"/>
            <ac:spMk id="5" creationId="{9F5B3CF8-2FC3-46F8-9D66-3698C7D0C676}"/>
          </ac:spMkLst>
        </pc:spChg>
        <pc:spChg chg="add mod">
          <ac:chgData name="gojhchoi99@gmail.com" userId="7c3550ba10e1e361" providerId="LiveId" clId="{DB2577FB-B31C-4DD4-9595-A5371C380780}" dt="2020-04-27T06:20:58.041" v="4463" actId="1038"/>
          <ac:spMkLst>
            <pc:docMk/>
            <pc:sldMk cId="135017763" sldId="271"/>
            <ac:spMk id="10" creationId="{B72B2812-5FA7-4431-B338-1D73A2F97757}"/>
          </ac:spMkLst>
        </pc:spChg>
        <pc:spChg chg="add">
          <ac:chgData name="gojhchoi99@gmail.com" userId="7c3550ba10e1e361" providerId="LiveId" clId="{DB2577FB-B31C-4DD4-9595-A5371C380780}" dt="2020-04-27T06:20:52.479" v="4462"/>
          <ac:spMkLst>
            <pc:docMk/>
            <pc:sldMk cId="135017763" sldId="271"/>
            <ac:spMk id="11" creationId="{BCC2FC64-0EAE-4369-806F-FE0860E97690}"/>
          </ac:spMkLst>
        </pc:spChg>
        <pc:picChg chg="add del">
          <ac:chgData name="gojhchoi99@gmail.com" userId="7c3550ba10e1e361" providerId="LiveId" clId="{DB2577FB-B31C-4DD4-9595-A5371C380780}" dt="2020-04-27T06:19:35.338" v="4428" actId="478"/>
          <ac:picMkLst>
            <pc:docMk/>
            <pc:sldMk cId="135017763" sldId="271"/>
            <ac:picMk id="6" creationId="{1BE0B18A-B4AC-464D-BA54-2489C60E9852}"/>
          </ac:picMkLst>
        </pc:picChg>
        <pc:picChg chg="add del">
          <ac:chgData name="gojhchoi99@gmail.com" userId="7c3550ba10e1e361" providerId="LiveId" clId="{DB2577FB-B31C-4DD4-9595-A5371C380780}" dt="2020-04-27T06:20:10.936" v="4436" actId="478"/>
          <ac:picMkLst>
            <pc:docMk/>
            <pc:sldMk cId="135017763" sldId="271"/>
            <ac:picMk id="7" creationId="{BBFFCA08-ABF4-40D3-A82D-49776166B714}"/>
          </ac:picMkLst>
        </pc:picChg>
        <pc:picChg chg="add mod">
          <ac:chgData name="gojhchoi99@gmail.com" userId="7c3550ba10e1e361" providerId="LiveId" clId="{DB2577FB-B31C-4DD4-9595-A5371C380780}" dt="2020-04-27T06:19:58.315" v="4434" actId="1076"/>
          <ac:picMkLst>
            <pc:docMk/>
            <pc:sldMk cId="135017763" sldId="271"/>
            <ac:picMk id="8" creationId="{DEDA2241-A68F-4D38-88B4-C1E266FE1775}"/>
          </ac:picMkLst>
        </pc:picChg>
        <pc:picChg chg="add mod">
          <ac:chgData name="gojhchoi99@gmail.com" userId="7c3550ba10e1e361" providerId="LiveId" clId="{DB2577FB-B31C-4DD4-9595-A5371C380780}" dt="2020-04-27T06:21:23.006" v="4465" actId="1036"/>
          <ac:picMkLst>
            <pc:docMk/>
            <pc:sldMk cId="135017763" sldId="271"/>
            <ac:picMk id="9" creationId="{F2140960-F7CD-42FC-92DC-1513D4B61F9C}"/>
          </ac:picMkLst>
        </pc:picChg>
      </pc:sldChg>
      <pc:sldChg chg="add del">
        <pc:chgData name="gojhchoi99@gmail.com" userId="7c3550ba10e1e361" providerId="LiveId" clId="{DB2577FB-B31C-4DD4-9595-A5371C380780}" dt="2020-04-23T22:41:21.551" v="884"/>
        <pc:sldMkLst>
          <pc:docMk/>
          <pc:sldMk cId="2037807133" sldId="272"/>
        </pc:sldMkLst>
        <pc:spChg chg="add mod">
          <ac:chgData name="gojhchoi99@gmail.com" userId="7c3550ba10e1e361" providerId="LiveId" clId="{DB2577FB-B31C-4DD4-9595-A5371C380780}" dt="2020-04-27T06:27:45.249" v="4509"/>
          <ac:spMkLst>
            <pc:docMk/>
            <pc:sldMk cId="2037807133" sldId="272"/>
            <ac:spMk id="2" creationId="{357F0E05-B4B3-4A35-B2CC-8E1B06A1D25A}"/>
          </ac:spMkLst>
        </pc:spChg>
        <pc:spChg chg="add mod">
          <ac:chgData name="gojhchoi99@gmail.com" userId="7c3550ba10e1e361" providerId="LiveId" clId="{DB2577FB-B31C-4DD4-9595-A5371C380780}" dt="2020-04-27T06:27:49.452" v="4522"/>
          <ac:spMkLst>
            <pc:docMk/>
            <pc:sldMk cId="2037807133" sldId="272"/>
            <ac:spMk id="3" creationId="{E483C38E-25F8-46BA-88FA-26F9870978DC}"/>
          </ac:spMkLst>
        </pc:spChg>
        <pc:spChg chg="add mod">
          <ac:chgData name="gojhchoi99@gmail.com" userId="7c3550ba10e1e361" providerId="LiveId" clId="{DB2577FB-B31C-4DD4-9595-A5371C380780}" dt="2020-04-27T06:28:13.336" v="4525" actId="1076"/>
          <ac:spMkLst>
            <pc:docMk/>
            <pc:sldMk cId="2037807133" sldId="272"/>
            <ac:spMk id="4" creationId="{EB53210A-450C-4A13-B4CA-0EDE1D67D718}"/>
          </ac:spMkLst>
        </pc:spChg>
        <pc:spChg chg="add">
          <ac:chgData name="gojhchoi99@gmail.com" userId="7c3550ba10e1e361" providerId="LiveId" clId="{DB2577FB-B31C-4DD4-9595-A5371C380780}" dt="2020-04-27T06:26:55.795" v="4488"/>
          <ac:spMkLst>
            <pc:docMk/>
            <pc:sldMk cId="2037807133" sldId="272"/>
            <ac:spMk id="5" creationId="{C6445EEC-3275-44DD-95EB-9CAD6DF969F8}"/>
          </ac:spMkLst>
        </pc:spChg>
        <pc:spChg chg="add del">
          <ac:chgData name="gojhchoi99@gmail.com" userId="7c3550ba10e1e361" providerId="LiveId" clId="{DB2577FB-B31C-4DD4-9595-A5371C380780}" dt="2020-04-27T06:30:45.489" v="4543" actId="478"/>
          <ac:spMkLst>
            <pc:docMk/>
            <pc:sldMk cId="2037807133" sldId="272"/>
            <ac:spMk id="10" creationId="{43983EE8-15AD-4F30-81C9-C1E34FAD8F1D}"/>
          </ac:spMkLst>
        </pc:spChg>
        <pc:spChg chg="add del mod">
          <ac:chgData name="gojhchoi99@gmail.com" userId="7c3550ba10e1e361" providerId="LiveId" clId="{DB2577FB-B31C-4DD4-9595-A5371C380780}" dt="2020-04-27T06:28:35.318" v="4528" actId="478"/>
          <ac:spMkLst>
            <pc:docMk/>
            <pc:sldMk cId="2037807133" sldId="272"/>
            <ac:spMk id="11" creationId="{64F7D548-3218-4293-BEC2-6C65B783B16A}"/>
          </ac:spMkLst>
        </pc:spChg>
        <pc:spChg chg="add mod">
          <ac:chgData name="gojhchoi99@gmail.com" userId="7c3550ba10e1e361" providerId="LiveId" clId="{DB2577FB-B31C-4DD4-9595-A5371C380780}" dt="2020-04-27T06:28:46.911" v="4531" actId="1076"/>
          <ac:spMkLst>
            <pc:docMk/>
            <pc:sldMk cId="2037807133" sldId="272"/>
            <ac:spMk id="12" creationId="{97A25CDA-DC3B-43D7-A0DC-685C9AA690F3}"/>
          </ac:spMkLst>
        </pc:spChg>
        <pc:spChg chg="add mod">
          <ac:chgData name="gojhchoi99@gmail.com" userId="7c3550ba10e1e361" providerId="LiveId" clId="{DB2577FB-B31C-4DD4-9595-A5371C380780}" dt="2020-04-27T06:28:52.223" v="4533" actId="1076"/>
          <ac:spMkLst>
            <pc:docMk/>
            <pc:sldMk cId="2037807133" sldId="272"/>
            <ac:spMk id="13" creationId="{E5166B6D-24BC-4B96-ABAF-4569BB314F69}"/>
          </ac:spMkLst>
        </pc:spChg>
        <pc:spChg chg="add mod">
          <ac:chgData name="gojhchoi99@gmail.com" userId="7c3550ba10e1e361" providerId="LiveId" clId="{DB2577FB-B31C-4DD4-9595-A5371C380780}" dt="2020-04-27T06:31:06.253" v="4545" actId="1076"/>
          <ac:spMkLst>
            <pc:docMk/>
            <pc:sldMk cId="2037807133" sldId="272"/>
            <ac:spMk id="14" creationId="{AF3DF6E7-F263-4DC2-A54B-66DB42E39373}"/>
          </ac:spMkLst>
        </pc:spChg>
        <pc:picChg chg="add del">
          <ac:chgData name="gojhchoi99@gmail.com" userId="7c3550ba10e1e361" providerId="LiveId" clId="{DB2577FB-B31C-4DD4-9595-A5371C380780}" dt="2020-04-27T06:27:00.935" v="4489" actId="478"/>
          <ac:picMkLst>
            <pc:docMk/>
            <pc:sldMk cId="2037807133" sldId="272"/>
            <ac:picMk id="6" creationId="{CAE3A0A5-8719-4E3A-80E5-6E63F4BAEDCE}"/>
          </ac:picMkLst>
        </pc:picChg>
        <pc:picChg chg="add del">
          <ac:chgData name="gojhchoi99@gmail.com" userId="7c3550ba10e1e361" providerId="LiveId" clId="{DB2577FB-B31C-4DD4-9595-A5371C380780}" dt="2020-04-27T06:27:22.017" v="4496" actId="478"/>
          <ac:picMkLst>
            <pc:docMk/>
            <pc:sldMk cId="2037807133" sldId="272"/>
            <ac:picMk id="7" creationId="{8BC0C84A-0687-4BFE-88F9-E81A3F9B9155}"/>
          </ac:picMkLst>
        </pc:picChg>
        <pc:picChg chg="add mod">
          <ac:chgData name="gojhchoi99@gmail.com" userId="7c3550ba10e1e361" providerId="LiveId" clId="{DB2577FB-B31C-4DD4-9595-A5371C380780}" dt="2020-04-27T06:27:17.730" v="4495" actId="1076"/>
          <ac:picMkLst>
            <pc:docMk/>
            <pc:sldMk cId="2037807133" sldId="272"/>
            <ac:picMk id="8" creationId="{92F847FB-E48D-487F-9A67-5D996B12E7E9}"/>
          </ac:picMkLst>
        </pc:picChg>
        <pc:picChg chg="add mod">
          <ac:chgData name="gojhchoi99@gmail.com" userId="7c3550ba10e1e361" providerId="LiveId" clId="{DB2577FB-B31C-4DD4-9595-A5371C380780}" dt="2020-04-27T06:27:40.343" v="4499" actId="1076"/>
          <ac:picMkLst>
            <pc:docMk/>
            <pc:sldMk cId="2037807133" sldId="272"/>
            <ac:picMk id="9" creationId="{BCC17A8E-F916-4FD4-AF1C-D66D2D9E96E0}"/>
          </ac:picMkLst>
        </pc:picChg>
      </pc:sldChg>
      <pc:sldChg chg="addSp delSp add del modAnim">
        <pc:chgData name="gojhchoi99@gmail.com" userId="7c3550ba10e1e361" providerId="LiveId" clId="{DB2577FB-B31C-4DD4-9595-A5371C380780}" dt="2020-04-27T06:26:38.170" v="4486"/>
        <pc:sldMkLst>
          <pc:docMk/>
          <pc:sldMk cId="4181980183" sldId="272"/>
        </pc:sldMkLst>
        <pc:picChg chg="add del">
          <ac:chgData name="gojhchoi99@gmail.com" userId="7c3550ba10e1e361" providerId="LiveId" clId="{DB2577FB-B31C-4DD4-9595-A5371C380780}" dt="2020-04-27T06:26:37.530" v="4485"/>
          <ac:picMkLst>
            <pc:docMk/>
            <pc:sldMk cId="4181980183" sldId="272"/>
            <ac:picMk id="2" creationId="{09C7EE92-7A7A-4832-B773-31FC275D6C18}"/>
          </ac:picMkLst>
        </pc:picChg>
      </pc:sldChg>
      <pc:sldChg chg="modSp add del">
        <pc:chgData name="gojhchoi99@gmail.com" userId="7c3550ba10e1e361" providerId="LiveId" clId="{DB2577FB-B31C-4DD4-9595-A5371C380780}" dt="2020-04-28T14:38:13.375" v="8432" actId="20577"/>
        <pc:sldMkLst>
          <pc:docMk/>
          <pc:sldMk cId="1724611966" sldId="273"/>
        </pc:sldMkLst>
        <pc:spChg chg="del">
          <ac:chgData name="gojhchoi99@gmail.com" userId="7c3550ba10e1e361" providerId="LiveId" clId="{DB2577FB-B31C-4DD4-9595-A5371C380780}" dt="2020-04-27T06:37:16.735" v="4765"/>
          <ac:spMkLst>
            <pc:docMk/>
            <pc:sldMk cId="1724611966" sldId="273"/>
            <ac:spMk id="2" creationId="{3E48F40E-2F22-4E82-8177-14BAC239591D}"/>
          </ac:spMkLst>
        </pc:spChg>
        <pc:spChg chg="del">
          <ac:chgData name="gojhchoi99@gmail.com" userId="7c3550ba10e1e361" providerId="LiveId" clId="{DB2577FB-B31C-4DD4-9595-A5371C380780}" dt="2020-04-27T06:37:16.735" v="4765"/>
          <ac:spMkLst>
            <pc:docMk/>
            <pc:sldMk cId="1724611966" sldId="273"/>
            <ac:spMk id="3" creationId="{083473D4-D728-4982-988A-E3844081A4BB}"/>
          </ac:spMkLst>
        </pc:spChg>
        <pc:spChg chg="mod">
          <ac:chgData name="gojhchoi99@gmail.com" userId="7c3550ba10e1e361" providerId="LiveId" clId="{DB2577FB-B31C-4DD4-9595-A5371C380780}" dt="2020-04-27T23:25:02.437" v="7768" actId="1076"/>
          <ac:spMkLst>
            <pc:docMk/>
            <pc:sldMk cId="1724611966" sldId="273"/>
            <ac:spMk id="4" creationId="{20F24285-97D4-42C2-A39D-9C3548CA25F9}"/>
          </ac:spMkLst>
        </pc:spChg>
        <pc:spChg chg="add">
          <ac:chgData name="gojhchoi99@gmail.com" userId="7c3550ba10e1e361" providerId="LiveId" clId="{DB2577FB-B31C-4DD4-9595-A5371C380780}" dt="2020-04-27T06:37:50.805" v="4766"/>
          <ac:spMkLst>
            <pc:docMk/>
            <pc:sldMk cId="1724611966" sldId="273"/>
            <ac:spMk id="5" creationId="{51E0DEBC-2156-420C-BEEB-9C2AB2ED8A7A}"/>
          </ac:spMkLst>
        </pc:spChg>
        <pc:spChg chg="mod">
          <ac:chgData name="gojhchoi99@gmail.com" userId="7c3550ba10e1e361" providerId="LiveId" clId="{DB2577FB-B31C-4DD4-9595-A5371C380780}" dt="2020-04-28T14:38:13.375" v="8432" actId="20577"/>
          <ac:spMkLst>
            <pc:docMk/>
            <pc:sldMk cId="1724611966" sldId="273"/>
            <ac:spMk id="6" creationId="{6756993E-D2FD-426D-8BCE-BDDEC0962A3C}"/>
          </ac:spMkLst>
        </pc:spChg>
        <pc:spChg chg="add del mod">
          <ac:chgData name="gojhchoi99@gmail.com" userId="7c3550ba10e1e361" providerId="LiveId" clId="{DB2577FB-B31C-4DD4-9595-A5371C380780}" dt="2020-04-27T06:44:26.199" v="5267"/>
          <ac:spMkLst>
            <pc:docMk/>
            <pc:sldMk cId="1724611966" sldId="273"/>
            <ac:spMk id="7" creationId="{9BDEDC23-A6E4-4831-A0B6-916B8F79201C}"/>
          </ac:spMkLst>
        </pc:spChg>
      </pc:sldChg>
      <pc:sldChg chg="add del">
        <pc:chgData name="gojhchoi99@gmail.com" userId="7c3550ba10e1e361" providerId="LiveId" clId="{DB2577FB-B31C-4DD4-9595-A5371C380780}" dt="2020-04-27T06:55:08.005" v="6071" actId="47"/>
        <pc:sldMkLst>
          <pc:docMk/>
          <pc:sldMk cId="1379421692" sldId="274"/>
        </pc:sldMkLst>
      </pc:sldChg>
      <pc:sldChg chg="add">
        <pc:chgData name="gojhchoi99@gmail.com" userId="7c3550ba10e1e361" providerId="LiveId" clId="{DB2577FB-B31C-4DD4-9595-A5371C380780}" dt="2020-04-27T06:55:05.942" v="6070"/>
        <pc:sldMkLst>
          <pc:docMk/>
          <pc:sldMk cId="1857054354" sldId="275"/>
        </pc:sldMkLst>
      </pc:sldChg>
      <pc:sldChg chg="addSp delSp modSp add ord delAnim modAnim">
        <pc:chgData name="gojhchoi99@gmail.com" userId="7c3550ba10e1e361" providerId="LiveId" clId="{DB2577FB-B31C-4DD4-9595-A5371C380780}" dt="2020-04-27T19:43:12.361" v="7018"/>
        <pc:sldMkLst>
          <pc:docMk/>
          <pc:sldMk cId="1918712401" sldId="276"/>
        </pc:sldMkLst>
        <pc:spChg chg="mod">
          <ac:chgData name="gojhchoi99@gmail.com" userId="7c3550ba10e1e361" providerId="LiveId" clId="{DB2577FB-B31C-4DD4-9595-A5371C380780}" dt="2020-04-27T19:41:11.052" v="7010"/>
          <ac:spMkLst>
            <pc:docMk/>
            <pc:sldMk cId="1918712401" sldId="276"/>
            <ac:spMk id="32" creationId="{BFC8EF9A-65C1-4716-99E6-87BA0EAB9824}"/>
          </ac:spMkLst>
        </pc:spChg>
        <pc:spChg chg="add mod">
          <ac:chgData name="gojhchoi99@gmail.com" userId="7c3550ba10e1e361" providerId="LiveId" clId="{DB2577FB-B31C-4DD4-9595-A5371C380780}" dt="2020-04-27T19:29:38.070" v="6960" actId="1035"/>
          <ac:spMkLst>
            <pc:docMk/>
            <pc:sldMk cId="1918712401" sldId="276"/>
            <ac:spMk id="36" creationId="{AE4753DA-F459-44F2-93D8-4B63D4BCA1D1}"/>
          </ac:spMkLst>
        </pc:spChg>
        <pc:spChg chg="add mod">
          <ac:chgData name="gojhchoi99@gmail.com" userId="7c3550ba10e1e361" providerId="LiveId" clId="{DB2577FB-B31C-4DD4-9595-A5371C380780}" dt="2020-04-27T19:34:59.313" v="6982" actId="1076"/>
          <ac:spMkLst>
            <pc:docMk/>
            <pc:sldMk cId="1918712401" sldId="276"/>
            <ac:spMk id="37" creationId="{1456035D-85A3-4148-B763-131960F99081}"/>
          </ac:spMkLst>
        </pc:spChg>
        <pc:spChg chg="add del mod">
          <ac:chgData name="gojhchoi99@gmail.com" userId="7c3550ba10e1e361" providerId="LiveId" clId="{DB2577FB-B31C-4DD4-9595-A5371C380780}" dt="2020-04-27T19:33:28.449" v="6972" actId="478"/>
          <ac:spMkLst>
            <pc:docMk/>
            <pc:sldMk cId="1918712401" sldId="276"/>
            <ac:spMk id="38" creationId="{4ACBA7E0-B13D-4724-84A1-93B286F911CA}"/>
          </ac:spMkLst>
        </pc:spChg>
        <pc:spChg chg="add del mod">
          <ac:chgData name="gojhchoi99@gmail.com" userId="7c3550ba10e1e361" providerId="LiveId" clId="{DB2577FB-B31C-4DD4-9595-A5371C380780}" dt="2020-04-27T19:34:20.439" v="6979" actId="478"/>
          <ac:spMkLst>
            <pc:docMk/>
            <pc:sldMk cId="1918712401" sldId="276"/>
            <ac:spMk id="39" creationId="{1C34BA7F-E93C-4572-AA41-372BB522712F}"/>
          </ac:spMkLst>
        </pc:spChg>
        <pc:spChg chg="del">
          <ac:chgData name="gojhchoi99@gmail.com" userId="7c3550ba10e1e361" providerId="LiveId" clId="{DB2577FB-B31C-4DD4-9595-A5371C380780}" dt="2020-04-27T19:26:22.576" v="6944" actId="478"/>
          <ac:spMkLst>
            <pc:docMk/>
            <pc:sldMk cId="1918712401" sldId="276"/>
            <ac:spMk id="54" creationId="{503E967F-7979-41C1-A9A8-D9BF9FB08518}"/>
          </ac:spMkLst>
        </pc:spChg>
      </pc:sldChg>
      <pc:sldChg chg="addSp modSp add ord">
        <pc:chgData name="gojhchoi99@gmail.com" userId="7c3550ba10e1e361" providerId="LiveId" clId="{DB2577FB-B31C-4DD4-9595-A5371C380780}" dt="2020-04-27T19:42:08.278" v="7016"/>
        <pc:sldMkLst>
          <pc:docMk/>
          <pc:sldMk cId="3081524935" sldId="277"/>
        </pc:sldMkLst>
        <pc:spChg chg="add mod">
          <ac:chgData name="gojhchoi99@gmail.com" userId="7c3550ba10e1e361" providerId="LiveId" clId="{DB2577FB-B31C-4DD4-9595-A5371C380780}" dt="2020-04-27T07:05:44.406" v="6535"/>
          <ac:spMkLst>
            <pc:docMk/>
            <pc:sldMk cId="3081524935" sldId="277"/>
            <ac:spMk id="2" creationId="{E95FFD84-0F12-4982-A414-26D2441EDB00}"/>
          </ac:spMkLst>
        </pc:spChg>
        <pc:spChg chg="add">
          <ac:chgData name="gojhchoi99@gmail.com" userId="7c3550ba10e1e361" providerId="LiveId" clId="{DB2577FB-B31C-4DD4-9595-A5371C380780}" dt="2020-04-27T07:04:41.406" v="6411"/>
          <ac:spMkLst>
            <pc:docMk/>
            <pc:sldMk cId="3081524935" sldId="277"/>
            <ac:spMk id="3" creationId="{F9B50DDA-78F6-4ED4-9F27-178C248384DF}"/>
          </ac:spMkLst>
        </pc:spChg>
      </pc:sldChg>
      <pc:sldChg chg="addSp modSp add">
        <pc:chgData name="gojhchoi99@gmail.com" userId="7c3550ba10e1e361" providerId="LiveId" clId="{DB2577FB-B31C-4DD4-9595-A5371C380780}" dt="2020-04-27T07:15:50.002" v="6762" actId="207"/>
        <pc:sldMkLst>
          <pc:docMk/>
          <pc:sldMk cId="2208362287" sldId="278"/>
        </pc:sldMkLst>
        <pc:spChg chg="add mod">
          <ac:chgData name="gojhchoi99@gmail.com" userId="7c3550ba10e1e361" providerId="LiveId" clId="{DB2577FB-B31C-4DD4-9595-A5371C380780}" dt="2020-04-27T07:15:50.002" v="6762" actId="207"/>
          <ac:spMkLst>
            <pc:docMk/>
            <pc:sldMk cId="2208362287" sldId="278"/>
            <ac:spMk id="2" creationId="{3F9EF5C7-0CE2-4A39-B89B-77C1AE8FE0B8}"/>
          </ac:spMkLst>
        </pc:spChg>
        <pc:spChg chg="add">
          <ac:chgData name="gojhchoi99@gmail.com" userId="7c3550ba10e1e361" providerId="LiveId" clId="{DB2577FB-B31C-4DD4-9595-A5371C380780}" dt="2020-04-27T07:06:28.799" v="6541"/>
          <ac:spMkLst>
            <pc:docMk/>
            <pc:sldMk cId="2208362287" sldId="278"/>
            <ac:spMk id="3" creationId="{344CA489-258A-4881-8F54-E91A02FEEF19}"/>
          </ac:spMkLst>
        </pc:spChg>
      </pc:sldChg>
      <pc:sldChg chg="addSp delSp modSp add ord modAnim modNotesTx">
        <pc:chgData name="gojhchoi99@gmail.com" userId="7c3550ba10e1e361" providerId="LiveId" clId="{DB2577FB-B31C-4DD4-9595-A5371C380780}" dt="2020-04-27T23:58:14.143" v="7783"/>
        <pc:sldMkLst>
          <pc:docMk/>
          <pc:sldMk cId="1760139628" sldId="279"/>
        </pc:sldMkLst>
        <pc:spChg chg="add mod">
          <ac:chgData name="gojhchoi99@gmail.com" userId="7c3550ba10e1e361" providerId="LiveId" clId="{DB2577FB-B31C-4DD4-9595-A5371C380780}" dt="2020-04-27T07:18:13.102" v="6806" actId="1037"/>
          <ac:spMkLst>
            <pc:docMk/>
            <pc:sldMk cId="1760139628" sldId="279"/>
            <ac:spMk id="2" creationId="{F18DC1B3-B551-4C16-824A-6A756EEC0FF2}"/>
          </ac:spMkLst>
        </pc:spChg>
        <pc:spChg chg="add mod">
          <ac:chgData name="gojhchoi99@gmail.com" userId="7c3550ba10e1e361" providerId="LiveId" clId="{DB2577FB-B31C-4DD4-9595-A5371C380780}" dt="2020-04-27T07:18:13.102" v="6806" actId="1037"/>
          <ac:spMkLst>
            <pc:docMk/>
            <pc:sldMk cId="1760139628" sldId="279"/>
            <ac:spMk id="3" creationId="{50B3453C-ACD0-49DD-936F-F4B3861DE142}"/>
          </ac:spMkLst>
        </pc:spChg>
        <pc:spChg chg="add mod">
          <ac:chgData name="gojhchoi99@gmail.com" userId="7c3550ba10e1e361" providerId="LiveId" clId="{DB2577FB-B31C-4DD4-9595-A5371C380780}" dt="2020-04-27T07:18:13.102" v="6806" actId="1037"/>
          <ac:spMkLst>
            <pc:docMk/>
            <pc:sldMk cId="1760139628" sldId="279"/>
            <ac:spMk id="4" creationId="{153BBE5A-BED3-4ED7-BB1C-56FFF501480D}"/>
          </ac:spMkLst>
        </pc:spChg>
        <pc:spChg chg="add mod">
          <ac:chgData name="gojhchoi99@gmail.com" userId="7c3550ba10e1e361" providerId="LiveId" clId="{DB2577FB-B31C-4DD4-9595-A5371C380780}" dt="2020-04-27T07:18:13.102" v="6806" actId="1037"/>
          <ac:spMkLst>
            <pc:docMk/>
            <pc:sldMk cId="1760139628" sldId="279"/>
            <ac:spMk id="5" creationId="{E7C63D94-F15E-42EF-839D-AF6378B9933C}"/>
          </ac:spMkLst>
        </pc:spChg>
        <pc:spChg chg="add mod">
          <ac:chgData name="gojhchoi99@gmail.com" userId="7c3550ba10e1e361" providerId="LiveId" clId="{DB2577FB-B31C-4DD4-9595-A5371C380780}" dt="2020-04-27T07:18:13.102" v="6806" actId="1037"/>
          <ac:spMkLst>
            <pc:docMk/>
            <pc:sldMk cId="1760139628" sldId="279"/>
            <ac:spMk id="6" creationId="{BF80DB46-7F01-4171-971F-BA94E5E27A2E}"/>
          </ac:spMkLst>
        </pc:spChg>
        <pc:spChg chg="add mod">
          <ac:chgData name="gojhchoi99@gmail.com" userId="7c3550ba10e1e361" providerId="LiveId" clId="{DB2577FB-B31C-4DD4-9595-A5371C380780}" dt="2020-04-27T07:18:13.102" v="6806" actId="1037"/>
          <ac:spMkLst>
            <pc:docMk/>
            <pc:sldMk cId="1760139628" sldId="279"/>
            <ac:spMk id="7" creationId="{D85113BD-8C06-4F20-AA54-ACF31F3C2AF3}"/>
          </ac:spMkLst>
        </pc:spChg>
        <pc:spChg chg="add del">
          <ac:chgData name="gojhchoi99@gmail.com" userId="7c3550ba10e1e361" providerId="LiveId" clId="{DB2577FB-B31C-4DD4-9595-A5371C380780}" dt="2020-04-27T07:13:39.032" v="6673"/>
          <ac:spMkLst>
            <pc:docMk/>
            <pc:sldMk cId="1760139628" sldId="279"/>
            <ac:spMk id="8" creationId="{3174F288-99D5-48F6-BCAF-8ECD2F834568}"/>
          </ac:spMkLst>
        </pc:spChg>
        <pc:spChg chg="add mod">
          <ac:chgData name="gojhchoi99@gmail.com" userId="7c3550ba10e1e361" providerId="LiveId" clId="{DB2577FB-B31C-4DD4-9595-A5371C380780}" dt="2020-04-27T07:18:13.102" v="6806" actId="1037"/>
          <ac:spMkLst>
            <pc:docMk/>
            <pc:sldMk cId="1760139628" sldId="279"/>
            <ac:spMk id="9" creationId="{306D2C17-F620-4E63-925C-A2DB1E42697A}"/>
          </ac:spMkLst>
        </pc:spChg>
        <pc:spChg chg="add mod">
          <ac:chgData name="gojhchoi99@gmail.com" userId="7c3550ba10e1e361" providerId="LiveId" clId="{DB2577FB-B31C-4DD4-9595-A5371C380780}" dt="2020-04-27T07:18:36.498" v="6831" actId="1076"/>
          <ac:spMkLst>
            <pc:docMk/>
            <pc:sldMk cId="1760139628" sldId="279"/>
            <ac:spMk id="10" creationId="{28CEE27C-8A13-4306-9D6D-82CFB82BC2FF}"/>
          </ac:spMkLst>
        </pc:spChg>
        <pc:spChg chg="add">
          <ac:chgData name="gojhchoi99@gmail.com" userId="7c3550ba10e1e361" providerId="LiveId" clId="{DB2577FB-B31C-4DD4-9595-A5371C380780}" dt="2020-04-27T07:18:03.790" v="6798"/>
          <ac:spMkLst>
            <pc:docMk/>
            <pc:sldMk cId="1760139628" sldId="279"/>
            <ac:spMk id="11" creationId="{6EC76684-3644-4D76-9189-950AA552D876}"/>
          </ac:spMkLst>
        </pc:spChg>
      </pc:sldChg>
      <pc:sldChg chg="addSp delSp modSp add modAnim">
        <pc:chgData name="gojhchoi99@gmail.com" userId="7c3550ba10e1e361" providerId="LiveId" clId="{DB2577FB-B31C-4DD4-9595-A5371C380780}" dt="2020-04-28T00:05:45.908" v="7799" actId="20577"/>
        <pc:sldMkLst>
          <pc:docMk/>
          <pc:sldMk cId="328394693" sldId="280"/>
        </pc:sldMkLst>
        <pc:spChg chg="add">
          <ac:chgData name="gojhchoi99@gmail.com" userId="7c3550ba10e1e361" providerId="LiveId" clId="{DB2577FB-B31C-4DD4-9595-A5371C380780}" dt="2020-04-27T09:46:20.220" v="6910"/>
          <ac:spMkLst>
            <pc:docMk/>
            <pc:sldMk cId="328394693" sldId="280"/>
            <ac:spMk id="2" creationId="{CD38C726-B1A6-49BC-A65C-E5F03E5D0290}"/>
          </ac:spMkLst>
        </pc:spChg>
        <pc:spChg chg="add del">
          <ac:chgData name="gojhchoi99@gmail.com" userId="7c3550ba10e1e361" providerId="LiveId" clId="{DB2577FB-B31C-4DD4-9595-A5371C380780}" dt="2020-04-27T19:25:11.422" v="6940" actId="478"/>
          <ac:spMkLst>
            <pc:docMk/>
            <pc:sldMk cId="328394693" sldId="280"/>
            <ac:spMk id="3" creationId="{2E8633F0-C9B8-4073-9034-E208C158717A}"/>
          </ac:spMkLst>
        </pc:spChg>
        <pc:spChg chg="add">
          <ac:chgData name="gojhchoi99@gmail.com" userId="7c3550ba10e1e361" providerId="LiveId" clId="{DB2577FB-B31C-4DD4-9595-A5371C380780}" dt="2020-04-27T09:46:20.220" v="6910"/>
          <ac:spMkLst>
            <pc:docMk/>
            <pc:sldMk cId="328394693" sldId="280"/>
            <ac:spMk id="4" creationId="{0C723855-A5D9-4945-8D7F-4F8D5B57BB10}"/>
          </ac:spMkLst>
        </pc:spChg>
        <pc:spChg chg="add">
          <ac:chgData name="gojhchoi99@gmail.com" userId="7c3550ba10e1e361" providerId="LiveId" clId="{DB2577FB-B31C-4DD4-9595-A5371C380780}" dt="2020-04-27T09:46:20.220" v="6910"/>
          <ac:spMkLst>
            <pc:docMk/>
            <pc:sldMk cId="328394693" sldId="280"/>
            <ac:spMk id="5" creationId="{24062C20-1B02-445D-B4AD-2F738391C374}"/>
          </ac:spMkLst>
        </pc:spChg>
        <pc:spChg chg="add">
          <ac:chgData name="gojhchoi99@gmail.com" userId="7c3550ba10e1e361" providerId="LiveId" clId="{DB2577FB-B31C-4DD4-9595-A5371C380780}" dt="2020-04-27T09:46:20.220" v="6910"/>
          <ac:spMkLst>
            <pc:docMk/>
            <pc:sldMk cId="328394693" sldId="280"/>
            <ac:spMk id="6" creationId="{15C9996A-62E6-4D54-8DD6-ECE1FC9838CC}"/>
          </ac:spMkLst>
        </pc:spChg>
        <pc:spChg chg="add">
          <ac:chgData name="gojhchoi99@gmail.com" userId="7c3550ba10e1e361" providerId="LiveId" clId="{DB2577FB-B31C-4DD4-9595-A5371C380780}" dt="2020-04-27T09:46:20.220" v="6910"/>
          <ac:spMkLst>
            <pc:docMk/>
            <pc:sldMk cId="328394693" sldId="280"/>
            <ac:spMk id="7" creationId="{2AE68343-9BC5-4DB9-829D-5A0D7D8C932B}"/>
          </ac:spMkLst>
        </pc:spChg>
        <pc:spChg chg="add">
          <ac:chgData name="gojhchoi99@gmail.com" userId="7c3550ba10e1e361" providerId="LiveId" clId="{DB2577FB-B31C-4DD4-9595-A5371C380780}" dt="2020-04-27T09:46:20.220" v="6910"/>
          <ac:spMkLst>
            <pc:docMk/>
            <pc:sldMk cId="328394693" sldId="280"/>
            <ac:spMk id="8" creationId="{10D8D631-174F-4815-8360-99CC5AD81F90}"/>
          </ac:spMkLst>
        </pc:spChg>
        <pc:spChg chg="add">
          <ac:chgData name="gojhchoi99@gmail.com" userId="7c3550ba10e1e361" providerId="LiveId" clId="{DB2577FB-B31C-4DD4-9595-A5371C380780}" dt="2020-04-27T09:46:20.220" v="6910"/>
          <ac:spMkLst>
            <pc:docMk/>
            <pc:sldMk cId="328394693" sldId="280"/>
            <ac:spMk id="9" creationId="{96684800-C3CC-4E71-BF97-1C2682D94349}"/>
          </ac:spMkLst>
        </pc:spChg>
        <pc:spChg chg="add">
          <ac:chgData name="gojhchoi99@gmail.com" userId="7c3550ba10e1e361" providerId="LiveId" clId="{DB2577FB-B31C-4DD4-9595-A5371C380780}" dt="2020-04-27T09:46:20.220" v="6910"/>
          <ac:spMkLst>
            <pc:docMk/>
            <pc:sldMk cId="328394693" sldId="280"/>
            <ac:spMk id="10" creationId="{AEF3AE4B-6E47-407D-BE76-9977F54F80C9}"/>
          </ac:spMkLst>
        </pc:spChg>
        <pc:spChg chg="add">
          <ac:chgData name="gojhchoi99@gmail.com" userId="7c3550ba10e1e361" providerId="LiveId" clId="{DB2577FB-B31C-4DD4-9595-A5371C380780}" dt="2020-04-27T09:46:20.220" v="6910"/>
          <ac:spMkLst>
            <pc:docMk/>
            <pc:sldMk cId="328394693" sldId="280"/>
            <ac:spMk id="11" creationId="{449226CE-C869-4C9B-BB48-23C8713A641D}"/>
          </ac:spMkLst>
        </pc:spChg>
        <pc:spChg chg="add">
          <ac:chgData name="gojhchoi99@gmail.com" userId="7c3550ba10e1e361" providerId="LiveId" clId="{DB2577FB-B31C-4DD4-9595-A5371C380780}" dt="2020-04-27T09:46:20.220" v="6910"/>
          <ac:spMkLst>
            <pc:docMk/>
            <pc:sldMk cId="328394693" sldId="280"/>
            <ac:spMk id="12" creationId="{77C5C741-E520-4800-B677-8AAAFCED14B2}"/>
          </ac:spMkLst>
        </pc:spChg>
        <pc:spChg chg="add">
          <ac:chgData name="gojhchoi99@gmail.com" userId="7c3550ba10e1e361" providerId="LiveId" clId="{DB2577FB-B31C-4DD4-9595-A5371C380780}" dt="2020-04-27T09:46:20.220" v="6910"/>
          <ac:spMkLst>
            <pc:docMk/>
            <pc:sldMk cId="328394693" sldId="280"/>
            <ac:spMk id="13" creationId="{394CE766-E6AB-47B3-AD28-3985304A5706}"/>
          </ac:spMkLst>
        </pc:spChg>
        <pc:spChg chg="add">
          <ac:chgData name="gojhchoi99@gmail.com" userId="7c3550ba10e1e361" providerId="LiveId" clId="{DB2577FB-B31C-4DD4-9595-A5371C380780}" dt="2020-04-27T09:46:20.220" v="6910"/>
          <ac:spMkLst>
            <pc:docMk/>
            <pc:sldMk cId="328394693" sldId="280"/>
            <ac:spMk id="14" creationId="{F0B5E557-67CD-484E-A985-8388B1F08F90}"/>
          </ac:spMkLst>
        </pc:spChg>
        <pc:spChg chg="add">
          <ac:chgData name="gojhchoi99@gmail.com" userId="7c3550ba10e1e361" providerId="LiveId" clId="{DB2577FB-B31C-4DD4-9595-A5371C380780}" dt="2020-04-27T09:46:20.220" v="6910"/>
          <ac:spMkLst>
            <pc:docMk/>
            <pc:sldMk cId="328394693" sldId="280"/>
            <ac:spMk id="15" creationId="{C262E15E-EB8F-4F09-896A-0B8F43DE7794}"/>
          </ac:spMkLst>
        </pc:spChg>
        <pc:spChg chg="add">
          <ac:chgData name="gojhchoi99@gmail.com" userId="7c3550ba10e1e361" providerId="LiveId" clId="{DB2577FB-B31C-4DD4-9595-A5371C380780}" dt="2020-04-27T09:46:20.220" v="6910"/>
          <ac:spMkLst>
            <pc:docMk/>
            <pc:sldMk cId="328394693" sldId="280"/>
            <ac:spMk id="16" creationId="{02B318BA-A886-42CE-B213-DB22B5F31EF8}"/>
          </ac:spMkLst>
        </pc:spChg>
        <pc:spChg chg="add mod">
          <ac:chgData name="gojhchoi99@gmail.com" userId="7c3550ba10e1e361" providerId="LiveId" clId="{DB2577FB-B31C-4DD4-9595-A5371C380780}" dt="2020-04-27T19:47:56.661" v="7094" actId="1038"/>
          <ac:spMkLst>
            <pc:docMk/>
            <pc:sldMk cId="328394693" sldId="280"/>
            <ac:spMk id="17" creationId="{69D0F37A-F539-4718-A497-DC7B68C0602E}"/>
          </ac:spMkLst>
        </pc:spChg>
        <pc:spChg chg="add">
          <ac:chgData name="gojhchoi99@gmail.com" userId="7c3550ba10e1e361" providerId="LiveId" clId="{DB2577FB-B31C-4DD4-9595-A5371C380780}" dt="2020-04-27T09:46:20.220" v="6910"/>
          <ac:spMkLst>
            <pc:docMk/>
            <pc:sldMk cId="328394693" sldId="280"/>
            <ac:spMk id="18" creationId="{56520637-BAC8-4BE1-A4A8-0719F1CFBF38}"/>
          </ac:spMkLst>
        </pc:spChg>
        <pc:spChg chg="add">
          <ac:chgData name="gojhchoi99@gmail.com" userId="7c3550ba10e1e361" providerId="LiveId" clId="{DB2577FB-B31C-4DD4-9595-A5371C380780}" dt="2020-04-27T09:46:20.220" v="6910"/>
          <ac:spMkLst>
            <pc:docMk/>
            <pc:sldMk cId="328394693" sldId="280"/>
            <ac:spMk id="19" creationId="{EE184FD3-2887-49DF-914A-49A486D25204}"/>
          </ac:spMkLst>
        </pc:spChg>
        <pc:spChg chg="add">
          <ac:chgData name="gojhchoi99@gmail.com" userId="7c3550ba10e1e361" providerId="LiveId" clId="{DB2577FB-B31C-4DD4-9595-A5371C380780}" dt="2020-04-27T09:46:20.220" v="6910"/>
          <ac:spMkLst>
            <pc:docMk/>
            <pc:sldMk cId="328394693" sldId="280"/>
            <ac:spMk id="20" creationId="{04FC7F90-369B-400A-A2A8-AC1D8FAA63A9}"/>
          </ac:spMkLst>
        </pc:spChg>
        <pc:spChg chg="add">
          <ac:chgData name="gojhchoi99@gmail.com" userId="7c3550ba10e1e361" providerId="LiveId" clId="{DB2577FB-B31C-4DD4-9595-A5371C380780}" dt="2020-04-27T09:46:20.220" v="6910"/>
          <ac:spMkLst>
            <pc:docMk/>
            <pc:sldMk cId="328394693" sldId="280"/>
            <ac:spMk id="21" creationId="{D51B0624-3A89-459A-BF93-CC919D09DA8E}"/>
          </ac:spMkLst>
        </pc:spChg>
        <pc:spChg chg="add">
          <ac:chgData name="gojhchoi99@gmail.com" userId="7c3550ba10e1e361" providerId="LiveId" clId="{DB2577FB-B31C-4DD4-9595-A5371C380780}" dt="2020-04-27T09:46:20.220" v="6910"/>
          <ac:spMkLst>
            <pc:docMk/>
            <pc:sldMk cId="328394693" sldId="280"/>
            <ac:spMk id="22" creationId="{7ED57347-14E2-460D-9694-911BA7AE9B4D}"/>
          </ac:spMkLst>
        </pc:spChg>
        <pc:spChg chg="add">
          <ac:chgData name="gojhchoi99@gmail.com" userId="7c3550ba10e1e361" providerId="LiveId" clId="{DB2577FB-B31C-4DD4-9595-A5371C380780}" dt="2020-04-27T09:46:20.220" v="6910"/>
          <ac:spMkLst>
            <pc:docMk/>
            <pc:sldMk cId="328394693" sldId="280"/>
            <ac:spMk id="23" creationId="{74436BA5-550D-4BE5-A332-4454CF7EAF56}"/>
          </ac:spMkLst>
        </pc:spChg>
        <pc:spChg chg="add">
          <ac:chgData name="gojhchoi99@gmail.com" userId="7c3550ba10e1e361" providerId="LiveId" clId="{DB2577FB-B31C-4DD4-9595-A5371C380780}" dt="2020-04-27T09:46:20.220" v="6910"/>
          <ac:spMkLst>
            <pc:docMk/>
            <pc:sldMk cId="328394693" sldId="280"/>
            <ac:spMk id="24" creationId="{00B28150-22FC-4341-8254-94DEB080138E}"/>
          </ac:spMkLst>
        </pc:spChg>
        <pc:spChg chg="add">
          <ac:chgData name="gojhchoi99@gmail.com" userId="7c3550ba10e1e361" providerId="LiveId" clId="{DB2577FB-B31C-4DD4-9595-A5371C380780}" dt="2020-04-27T09:46:20.220" v="6910"/>
          <ac:spMkLst>
            <pc:docMk/>
            <pc:sldMk cId="328394693" sldId="280"/>
            <ac:spMk id="33" creationId="{2B33FCBC-A686-497C-A1E7-4C4F1C546670}"/>
          </ac:spMkLst>
        </pc:spChg>
        <pc:spChg chg="add">
          <ac:chgData name="gojhchoi99@gmail.com" userId="7c3550ba10e1e361" providerId="LiveId" clId="{DB2577FB-B31C-4DD4-9595-A5371C380780}" dt="2020-04-27T19:25:11.958" v="6941"/>
          <ac:spMkLst>
            <pc:docMk/>
            <pc:sldMk cId="328394693" sldId="280"/>
            <ac:spMk id="34" creationId="{852C59EE-154B-4874-9E1D-769DC44201D8}"/>
          </ac:spMkLst>
        </pc:spChg>
        <pc:spChg chg="add del mod">
          <ac:chgData name="gojhchoi99@gmail.com" userId="7c3550ba10e1e361" providerId="LiveId" clId="{DB2577FB-B31C-4DD4-9595-A5371C380780}" dt="2020-04-27T19:25:34.683" v="6943" actId="11529"/>
          <ac:spMkLst>
            <pc:docMk/>
            <pc:sldMk cId="328394693" sldId="280"/>
            <ac:spMk id="35" creationId="{86293172-D8D0-4B3D-90FB-0B4F9DD2ED27}"/>
          </ac:spMkLst>
        </pc:spChg>
        <pc:spChg chg="add mod">
          <ac:chgData name="gojhchoi99@gmail.com" userId="7c3550ba10e1e361" providerId="LiveId" clId="{DB2577FB-B31C-4DD4-9595-A5371C380780}" dt="2020-04-28T00:05:45.908" v="7799" actId="20577"/>
          <ac:spMkLst>
            <pc:docMk/>
            <pc:sldMk cId="328394693" sldId="280"/>
            <ac:spMk id="36" creationId="{F4B56352-D3D5-418C-8901-0F5D381286EC}"/>
          </ac:spMkLst>
        </pc:spChg>
        <pc:grpChg chg="add">
          <ac:chgData name="gojhchoi99@gmail.com" userId="7c3550ba10e1e361" providerId="LiveId" clId="{DB2577FB-B31C-4DD4-9595-A5371C380780}" dt="2020-04-27T09:46:20.220" v="6910"/>
          <ac:grpSpMkLst>
            <pc:docMk/>
            <pc:sldMk cId="328394693" sldId="280"/>
            <ac:grpSpMk id="25" creationId="{DBEAC4E9-8376-4717-9641-B7FFC609335D}"/>
          </ac:grpSpMkLst>
        </pc:grpChg>
      </pc:sldChg>
      <pc:sldChg chg="add del">
        <pc:chgData name="gojhchoi99@gmail.com" userId="7c3550ba10e1e361" providerId="LiveId" clId="{DB2577FB-B31C-4DD4-9595-A5371C380780}" dt="2020-04-27T08:50:18.818" v="6837" actId="47"/>
        <pc:sldMkLst>
          <pc:docMk/>
          <pc:sldMk cId="4241129602" sldId="280"/>
        </pc:sldMkLst>
      </pc:sldChg>
      <pc:sldChg chg="addSp delSp modSp add ord">
        <pc:chgData name="gojhchoi99@gmail.com" userId="7c3550ba10e1e361" providerId="LiveId" clId="{DB2577FB-B31C-4DD4-9595-A5371C380780}" dt="2020-04-28T16:36:33.605" v="9080"/>
        <pc:sldMkLst>
          <pc:docMk/>
          <pc:sldMk cId="2879660050" sldId="281"/>
        </pc:sldMkLst>
        <pc:spChg chg="add del mod">
          <ac:chgData name="gojhchoi99@gmail.com" userId="7c3550ba10e1e361" providerId="LiveId" clId="{DB2577FB-B31C-4DD4-9595-A5371C380780}" dt="2020-04-27T20:41:30.601" v="7231" actId="478"/>
          <ac:spMkLst>
            <pc:docMk/>
            <pc:sldMk cId="2879660050" sldId="281"/>
            <ac:spMk id="2" creationId="{47D3AF82-AE83-4442-A95D-D1DE04B2D537}"/>
          </ac:spMkLst>
        </pc:spChg>
        <pc:spChg chg="add mod">
          <ac:chgData name="gojhchoi99@gmail.com" userId="7c3550ba10e1e361" providerId="LiveId" clId="{DB2577FB-B31C-4DD4-9595-A5371C380780}" dt="2020-04-27T21:07:25.273" v="7569" actId="1038"/>
          <ac:spMkLst>
            <pc:docMk/>
            <pc:sldMk cId="2879660050" sldId="281"/>
            <ac:spMk id="3" creationId="{726BD9EB-8E5B-47E1-8870-625D69C9548C}"/>
          </ac:spMkLst>
        </pc:spChg>
        <pc:spChg chg="add del mod">
          <ac:chgData name="gojhchoi99@gmail.com" userId="7c3550ba10e1e361" providerId="LiveId" clId="{DB2577FB-B31C-4DD4-9595-A5371C380780}" dt="2020-04-27T21:04:37.814" v="7471" actId="478"/>
          <ac:spMkLst>
            <pc:docMk/>
            <pc:sldMk cId="2879660050" sldId="281"/>
            <ac:spMk id="10" creationId="{302B1E49-5DCE-4D1F-ADD6-A5555CD86BE8}"/>
          </ac:spMkLst>
        </pc:spChg>
        <pc:spChg chg="add mod">
          <ac:chgData name="gojhchoi99@gmail.com" userId="7c3550ba10e1e361" providerId="LiveId" clId="{DB2577FB-B31C-4DD4-9595-A5371C380780}" dt="2020-04-27T21:07:52.071" v="7579" actId="1035"/>
          <ac:spMkLst>
            <pc:docMk/>
            <pc:sldMk cId="2879660050" sldId="281"/>
            <ac:spMk id="11" creationId="{04FE079B-D8CD-4910-916B-68382FA31409}"/>
          </ac:spMkLst>
        </pc:spChg>
        <pc:spChg chg="add">
          <ac:chgData name="gojhchoi99@gmail.com" userId="7c3550ba10e1e361" providerId="LiveId" clId="{DB2577FB-B31C-4DD4-9595-A5371C380780}" dt="2020-04-27T21:07:39.475" v="7571"/>
          <ac:spMkLst>
            <pc:docMk/>
            <pc:sldMk cId="2879660050" sldId="281"/>
            <ac:spMk id="12" creationId="{DD15AD0D-C86D-4743-AEA4-F8E2D5CCBC2D}"/>
          </ac:spMkLst>
        </pc:spChg>
        <pc:graphicFrameChg chg="add del mod">
          <ac:chgData name="gojhchoi99@gmail.com" userId="7c3550ba10e1e361" providerId="LiveId" clId="{DB2577FB-B31C-4DD4-9595-A5371C380780}" dt="2020-04-27T20:48:35.622" v="7244" actId="478"/>
          <ac:graphicFrameMkLst>
            <pc:docMk/>
            <pc:sldMk cId="2879660050" sldId="281"/>
            <ac:graphicFrameMk id="4" creationId="{8CB28B0B-A82A-4BEC-A836-3837B464BB72}"/>
          </ac:graphicFrameMkLst>
        </pc:graphicFrameChg>
        <pc:graphicFrameChg chg="add mod modGraphic">
          <ac:chgData name="gojhchoi99@gmail.com" userId="7c3550ba10e1e361" providerId="LiveId" clId="{DB2577FB-B31C-4DD4-9595-A5371C380780}" dt="2020-04-27T21:07:52.071" v="7579" actId="1035"/>
          <ac:graphicFrameMkLst>
            <pc:docMk/>
            <pc:sldMk cId="2879660050" sldId="281"/>
            <ac:graphicFrameMk id="6" creationId="{822C2BDB-B3EE-47C8-A1C1-4AD39660AB86}"/>
          </ac:graphicFrameMkLst>
        </pc:graphicFrameChg>
        <pc:graphicFrameChg chg="add mod modGraphic">
          <ac:chgData name="gojhchoi99@gmail.com" userId="7c3550ba10e1e361" providerId="LiveId" clId="{DB2577FB-B31C-4DD4-9595-A5371C380780}" dt="2020-04-27T21:07:52.071" v="7579" actId="1035"/>
          <ac:graphicFrameMkLst>
            <pc:docMk/>
            <pc:sldMk cId="2879660050" sldId="281"/>
            <ac:graphicFrameMk id="8" creationId="{1D6BF524-F030-4C28-81AE-1BFB46C8AE29}"/>
          </ac:graphicFrameMkLst>
        </pc:graphicFrameChg>
        <pc:graphicFrameChg chg="add mod modGraphic">
          <ac:chgData name="gojhchoi99@gmail.com" userId="7c3550ba10e1e361" providerId="LiveId" clId="{DB2577FB-B31C-4DD4-9595-A5371C380780}" dt="2020-04-27T21:07:52.071" v="7579" actId="1035"/>
          <ac:graphicFrameMkLst>
            <pc:docMk/>
            <pc:sldMk cId="2879660050" sldId="281"/>
            <ac:graphicFrameMk id="9" creationId="{72FE045E-9995-4782-A828-3A1BC61E77D4}"/>
          </ac:graphicFrameMkLst>
        </pc:graphicFrameChg>
        <pc:picChg chg="add del">
          <ac:chgData name="gojhchoi99@gmail.com" userId="7c3550ba10e1e361" providerId="LiveId" clId="{DB2577FB-B31C-4DD4-9595-A5371C380780}" dt="2020-04-28T14:40:29.264" v="8434"/>
          <ac:picMkLst>
            <pc:docMk/>
            <pc:sldMk cId="2879660050" sldId="281"/>
            <ac:picMk id="10" creationId="{5B8D9C16-FB78-41F5-9096-B54A339E3C7B}"/>
          </ac:picMkLst>
        </pc:picChg>
      </pc:sldChg>
      <pc:sldChg chg="addSp delSp modSp add addAnim delAnim modAnim">
        <pc:chgData name="gojhchoi99@gmail.com" userId="7c3550ba10e1e361" providerId="LiveId" clId="{DB2577FB-B31C-4DD4-9595-A5371C380780}" dt="2020-04-27T23:29:14.027" v="7781"/>
        <pc:sldMkLst>
          <pc:docMk/>
          <pc:sldMk cId="1072599526" sldId="282"/>
        </pc:sldMkLst>
        <pc:spChg chg="add mod topLvl">
          <ac:chgData name="gojhchoi99@gmail.com" userId="7c3550ba10e1e361" providerId="LiveId" clId="{DB2577FB-B31C-4DD4-9595-A5371C380780}" dt="2020-04-27T21:37:02.431" v="7755" actId="165"/>
          <ac:spMkLst>
            <pc:docMk/>
            <pc:sldMk cId="1072599526" sldId="282"/>
            <ac:spMk id="2" creationId="{F24696A3-E047-4FE7-81FC-972ADF7E2E25}"/>
          </ac:spMkLst>
        </pc:spChg>
        <pc:spChg chg="add mod topLvl">
          <ac:chgData name="gojhchoi99@gmail.com" userId="7c3550ba10e1e361" providerId="LiveId" clId="{DB2577FB-B31C-4DD4-9595-A5371C380780}" dt="2020-04-27T21:37:02.431" v="7755" actId="165"/>
          <ac:spMkLst>
            <pc:docMk/>
            <pc:sldMk cId="1072599526" sldId="282"/>
            <ac:spMk id="3" creationId="{49BEA699-58AF-4241-A995-9A7338B87E46}"/>
          </ac:spMkLst>
        </pc:spChg>
        <pc:spChg chg="add mod topLvl">
          <ac:chgData name="gojhchoi99@gmail.com" userId="7c3550ba10e1e361" providerId="LiveId" clId="{DB2577FB-B31C-4DD4-9595-A5371C380780}" dt="2020-04-27T21:37:02.431" v="7755" actId="165"/>
          <ac:spMkLst>
            <pc:docMk/>
            <pc:sldMk cId="1072599526" sldId="282"/>
            <ac:spMk id="4" creationId="{6733926C-3668-4E12-82AD-8E4BE8C0C371}"/>
          </ac:spMkLst>
        </pc:spChg>
        <pc:spChg chg="add mod topLvl">
          <ac:chgData name="gojhchoi99@gmail.com" userId="7c3550ba10e1e361" providerId="LiveId" clId="{DB2577FB-B31C-4DD4-9595-A5371C380780}" dt="2020-04-27T21:37:02.431" v="7755" actId="165"/>
          <ac:spMkLst>
            <pc:docMk/>
            <pc:sldMk cId="1072599526" sldId="282"/>
            <ac:spMk id="5" creationId="{7B4CDFFC-94CB-45A4-B03D-0E835166B9DA}"/>
          </ac:spMkLst>
        </pc:spChg>
        <pc:spChg chg="add mod topLvl">
          <ac:chgData name="gojhchoi99@gmail.com" userId="7c3550ba10e1e361" providerId="LiveId" clId="{DB2577FB-B31C-4DD4-9595-A5371C380780}" dt="2020-04-27T21:37:02.431" v="7755" actId="165"/>
          <ac:spMkLst>
            <pc:docMk/>
            <pc:sldMk cId="1072599526" sldId="282"/>
            <ac:spMk id="6" creationId="{A15ECC23-7F1E-4311-8BF0-5AB008E80822}"/>
          </ac:spMkLst>
        </pc:spChg>
        <pc:spChg chg="add del mod">
          <ac:chgData name="gojhchoi99@gmail.com" userId="7c3550ba10e1e361" providerId="LiveId" clId="{DB2577FB-B31C-4DD4-9595-A5371C380780}" dt="2020-04-27T21:30:30.445" v="7614" actId="478"/>
          <ac:spMkLst>
            <pc:docMk/>
            <pc:sldMk cId="1072599526" sldId="282"/>
            <ac:spMk id="7" creationId="{950D90A1-EBB7-406E-88CD-2D5066B2621B}"/>
          </ac:spMkLst>
        </pc:spChg>
        <pc:spChg chg="add mod">
          <ac:chgData name="gojhchoi99@gmail.com" userId="7c3550ba10e1e361" providerId="LiveId" clId="{DB2577FB-B31C-4DD4-9595-A5371C380780}" dt="2020-04-27T21:36:04.977" v="7749" actId="1076"/>
          <ac:spMkLst>
            <pc:docMk/>
            <pc:sldMk cId="1072599526" sldId="282"/>
            <ac:spMk id="8" creationId="{86208E29-1DD3-4D05-8CC0-7226CE9D7197}"/>
          </ac:spMkLst>
        </pc:spChg>
        <pc:spChg chg="add">
          <ac:chgData name="gojhchoi99@gmail.com" userId="7c3550ba10e1e361" providerId="LiveId" clId="{DB2577FB-B31C-4DD4-9595-A5371C380780}" dt="2020-04-27T21:26:22.754" v="7581"/>
          <ac:spMkLst>
            <pc:docMk/>
            <pc:sldMk cId="1072599526" sldId="282"/>
            <ac:spMk id="15" creationId="{CF926192-8581-4729-B7E3-5CC685DF753B}"/>
          </ac:spMkLst>
        </pc:spChg>
        <pc:spChg chg="add mod topLvl">
          <ac:chgData name="gojhchoi99@gmail.com" userId="7c3550ba10e1e361" providerId="LiveId" clId="{DB2577FB-B31C-4DD4-9595-A5371C380780}" dt="2020-04-27T21:37:02.431" v="7755" actId="165"/>
          <ac:spMkLst>
            <pc:docMk/>
            <pc:sldMk cId="1072599526" sldId="282"/>
            <ac:spMk id="16" creationId="{7AC15A15-D72B-4E48-90BC-F6A34E152D32}"/>
          </ac:spMkLst>
        </pc:spChg>
        <pc:spChg chg="add mod topLvl">
          <ac:chgData name="gojhchoi99@gmail.com" userId="7c3550ba10e1e361" providerId="LiveId" clId="{DB2577FB-B31C-4DD4-9595-A5371C380780}" dt="2020-04-27T21:37:02.431" v="7755" actId="165"/>
          <ac:spMkLst>
            <pc:docMk/>
            <pc:sldMk cId="1072599526" sldId="282"/>
            <ac:spMk id="17" creationId="{EF838AB6-B01A-4D6D-BB09-75B1500DD1F6}"/>
          </ac:spMkLst>
        </pc:spChg>
        <pc:spChg chg="add del mod topLvl">
          <ac:chgData name="gojhchoi99@gmail.com" userId="7c3550ba10e1e361" providerId="LiveId" clId="{DB2577FB-B31C-4DD4-9595-A5371C380780}" dt="2020-04-27T21:37:02.431" v="7755" actId="165"/>
          <ac:spMkLst>
            <pc:docMk/>
            <pc:sldMk cId="1072599526" sldId="282"/>
            <ac:spMk id="18" creationId="{00F11138-939C-4131-9325-099136DBAB0E}"/>
          </ac:spMkLst>
        </pc:spChg>
        <pc:spChg chg="add mod topLvl">
          <ac:chgData name="gojhchoi99@gmail.com" userId="7c3550ba10e1e361" providerId="LiveId" clId="{DB2577FB-B31C-4DD4-9595-A5371C380780}" dt="2020-04-27T21:37:02.431" v="7755" actId="165"/>
          <ac:spMkLst>
            <pc:docMk/>
            <pc:sldMk cId="1072599526" sldId="282"/>
            <ac:spMk id="19" creationId="{837D00CF-B1AC-493C-A1EA-16A0E537E331}"/>
          </ac:spMkLst>
        </pc:spChg>
        <pc:spChg chg="add mod topLvl">
          <ac:chgData name="gojhchoi99@gmail.com" userId="7c3550ba10e1e361" providerId="LiveId" clId="{DB2577FB-B31C-4DD4-9595-A5371C380780}" dt="2020-04-27T21:37:02.431" v="7755" actId="165"/>
          <ac:spMkLst>
            <pc:docMk/>
            <pc:sldMk cId="1072599526" sldId="282"/>
            <ac:spMk id="20" creationId="{CE922DF9-B0FA-4C3F-9E29-FB5356101C64}"/>
          </ac:spMkLst>
        </pc:spChg>
        <pc:spChg chg="add del">
          <ac:chgData name="gojhchoi99@gmail.com" userId="7c3550ba10e1e361" providerId="LiveId" clId="{DB2577FB-B31C-4DD4-9595-A5371C380780}" dt="2020-04-27T21:34:08.577" v="7692"/>
          <ac:spMkLst>
            <pc:docMk/>
            <pc:sldMk cId="1072599526" sldId="282"/>
            <ac:spMk id="23" creationId="{038E153D-B78B-445B-BD81-47980B8191D4}"/>
          </ac:spMkLst>
        </pc:spChg>
        <pc:spChg chg="add del">
          <ac:chgData name="gojhchoi99@gmail.com" userId="7c3550ba10e1e361" providerId="LiveId" clId="{DB2577FB-B31C-4DD4-9595-A5371C380780}" dt="2020-04-27T21:34:08.577" v="7692"/>
          <ac:spMkLst>
            <pc:docMk/>
            <pc:sldMk cId="1072599526" sldId="282"/>
            <ac:spMk id="24" creationId="{00A4F4B3-3A98-422B-9CC5-B46A0BEF4962}"/>
          </ac:spMkLst>
        </pc:spChg>
        <pc:spChg chg="add del">
          <ac:chgData name="gojhchoi99@gmail.com" userId="7c3550ba10e1e361" providerId="LiveId" clId="{DB2577FB-B31C-4DD4-9595-A5371C380780}" dt="2020-04-27T21:34:08.577" v="7692"/>
          <ac:spMkLst>
            <pc:docMk/>
            <pc:sldMk cId="1072599526" sldId="282"/>
            <ac:spMk id="25" creationId="{F52CC00B-7740-4D5C-BCD3-6E9FD617E271}"/>
          </ac:spMkLst>
        </pc:spChg>
        <pc:spChg chg="add del">
          <ac:chgData name="gojhchoi99@gmail.com" userId="7c3550ba10e1e361" providerId="LiveId" clId="{DB2577FB-B31C-4DD4-9595-A5371C380780}" dt="2020-04-27T21:34:08.577" v="7692"/>
          <ac:spMkLst>
            <pc:docMk/>
            <pc:sldMk cId="1072599526" sldId="282"/>
            <ac:spMk id="26" creationId="{2D1454EF-7961-47B9-917B-E52EA9B5AC93}"/>
          </ac:spMkLst>
        </pc:spChg>
        <pc:spChg chg="add del">
          <ac:chgData name="gojhchoi99@gmail.com" userId="7c3550ba10e1e361" providerId="LiveId" clId="{DB2577FB-B31C-4DD4-9595-A5371C380780}" dt="2020-04-27T21:34:08.577" v="7692"/>
          <ac:spMkLst>
            <pc:docMk/>
            <pc:sldMk cId="1072599526" sldId="282"/>
            <ac:spMk id="27" creationId="{F1E78EEC-1AAA-461E-858B-386AFC9BB7E7}"/>
          </ac:spMkLst>
        </pc:spChg>
        <pc:grpChg chg="add del mod">
          <ac:chgData name="gojhchoi99@gmail.com" userId="7c3550ba10e1e361" providerId="LiveId" clId="{DB2577FB-B31C-4DD4-9595-A5371C380780}" dt="2020-04-27T21:37:02.431" v="7755" actId="165"/>
          <ac:grpSpMkLst>
            <pc:docMk/>
            <pc:sldMk cId="1072599526" sldId="282"/>
            <ac:grpSpMk id="21" creationId="{0B9E4CA9-2D7B-417B-B89B-B8EE68CA1FEC}"/>
          </ac:grpSpMkLst>
        </pc:grpChg>
        <pc:grpChg chg="add del mod">
          <ac:chgData name="gojhchoi99@gmail.com" userId="7c3550ba10e1e361" providerId="LiveId" clId="{DB2577FB-B31C-4DD4-9595-A5371C380780}" dt="2020-04-27T21:37:02.431" v="7755" actId="165"/>
          <ac:grpSpMkLst>
            <pc:docMk/>
            <pc:sldMk cId="1072599526" sldId="282"/>
            <ac:grpSpMk id="22" creationId="{5374841D-5378-4718-B564-98AB2A3CEF79}"/>
          </ac:grpSpMkLst>
        </pc:grpChg>
        <pc:picChg chg="add del mod">
          <ac:chgData name="gojhchoi99@gmail.com" userId="7c3550ba10e1e361" providerId="LiveId" clId="{DB2577FB-B31C-4DD4-9595-A5371C380780}" dt="2020-04-27T21:29:45.072" v="7602" actId="478"/>
          <ac:picMkLst>
            <pc:docMk/>
            <pc:sldMk cId="1072599526" sldId="282"/>
            <ac:picMk id="9" creationId="{9BAB3A22-5E00-4479-997A-1535FEE7E17E}"/>
          </ac:picMkLst>
        </pc:picChg>
        <pc:picChg chg="add del mod">
          <ac:chgData name="gojhchoi99@gmail.com" userId="7c3550ba10e1e361" providerId="LiveId" clId="{DB2577FB-B31C-4DD4-9595-A5371C380780}" dt="2020-04-27T21:29:46.650" v="7603" actId="478"/>
          <ac:picMkLst>
            <pc:docMk/>
            <pc:sldMk cId="1072599526" sldId="282"/>
            <ac:picMk id="10" creationId="{160B06F8-052F-4C52-A5FA-3011AC1B285C}"/>
          </ac:picMkLst>
        </pc:picChg>
        <pc:picChg chg="add del mod">
          <ac:chgData name="gojhchoi99@gmail.com" userId="7c3550ba10e1e361" providerId="LiveId" clId="{DB2577FB-B31C-4DD4-9595-A5371C380780}" dt="2020-04-27T21:29:48.382" v="7604" actId="478"/>
          <ac:picMkLst>
            <pc:docMk/>
            <pc:sldMk cId="1072599526" sldId="282"/>
            <ac:picMk id="11" creationId="{28F7D2B8-E82D-45B2-A61B-795E2182495A}"/>
          </ac:picMkLst>
        </pc:picChg>
        <pc:picChg chg="add del mod">
          <ac:chgData name="gojhchoi99@gmail.com" userId="7c3550ba10e1e361" providerId="LiveId" clId="{DB2577FB-B31C-4DD4-9595-A5371C380780}" dt="2020-04-27T21:29:49.984" v="7605" actId="478"/>
          <ac:picMkLst>
            <pc:docMk/>
            <pc:sldMk cId="1072599526" sldId="282"/>
            <ac:picMk id="12" creationId="{C24E1426-5FA4-418F-A834-51AD2154C005}"/>
          </ac:picMkLst>
        </pc:picChg>
        <pc:picChg chg="add del mod">
          <ac:chgData name="gojhchoi99@gmail.com" userId="7c3550ba10e1e361" providerId="LiveId" clId="{DB2577FB-B31C-4DD4-9595-A5371C380780}" dt="2020-04-27T21:29:51.625" v="7606" actId="478"/>
          <ac:picMkLst>
            <pc:docMk/>
            <pc:sldMk cId="1072599526" sldId="282"/>
            <ac:picMk id="13" creationId="{5B7734F5-57D8-4E7E-8A66-C91AA06DA8AE}"/>
          </ac:picMkLst>
        </pc:picChg>
        <pc:picChg chg="add del mod">
          <ac:chgData name="gojhchoi99@gmail.com" userId="7c3550ba10e1e361" providerId="LiveId" clId="{DB2577FB-B31C-4DD4-9595-A5371C380780}" dt="2020-04-27T21:29:53.205" v="7607" actId="478"/>
          <ac:picMkLst>
            <pc:docMk/>
            <pc:sldMk cId="1072599526" sldId="282"/>
            <ac:picMk id="14" creationId="{B3628ED9-8E3E-47E3-86D7-B4EB1D3C4147}"/>
          </ac:picMkLst>
        </pc:picChg>
      </pc:sldChg>
      <pc:sldChg chg="add del">
        <pc:chgData name="gojhchoi99@gmail.com" userId="7c3550ba10e1e361" providerId="LiveId" clId="{DB2577FB-B31C-4DD4-9595-A5371C380780}" dt="2020-04-27T21:07:32.335" v="7570" actId="47"/>
        <pc:sldMkLst>
          <pc:docMk/>
          <pc:sldMk cId="2967399481" sldId="282"/>
        </pc:sldMkLst>
      </pc:sldChg>
      <pc:sldChg chg="addSp delSp modSp new modAnim">
        <pc:chgData name="gojhchoi99@gmail.com" userId="7c3550ba10e1e361" providerId="LiveId" clId="{DB2577FB-B31C-4DD4-9595-A5371C380780}" dt="2020-04-28T14:05:42.456" v="8205" actId="20577"/>
        <pc:sldMkLst>
          <pc:docMk/>
          <pc:sldMk cId="3929595762" sldId="283"/>
        </pc:sldMkLst>
        <pc:spChg chg="add mod">
          <ac:chgData name="gojhchoi99@gmail.com" userId="7c3550ba10e1e361" providerId="LiveId" clId="{DB2577FB-B31C-4DD4-9595-A5371C380780}" dt="2020-04-28T14:05:42.456" v="8205" actId="20577"/>
          <ac:spMkLst>
            <pc:docMk/>
            <pc:sldMk cId="3929595762" sldId="283"/>
            <ac:spMk id="2" creationId="{509C67E4-C898-4690-9CBB-2BD6CFC32C85}"/>
          </ac:spMkLst>
        </pc:spChg>
        <pc:spChg chg="add mod">
          <ac:chgData name="gojhchoi99@gmail.com" userId="7c3550ba10e1e361" providerId="LiveId" clId="{DB2577FB-B31C-4DD4-9595-A5371C380780}" dt="2020-04-28T13:59:23.592" v="8103" actId="1076"/>
          <ac:spMkLst>
            <pc:docMk/>
            <pc:sldMk cId="3929595762" sldId="283"/>
            <ac:spMk id="6" creationId="{748F2D7A-2018-4927-B77D-3FC7DA0DA48C}"/>
          </ac:spMkLst>
        </pc:spChg>
        <pc:spChg chg="add">
          <ac:chgData name="gojhchoi99@gmail.com" userId="7c3550ba10e1e361" providerId="LiveId" clId="{DB2577FB-B31C-4DD4-9595-A5371C380780}" dt="2020-04-28T13:48:31.949" v="7801"/>
          <ac:spMkLst>
            <pc:docMk/>
            <pc:sldMk cId="3929595762" sldId="283"/>
            <ac:spMk id="7" creationId="{FA5B5AB2-3D43-4538-9904-B9A2480C62CB}"/>
          </ac:spMkLst>
        </pc:spChg>
        <pc:spChg chg="add mod">
          <ac:chgData name="gojhchoi99@gmail.com" userId="7c3550ba10e1e361" providerId="LiveId" clId="{DB2577FB-B31C-4DD4-9595-A5371C380780}" dt="2020-04-28T13:55:27.725" v="7979" actId="1076"/>
          <ac:spMkLst>
            <pc:docMk/>
            <pc:sldMk cId="3929595762" sldId="283"/>
            <ac:spMk id="11" creationId="{AE98BBFE-EF19-415A-8BF0-ED8696766AC7}"/>
          </ac:spMkLst>
        </pc:spChg>
        <pc:spChg chg="add del mod">
          <ac:chgData name="gojhchoi99@gmail.com" userId="7c3550ba10e1e361" providerId="LiveId" clId="{DB2577FB-B31C-4DD4-9595-A5371C380780}" dt="2020-04-28T13:55:27.725" v="7979" actId="1076"/>
          <ac:spMkLst>
            <pc:docMk/>
            <pc:sldMk cId="3929595762" sldId="283"/>
            <ac:spMk id="12" creationId="{DAFC7AD8-FF2E-4F69-9705-F17E819A8361}"/>
          </ac:spMkLst>
        </pc:spChg>
        <pc:spChg chg="add mod">
          <ac:chgData name="gojhchoi99@gmail.com" userId="7c3550ba10e1e361" providerId="LiveId" clId="{DB2577FB-B31C-4DD4-9595-A5371C380780}" dt="2020-04-28T13:58:16.926" v="8092" actId="688"/>
          <ac:spMkLst>
            <pc:docMk/>
            <pc:sldMk cId="3929595762" sldId="283"/>
            <ac:spMk id="13" creationId="{2D701909-B7A1-4556-902D-C2B49B56B080}"/>
          </ac:spMkLst>
        </pc:spChg>
        <pc:spChg chg="add mod">
          <ac:chgData name="gojhchoi99@gmail.com" userId="7c3550ba10e1e361" providerId="LiveId" clId="{DB2577FB-B31C-4DD4-9595-A5371C380780}" dt="2020-04-28T13:55:27.725" v="7979" actId="1076"/>
          <ac:spMkLst>
            <pc:docMk/>
            <pc:sldMk cId="3929595762" sldId="283"/>
            <ac:spMk id="16" creationId="{87AA6C87-69C5-4716-9C2F-586268CAC123}"/>
          </ac:spMkLst>
        </pc:spChg>
        <pc:spChg chg="add mod">
          <ac:chgData name="gojhchoi99@gmail.com" userId="7c3550ba10e1e361" providerId="LiveId" clId="{DB2577FB-B31C-4DD4-9595-A5371C380780}" dt="2020-04-28T13:58:02.103" v="8088" actId="1076"/>
          <ac:spMkLst>
            <pc:docMk/>
            <pc:sldMk cId="3929595762" sldId="283"/>
            <ac:spMk id="17" creationId="{07D5E5B2-A0B3-4FE7-A620-0A26D1405EA5}"/>
          </ac:spMkLst>
        </pc:spChg>
        <pc:spChg chg="add mod">
          <ac:chgData name="gojhchoi99@gmail.com" userId="7c3550ba10e1e361" providerId="LiveId" clId="{DB2577FB-B31C-4DD4-9595-A5371C380780}" dt="2020-04-28T13:58:16.926" v="8092" actId="688"/>
          <ac:spMkLst>
            <pc:docMk/>
            <pc:sldMk cId="3929595762" sldId="283"/>
            <ac:spMk id="18" creationId="{8DF21328-351C-44D5-89B4-1C244FAD476D}"/>
          </ac:spMkLst>
        </pc:spChg>
        <pc:spChg chg="add mod">
          <ac:chgData name="gojhchoi99@gmail.com" userId="7c3550ba10e1e361" providerId="LiveId" clId="{DB2577FB-B31C-4DD4-9595-A5371C380780}" dt="2020-04-28T13:55:27.725" v="7979" actId="1076"/>
          <ac:spMkLst>
            <pc:docMk/>
            <pc:sldMk cId="3929595762" sldId="283"/>
            <ac:spMk id="21" creationId="{45F0D42A-BC30-48FB-859D-EF4FB3F21E4F}"/>
          </ac:spMkLst>
        </pc:spChg>
        <pc:spChg chg="add mod">
          <ac:chgData name="gojhchoi99@gmail.com" userId="7c3550ba10e1e361" providerId="LiveId" clId="{DB2577FB-B31C-4DD4-9595-A5371C380780}" dt="2020-04-28T13:55:27.725" v="7979" actId="1076"/>
          <ac:spMkLst>
            <pc:docMk/>
            <pc:sldMk cId="3929595762" sldId="283"/>
            <ac:spMk id="22" creationId="{CB30C48D-4D7A-4EB9-98BB-AEA4AC31C78D}"/>
          </ac:spMkLst>
        </pc:spChg>
        <pc:spChg chg="add mod">
          <ac:chgData name="gojhchoi99@gmail.com" userId="7c3550ba10e1e361" providerId="LiveId" clId="{DB2577FB-B31C-4DD4-9595-A5371C380780}" dt="2020-04-28T13:58:16.926" v="8092" actId="688"/>
          <ac:spMkLst>
            <pc:docMk/>
            <pc:sldMk cId="3929595762" sldId="283"/>
            <ac:spMk id="23" creationId="{07E77BA0-1075-4F68-9ABC-D0F752C32DC4}"/>
          </ac:spMkLst>
        </pc:spChg>
        <pc:spChg chg="add del mod">
          <ac:chgData name="gojhchoi99@gmail.com" userId="7c3550ba10e1e361" providerId="LiveId" clId="{DB2577FB-B31C-4DD4-9595-A5371C380780}" dt="2020-04-28T13:56:02.410" v="7983" actId="478"/>
          <ac:spMkLst>
            <pc:docMk/>
            <pc:sldMk cId="3929595762" sldId="283"/>
            <ac:spMk id="26" creationId="{0722A4C9-0614-4160-B571-BE2864BC7B62}"/>
          </ac:spMkLst>
        </pc:spChg>
        <pc:spChg chg="add del mod">
          <ac:chgData name="gojhchoi99@gmail.com" userId="7c3550ba10e1e361" providerId="LiveId" clId="{DB2577FB-B31C-4DD4-9595-A5371C380780}" dt="2020-04-28T13:56:02.410" v="7983" actId="478"/>
          <ac:spMkLst>
            <pc:docMk/>
            <pc:sldMk cId="3929595762" sldId="283"/>
            <ac:spMk id="29" creationId="{7F94F98A-EE9F-45ED-9E18-9D1B0C19860F}"/>
          </ac:spMkLst>
        </pc:spChg>
        <pc:spChg chg="add del mod">
          <ac:chgData name="gojhchoi99@gmail.com" userId="7c3550ba10e1e361" providerId="LiveId" clId="{DB2577FB-B31C-4DD4-9595-A5371C380780}" dt="2020-04-28T13:56:02.410" v="7983" actId="478"/>
          <ac:spMkLst>
            <pc:docMk/>
            <pc:sldMk cId="3929595762" sldId="283"/>
            <ac:spMk id="32" creationId="{4B8BA01F-2516-4D35-A529-48C137B03A03}"/>
          </ac:spMkLst>
        </pc:spChg>
        <pc:spChg chg="add mod">
          <ac:chgData name="gojhchoi99@gmail.com" userId="7c3550ba10e1e361" providerId="LiveId" clId="{DB2577FB-B31C-4DD4-9595-A5371C380780}" dt="2020-04-28T13:58:33.400" v="8094" actId="1076"/>
          <ac:spMkLst>
            <pc:docMk/>
            <pc:sldMk cId="3929595762" sldId="283"/>
            <ac:spMk id="33" creationId="{D316C5C6-48AA-42D0-9ACA-786529CAFD63}"/>
          </ac:spMkLst>
        </pc:spChg>
        <pc:spChg chg="add mod">
          <ac:chgData name="gojhchoi99@gmail.com" userId="7c3550ba10e1e361" providerId="LiveId" clId="{DB2577FB-B31C-4DD4-9595-A5371C380780}" dt="2020-04-28T13:58:33.400" v="8094" actId="1076"/>
          <ac:spMkLst>
            <pc:docMk/>
            <pc:sldMk cId="3929595762" sldId="283"/>
            <ac:spMk id="34" creationId="{2739CCF3-5804-49C9-B9FE-99D4D85D0ECE}"/>
          </ac:spMkLst>
        </pc:spChg>
        <pc:spChg chg="add mod">
          <ac:chgData name="gojhchoi99@gmail.com" userId="7c3550ba10e1e361" providerId="LiveId" clId="{DB2577FB-B31C-4DD4-9595-A5371C380780}" dt="2020-04-28T13:58:33.400" v="8094" actId="1076"/>
          <ac:spMkLst>
            <pc:docMk/>
            <pc:sldMk cId="3929595762" sldId="283"/>
            <ac:spMk id="35" creationId="{9A64C0C8-79DD-4B69-AC71-9CF8478A24C3}"/>
          </ac:spMkLst>
        </pc:spChg>
        <pc:graphicFrameChg chg="add del mod modGraphic">
          <ac:chgData name="gojhchoi99@gmail.com" userId="7c3550ba10e1e361" providerId="LiveId" clId="{DB2577FB-B31C-4DD4-9595-A5371C380780}" dt="2020-04-28T13:50:23.474" v="7914" actId="478"/>
          <ac:graphicFrameMkLst>
            <pc:docMk/>
            <pc:sldMk cId="3929595762" sldId="283"/>
            <ac:graphicFrameMk id="3" creationId="{F89CE32B-911A-41D0-A841-4144EC8B6018}"/>
          </ac:graphicFrameMkLst>
        </pc:graphicFrameChg>
        <pc:graphicFrameChg chg="add del">
          <ac:chgData name="gojhchoi99@gmail.com" userId="7c3550ba10e1e361" providerId="LiveId" clId="{DB2577FB-B31C-4DD4-9595-A5371C380780}" dt="2020-04-28T13:54:27.876" v="7963" actId="478"/>
          <ac:graphicFrameMkLst>
            <pc:docMk/>
            <pc:sldMk cId="3929595762" sldId="283"/>
            <ac:graphicFrameMk id="4" creationId="{63AFA055-30D9-4D63-8565-F80B764EEECC}"/>
          </ac:graphicFrameMkLst>
        </pc:graphicFrameChg>
        <pc:graphicFrameChg chg="add del">
          <ac:chgData name="gojhchoi99@gmail.com" userId="7c3550ba10e1e361" providerId="LiveId" clId="{DB2577FB-B31C-4DD4-9595-A5371C380780}" dt="2020-04-28T13:54:27.876" v="7963" actId="478"/>
          <ac:graphicFrameMkLst>
            <pc:docMk/>
            <pc:sldMk cId="3929595762" sldId="283"/>
            <ac:graphicFrameMk id="5" creationId="{22245154-8398-43EE-9012-5EF38E49668E}"/>
          </ac:graphicFrameMkLst>
        </pc:graphicFrameChg>
        <pc:graphicFrameChg chg="add mod modGraphic">
          <ac:chgData name="gojhchoi99@gmail.com" userId="7c3550ba10e1e361" providerId="LiveId" clId="{DB2577FB-B31C-4DD4-9595-A5371C380780}" dt="2020-04-28T13:55:27.725" v="7979" actId="1076"/>
          <ac:graphicFrameMkLst>
            <pc:docMk/>
            <pc:sldMk cId="3929595762" sldId="283"/>
            <ac:graphicFrameMk id="8" creationId="{D094C3B9-5207-4644-9286-6748CA202698}"/>
          </ac:graphicFrameMkLst>
        </pc:graphicFrameChg>
        <pc:graphicFrameChg chg="add mod modGraphic">
          <ac:chgData name="gojhchoi99@gmail.com" userId="7c3550ba10e1e361" providerId="LiveId" clId="{DB2577FB-B31C-4DD4-9595-A5371C380780}" dt="2020-04-28T13:57:49.516" v="8084"/>
          <ac:graphicFrameMkLst>
            <pc:docMk/>
            <pc:sldMk cId="3929595762" sldId="283"/>
            <ac:graphicFrameMk id="10" creationId="{27D9B020-816C-4B23-A2AF-66512B1F8225}"/>
          </ac:graphicFrameMkLst>
        </pc:graphicFrameChg>
        <pc:graphicFrameChg chg="add mod modGraphic">
          <ac:chgData name="gojhchoi99@gmail.com" userId="7c3550ba10e1e361" providerId="LiveId" clId="{DB2577FB-B31C-4DD4-9595-A5371C380780}" dt="2020-04-28T13:55:27.725" v="7979" actId="1076"/>
          <ac:graphicFrameMkLst>
            <pc:docMk/>
            <pc:sldMk cId="3929595762" sldId="283"/>
            <ac:graphicFrameMk id="14" creationId="{F91320BF-19D7-4675-8FA3-C2B10F03A8B3}"/>
          </ac:graphicFrameMkLst>
        </pc:graphicFrameChg>
        <pc:graphicFrameChg chg="add mod modGraphic">
          <ac:chgData name="gojhchoi99@gmail.com" userId="7c3550ba10e1e361" providerId="LiveId" clId="{DB2577FB-B31C-4DD4-9595-A5371C380780}" dt="2020-04-28T13:57:37.349" v="8072"/>
          <ac:graphicFrameMkLst>
            <pc:docMk/>
            <pc:sldMk cId="3929595762" sldId="283"/>
            <ac:graphicFrameMk id="15" creationId="{08373ACC-681A-49E7-ADA1-4C666CFD49D6}"/>
          </ac:graphicFrameMkLst>
        </pc:graphicFrameChg>
        <pc:graphicFrameChg chg="add mod">
          <ac:chgData name="gojhchoi99@gmail.com" userId="7c3550ba10e1e361" providerId="LiveId" clId="{DB2577FB-B31C-4DD4-9595-A5371C380780}" dt="2020-04-28T13:55:27.725" v="7979" actId="1076"/>
          <ac:graphicFrameMkLst>
            <pc:docMk/>
            <pc:sldMk cId="3929595762" sldId="283"/>
            <ac:graphicFrameMk id="19" creationId="{2608E6EC-85A8-48FE-920B-FA05E8EBBEF9}"/>
          </ac:graphicFrameMkLst>
        </pc:graphicFrameChg>
        <pc:graphicFrameChg chg="add mod modGraphic">
          <ac:chgData name="gojhchoi99@gmail.com" userId="7c3550ba10e1e361" providerId="LiveId" clId="{DB2577FB-B31C-4DD4-9595-A5371C380780}" dt="2020-04-28T13:57:41.106" v="8075"/>
          <ac:graphicFrameMkLst>
            <pc:docMk/>
            <pc:sldMk cId="3929595762" sldId="283"/>
            <ac:graphicFrameMk id="20" creationId="{A66B0D39-2CFA-448A-97D2-3DE8D948DE44}"/>
          </ac:graphicFrameMkLst>
        </pc:graphicFrameChg>
        <pc:graphicFrameChg chg="add mod modGraphic">
          <ac:chgData name="gojhchoi99@gmail.com" userId="7c3550ba10e1e361" providerId="LiveId" clId="{DB2577FB-B31C-4DD4-9595-A5371C380780}" dt="2020-04-28T13:56:46.548" v="8008"/>
          <ac:graphicFrameMkLst>
            <pc:docMk/>
            <pc:sldMk cId="3929595762" sldId="283"/>
            <ac:graphicFrameMk id="24" creationId="{2B355CEE-3C43-498C-BF3A-BD340B74A47C}"/>
          </ac:graphicFrameMkLst>
        </pc:graphicFrameChg>
        <pc:graphicFrameChg chg="add del mod">
          <ac:chgData name="gojhchoi99@gmail.com" userId="7c3550ba10e1e361" providerId="LiveId" clId="{DB2577FB-B31C-4DD4-9595-A5371C380780}" dt="2020-04-28T13:55:51.087" v="7982" actId="478"/>
          <ac:graphicFrameMkLst>
            <pc:docMk/>
            <pc:sldMk cId="3929595762" sldId="283"/>
            <ac:graphicFrameMk id="25" creationId="{B8D20E96-8744-4F85-99F4-66B270A096DD}"/>
          </ac:graphicFrameMkLst>
        </pc:graphicFrameChg>
        <pc:graphicFrameChg chg="add mod modGraphic">
          <ac:chgData name="gojhchoi99@gmail.com" userId="7c3550ba10e1e361" providerId="LiveId" clId="{DB2577FB-B31C-4DD4-9595-A5371C380780}" dt="2020-04-28T13:56:43.858" v="8004"/>
          <ac:graphicFrameMkLst>
            <pc:docMk/>
            <pc:sldMk cId="3929595762" sldId="283"/>
            <ac:graphicFrameMk id="27" creationId="{8A32B04D-E217-4798-817A-3EC54A6E5DCD}"/>
          </ac:graphicFrameMkLst>
        </pc:graphicFrameChg>
        <pc:graphicFrameChg chg="add del mod">
          <ac:chgData name="gojhchoi99@gmail.com" userId="7c3550ba10e1e361" providerId="LiveId" clId="{DB2577FB-B31C-4DD4-9595-A5371C380780}" dt="2020-04-28T13:55:51.087" v="7982" actId="478"/>
          <ac:graphicFrameMkLst>
            <pc:docMk/>
            <pc:sldMk cId="3929595762" sldId="283"/>
            <ac:graphicFrameMk id="28" creationId="{50B797AE-2069-47B8-8939-64A746C725D7}"/>
          </ac:graphicFrameMkLst>
        </pc:graphicFrameChg>
        <pc:graphicFrameChg chg="add mod modGraphic">
          <ac:chgData name="gojhchoi99@gmail.com" userId="7c3550ba10e1e361" providerId="LiveId" clId="{DB2577FB-B31C-4DD4-9595-A5371C380780}" dt="2020-04-28T13:57:47.484" v="8081"/>
          <ac:graphicFrameMkLst>
            <pc:docMk/>
            <pc:sldMk cId="3929595762" sldId="283"/>
            <ac:graphicFrameMk id="30" creationId="{1A7A3DB1-2388-46D5-9FFC-0F841AA68024}"/>
          </ac:graphicFrameMkLst>
        </pc:graphicFrameChg>
        <pc:graphicFrameChg chg="add del mod">
          <ac:chgData name="gojhchoi99@gmail.com" userId="7c3550ba10e1e361" providerId="LiveId" clId="{DB2577FB-B31C-4DD4-9595-A5371C380780}" dt="2020-04-28T13:55:51.087" v="7982" actId="478"/>
          <ac:graphicFrameMkLst>
            <pc:docMk/>
            <pc:sldMk cId="3929595762" sldId="283"/>
            <ac:graphicFrameMk id="31" creationId="{2EB92E02-E036-44F1-B1EE-4BB640EAB16F}"/>
          </ac:graphicFrameMkLst>
        </pc:graphicFrameChg>
        <pc:cxnChg chg="add del mod">
          <ac:chgData name="gojhchoi99@gmail.com" userId="7c3550ba10e1e361" providerId="LiveId" clId="{DB2577FB-B31C-4DD4-9595-A5371C380780}" dt="2020-04-28T13:59:39.895" v="8105" actId="11529"/>
          <ac:cxnSpMkLst>
            <pc:docMk/>
            <pc:sldMk cId="3929595762" sldId="283"/>
            <ac:cxnSpMk id="37" creationId="{618176E3-7B94-44CE-89F0-88740359001C}"/>
          </ac:cxnSpMkLst>
        </pc:cxnChg>
        <pc:cxnChg chg="add mod">
          <ac:chgData name="gojhchoi99@gmail.com" userId="7c3550ba10e1e361" providerId="LiveId" clId="{DB2577FB-B31C-4DD4-9595-A5371C380780}" dt="2020-04-28T14:02:26.524" v="8147" actId="1076"/>
          <ac:cxnSpMkLst>
            <pc:docMk/>
            <pc:sldMk cId="3929595762" sldId="283"/>
            <ac:cxnSpMk id="39" creationId="{E18BF584-2BDA-495A-A23A-9FDF6866B092}"/>
          </ac:cxnSpMkLst>
        </pc:cxnChg>
        <pc:cxnChg chg="add mod">
          <ac:chgData name="gojhchoi99@gmail.com" userId="7c3550ba10e1e361" providerId="LiveId" clId="{DB2577FB-B31C-4DD4-9595-A5371C380780}" dt="2020-04-28T14:03:59.935" v="8167" actId="1038"/>
          <ac:cxnSpMkLst>
            <pc:docMk/>
            <pc:sldMk cId="3929595762" sldId="283"/>
            <ac:cxnSpMk id="45" creationId="{DCEF21B1-5128-4CC8-A12E-6D7A8A0E6B1D}"/>
          </ac:cxnSpMkLst>
        </pc:cxnChg>
        <pc:cxnChg chg="add mod">
          <ac:chgData name="gojhchoi99@gmail.com" userId="7c3550ba10e1e361" providerId="LiveId" clId="{DB2577FB-B31C-4DD4-9595-A5371C380780}" dt="2020-04-28T14:04:46.405" v="8179" actId="14100"/>
          <ac:cxnSpMkLst>
            <pc:docMk/>
            <pc:sldMk cId="3929595762" sldId="283"/>
            <ac:cxnSpMk id="54" creationId="{4900A0D4-6193-4192-ABFB-09579372EA83}"/>
          </ac:cxnSpMkLst>
        </pc:cxnChg>
      </pc:sldChg>
      <pc:sldChg chg="addSp delSp modSp new ord modAnim">
        <pc:chgData name="gojhchoi99@gmail.com" userId="7c3550ba10e1e361" providerId="LiveId" clId="{DB2577FB-B31C-4DD4-9595-A5371C380780}" dt="2020-04-28T14:28:47.513" v="8371"/>
        <pc:sldMkLst>
          <pc:docMk/>
          <pc:sldMk cId="390992405" sldId="284"/>
        </pc:sldMkLst>
        <pc:spChg chg="add mod">
          <ac:chgData name="gojhchoi99@gmail.com" userId="7c3550ba10e1e361" providerId="LiveId" clId="{DB2577FB-B31C-4DD4-9595-A5371C380780}" dt="2020-04-28T14:19:57.286" v="8229"/>
          <ac:spMkLst>
            <pc:docMk/>
            <pc:sldMk cId="390992405" sldId="284"/>
            <ac:spMk id="2" creationId="{9587BF93-FE13-4A10-A08F-3083C1D4788B}"/>
          </ac:spMkLst>
        </pc:spChg>
        <pc:spChg chg="add mod">
          <ac:chgData name="gojhchoi99@gmail.com" userId="7c3550ba10e1e361" providerId="LiveId" clId="{DB2577FB-B31C-4DD4-9595-A5371C380780}" dt="2020-04-28T14:25:18.977" v="8346" actId="1076"/>
          <ac:spMkLst>
            <pc:docMk/>
            <pc:sldMk cId="390992405" sldId="284"/>
            <ac:spMk id="6" creationId="{200FC389-23C7-401A-9584-C0918A3B0058}"/>
          </ac:spMkLst>
        </pc:spChg>
        <pc:spChg chg="add">
          <ac:chgData name="gojhchoi99@gmail.com" userId="7c3550ba10e1e361" providerId="LiveId" clId="{DB2577FB-B31C-4DD4-9595-A5371C380780}" dt="2020-04-28T14:19:46.651" v="8209"/>
          <ac:spMkLst>
            <pc:docMk/>
            <pc:sldMk cId="390992405" sldId="284"/>
            <ac:spMk id="7" creationId="{C609F8C5-AD4A-4C2A-AD42-85BB1084B599}"/>
          </ac:spMkLst>
        </pc:spChg>
        <pc:spChg chg="add mod">
          <ac:chgData name="gojhchoi99@gmail.com" userId="7c3550ba10e1e361" providerId="LiveId" clId="{DB2577FB-B31C-4DD4-9595-A5371C380780}" dt="2020-04-28T14:25:51.228" v="8350" actId="1076"/>
          <ac:spMkLst>
            <pc:docMk/>
            <pc:sldMk cId="390992405" sldId="284"/>
            <ac:spMk id="9" creationId="{D234AB2E-2E75-4A76-AC83-9A4FFFB960AF}"/>
          </ac:spMkLst>
        </pc:spChg>
        <pc:spChg chg="add del mod">
          <ac:chgData name="gojhchoi99@gmail.com" userId="7c3550ba10e1e361" providerId="LiveId" clId="{DB2577FB-B31C-4DD4-9595-A5371C380780}" dt="2020-04-28T14:23:16.678" v="8254"/>
          <ac:spMkLst>
            <pc:docMk/>
            <pc:sldMk cId="390992405" sldId="284"/>
            <ac:spMk id="10" creationId="{48E5B313-6351-4B90-8827-1C9FF2BEB3E8}"/>
          </ac:spMkLst>
        </pc:spChg>
        <pc:spChg chg="add mod">
          <ac:chgData name="gojhchoi99@gmail.com" userId="7c3550ba10e1e361" providerId="LiveId" clId="{DB2577FB-B31C-4DD4-9595-A5371C380780}" dt="2020-04-28T14:25:51.228" v="8350" actId="1076"/>
          <ac:spMkLst>
            <pc:docMk/>
            <pc:sldMk cId="390992405" sldId="284"/>
            <ac:spMk id="12" creationId="{4AAF2DB3-93E0-433F-9896-6AA41303FC24}"/>
          </ac:spMkLst>
        </pc:spChg>
        <pc:spChg chg="add mod">
          <ac:chgData name="gojhchoi99@gmail.com" userId="7c3550ba10e1e361" providerId="LiveId" clId="{DB2577FB-B31C-4DD4-9595-A5371C380780}" dt="2020-04-28T14:25:51.228" v="8350" actId="1076"/>
          <ac:spMkLst>
            <pc:docMk/>
            <pc:sldMk cId="390992405" sldId="284"/>
            <ac:spMk id="14" creationId="{FAFBAB99-D84E-438D-B91D-892E8AA957DD}"/>
          </ac:spMkLst>
        </pc:spChg>
        <pc:spChg chg="add mod">
          <ac:chgData name="gojhchoi99@gmail.com" userId="7c3550ba10e1e361" providerId="LiveId" clId="{DB2577FB-B31C-4DD4-9595-A5371C380780}" dt="2020-04-28T14:25:51.228" v="8350" actId="1076"/>
          <ac:spMkLst>
            <pc:docMk/>
            <pc:sldMk cId="390992405" sldId="284"/>
            <ac:spMk id="16" creationId="{B8192601-7503-47FC-94E9-9BA408712DFB}"/>
          </ac:spMkLst>
        </pc:spChg>
        <pc:graphicFrameChg chg="add del">
          <ac:chgData name="gojhchoi99@gmail.com" userId="7c3550ba10e1e361" providerId="LiveId" clId="{DB2577FB-B31C-4DD4-9595-A5371C380780}" dt="2020-04-28T14:20:05.732" v="8230" actId="478"/>
          <ac:graphicFrameMkLst>
            <pc:docMk/>
            <pc:sldMk cId="390992405" sldId="284"/>
            <ac:graphicFrameMk id="3" creationId="{46A80DA5-3290-449C-A9C1-C181981057D1}"/>
          </ac:graphicFrameMkLst>
        </pc:graphicFrameChg>
        <pc:graphicFrameChg chg="add del">
          <ac:chgData name="gojhchoi99@gmail.com" userId="7c3550ba10e1e361" providerId="LiveId" clId="{DB2577FB-B31C-4DD4-9595-A5371C380780}" dt="2020-04-28T14:20:05.732" v="8230" actId="478"/>
          <ac:graphicFrameMkLst>
            <pc:docMk/>
            <pc:sldMk cId="390992405" sldId="284"/>
            <ac:graphicFrameMk id="4" creationId="{CAB7A96C-EA51-43E3-8E2D-6719B839FB76}"/>
          </ac:graphicFrameMkLst>
        </pc:graphicFrameChg>
        <pc:graphicFrameChg chg="add del">
          <ac:chgData name="gojhchoi99@gmail.com" userId="7c3550ba10e1e361" providerId="LiveId" clId="{DB2577FB-B31C-4DD4-9595-A5371C380780}" dt="2020-04-28T14:20:05.732" v="8230" actId="478"/>
          <ac:graphicFrameMkLst>
            <pc:docMk/>
            <pc:sldMk cId="390992405" sldId="284"/>
            <ac:graphicFrameMk id="5" creationId="{5AF40041-F5EB-48C7-94B8-7B4EC2979FE2}"/>
          </ac:graphicFrameMkLst>
        </pc:graphicFrameChg>
        <pc:graphicFrameChg chg="add mod modGraphic">
          <ac:chgData name="gojhchoi99@gmail.com" userId="7c3550ba10e1e361" providerId="LiveId" clId="{DB2577FB-B31C-4DD4-9595-A5371C380780}" dt="2020-04-28T14:25:51.228" v="8350" actId="1076"/>
          <ac:graphicFrameMkLst>
            <pc:docMk/>
            <pc:sldMk cId="390992405" sldId="284"/>
            <ac:graphicFrameMk id="8" creationId="{400FCAAE-FC02-46AA-890D-CA568E8984A0}"/>
          </ac:graphicFrameMkLst>
        </pc:graphicFrameChg>
        <pc:graphicFrameChg chg="add mod">
          <ac:chgData name="gojhchoi99@gmail.com" userId="7c3550ba10e1e361" providerId="LiveId" clId="{DB2577FB-B31C-4DD4-9595-A5371C380780}" dt="2020-04-28T14:25:51.228" v="8350" actId="1076"/>
          <ac:graphicFrameMkLst>
            <pc:docMk/>
            <pc:sldMk cId="390992405" sldId="284"/>
            <ac:graphicFrameMk id="11" creationId="{C1A8835B-081B-4F7B-BAF0-5389186E0631}"/>
          </ac:graphicFrameMkLst>
        </pc:graphicFrameChg>
        <pc:graphicFrameChg chg="add mod">
          <ac:chgData name="gojhchoi99@gmail.com" userId="7c3550ba10e1e361" providerId="LiveId" clId="{DB2577FB-B31C-4DD4-9595-A5371C380780}" dt="2020-04-28T14:25:51.228" v="8350" actId="1076"/>
          <ac:graphicFrameMkLst>
            <pc:docMk/>
            <pc:sldMk cId="390992405" sldId="284"/>
            <ac:graphicFrameMk id="13" creationId="{5F9BD1D2-1831-4692-886B-88FAD36C35E3}"/>
          </ac:graphicFrameMkLst>
        </pc:graphicFrameChg>
        <pc:graphicFrameChg chg="add mod">
          <ac:chgData name="gojhchoi99@gmail.com" userId="7c3550ba10e1e361" providerId="LiveId" clId="{DB2577FB-B31C-4DD4-9595-A5371C380780}" dt="2020-04-28T14:25:51.228" v="8350" actId="1076"/>
          <ac:graphicFrameMkLst>
            <pc:docMk/>
            <pc:sldMk cId="390992405" sldId="284"/>
            <ac:graphicFrameMk id="15" creationId="{B59DBF18-2F18-4D7F-9F60-D339021CC1FE}"/>
          </ac:graphicFrameMkLst>
        </pc:graphicFrameChg>
      </pc:sldChg>
      <pc:sldChg chg="addSp delSp modSp new del">
        <pc:chgData name="gojhchoi99@gmail.com" userId="7c3550ba10e1e361" providerId="LiveId" clId="{DB2577FB-B31C-4DD4-9595-A5371C380780}" dt="2020-04-28T14:33:19.839" v="8381" actId="680"/>
        <pc:sldMkLst>
          <pc:docMk/>
          <pc:sldMk cId="1265793831" sldId="285"/>
        </pc:sldMkLst>
        <pc:spChg chg="add del">
          <ac:chgData name="gojhchoi99@gmail.com" userId="7c3550ba10e1e361" providerId="LiveId" clId="{DB2577FB-B31C-4DD4-9595-A5371C380780}" dt="2020-04-28T14:33:18.963" v="8380"/>
          <ac:spMkLst>
            <pc:docMk/>
            <pc:sldMk cId="1265793831" sldId="285"/>
            <ac:spMk id="2" creationId="{09E79BF2-7055-44A0-ABCC-C28DDC2680F2}"/>
          </ac:spMkLst>
        </pc:spChg>
        <pc:spChg chg="add del">
          <ac:chgData name="gojhchoi99@gmail.com" userId="7c3550ba10e1e361" providerId="LiveId" clId="{DB2577FB-B31C-4DD4-9595-A5371C380780}" dt="2020-04-28T14:33:18.963" v="8380"/>
          <ac:spMkLst>
            <pc:docMk/>
            <pc:sldMk cId="1265793831" sldId="285"/>
            <ac:spMk id="3" creationId="{1AB4BE04-02F3-4EAC-9007-4805F9CCF76B}"/>
          </ac:spMkLst>
        </pc:spChg>
        <pc:spChg chg="add del mod">
          <ac:chgData name="gojhchoi99@gmail.com" userId="7c3550ba10e1e361" providerId="LiveId" clId="{DB2577FB-B31C-4DD4-9595-A5371C380780}" dt="2020-04-28T14:33:18.420" v="8379"/>
          <ac:spMkLst>
            <pc:docMk/>
            <pc:sldMk cId="1265793831" sldId="285"/>
            <ac:spMk id="4" creationId="{1D4D1F93-156E-4C2B-B8B4-88076899C70D}"/>
          </ac:spMkLst>
        </pc:spChg>
        <pc:spChg chg="add del">
          <ac:chgData name="gojhchoi99@gmail.com" userId="7c3550ba10e1e361" providerId="LiveId" clId="{DB2577FB-B31C-4DD4-9595-A5371C380780}" dt="2020-04-28T14:33:18.420" v="8379"/>
          <ac:spMkLst>
            <pc:docMk/>
            <pc:sldMk cId="1265793831" sldId="285"/>
            <ac:spMk id="5" creationId="{8B733DAC-8B1C-4486-9BAB-3005D499EEE0}"/>
          </ac:spMkLst>
        </pc:spChg>
        <pc:picChg chg="add del">
          <ac:chgData name="gojhchoi99@gmail.com" userId="7c3550ba10e1e361" providerId="LiveId" clId="{DB2577FB-B31C-4DD4-9595-A5371C380780}" dt="2020-04-28T14:33:18.420" v="8379"/>
          <ac:picMkLst>
            <pc:docMk/>
            <pc:sldMk cId="1265793831" sldId="285"/>
            <ac:picMk id="6" creationId="{471A8EF8-AC6B-4F2B-8516-EA2B1F87ED72}"/>
          </ac:picMkLst>
        </pc:picChg>
      </pc:sldChg>
      <pc:sldChg chg="addSp delSp modSp new add del">
        <pc:chgData name="gojhchoi99@gmail.com" userId="7c3550ba10e1e361" providerId="LiveId" clId="{DB2577FB-B31C-4DD4-9595-A5371C380780}" dt="2020-04-28T14:37:42.929" v="8409" actId="47"/>
        <pc:sldMkLst>
          <pc:docMk/>
          <pc:sldMk cId="3734411903" sldId="285"/>
        </pc:sldMkLst>
        <pc:spChg chg="del">
          <ac:chgData name="gojhchoi99@gmail.com" userId="7c3550ba10e1e361" providerId="LiveId" clId="{DB2577FB-B31C-4DD4-9595-A5371C380780}" dt="2020-04-28T14:33:26.988" v="8384"/>
          <ac:spMkLst>
            <pc:docMk/>
            <pc:sldMk cId="3734411903" sldId="285"/>
            <ac:spMk id="2" creationId="{82A8246C-0AF2-4731-B7FF-41123C1B3E9D}"/>
          </ac:spMkLst>
        </pc:spChg>
        <pc:spChg chg="del">
          <ac:chgData name="gojhchoi99@gmail.com" userId="7c3550ba10e1e361" providerId="LiveId" clId="{DB2577FB-B31C-4DD4-9595-A5371C380780}" dt="2020-04-28T14:33:26.988" v="8384"/>
          <ac:spMkLst>
            <pc:docMk/>
            <pc:sldMk cId="3734411903" sldId="285"/>
            <ac:spMk id="3" creationId="{C2B3D08D-B7F2-4B75-A553-F75F411807AD}"/>
          </ac:spMkLst>
        </pc:spChg>
        <pc:spChg chg="add del mod">
          <ac:chgData name="gojhchoi99@gmail.com" userId="7c3550ba10e1e361" providerId="LiveId" clId="{DB2577FB-B31C-4DD4-9595-A5371C380780}" dt="2020-04-28T14:33:55.201" v="8389" actId="478"/>
          <ac:spMkLst>
            <pc:docMk/>
            <pc:sldMk cId="3734411903" sldId="285"/>
            <ac:spMk id="4" creationId="{BB7C5B7D-7A28-4388-ADB6-288CD7652058}"/>
          </ac:spMkLst>
        </pc:spChg>
        <pc:spChg chg="add">
          <ac:chgData name="gojhchoi99@gmail.com" userId="7c3550ba10e1e361" providerId="LiveId" clId="{DB2577FB-B31C-4DD4-9595-A5371C380780}" dt="2020-04-28T14:33:28.495" v="8385"/>
          <ac:spMkLst>
            <pc:docMk/>
            <pc:sldMk cId="3734411903" sldId="285"/>
            <ac:spMk id="5" creationId="{1E499BC6-DC9E-40F1-AD6E-900A916FB33E}"/>
          </ac:spMkLst>
        </pc:spChg>
        <pc:spChg chg="add mod">
          <ac:chgData name="gojhchoi99@gmail.com" userId="7c3550ba10e1e361" providerId="LiveId" clId="{DB2577FB-B31C-4DD4-9595-A5371C380780}" dt="2020-04-28T14:34:11.979" v="8391" actId="27636"/>
          <ac:spMkLst>
            <pc:docMk/>
            <pc:sldMk cId="3734411903" sldId="285"/>
            <ac:spMk id="8" creationId="{63AB972D-66C4-465E-B50B-700E508D1FFA}"/>
          </ac:spMkLst>
        </pc:spChg>
        <pc:picChg chg="add">
          <ac:chgData name="gojhchoi99@gmail.com" userId="7c3550ba10e1e361" providerId="LiveId" clId="{DB2577FB-B31C-4DD4-9595-A5371C380780}" dt="2020-04-28T14:33:28.495" v="8385"/>
          <ac:picMkLst>
            <pc:docMk/>
            <pc:sldMk cId="3734411903" sldId="285"/>
            <ac:picMk id="6" creationId="{3D586A91-93EC-452A-B69D-A77981043D6C}"/>
          </ac:picMkLst>
        </pc:picChg>
        <pc:picChg chg="add del">
          <ac:chgData name="gojhchoi99@gmail.com" userId="7c3550ba10e1e361" providerId="LiveId" clId="{DB2577FB-B31C-4DD4-9595-A5371C380780}" dt="2020-04-28T14:33:48.411" v="8388" actId="478"/>
          <ac:picMkLst>
            <pc:docMk/>
            <pc:sldMk cId="3734411903" sldId="285"/>
            <ac:picMk id="7" creationId="{3E7763CC-75BF-461F-B8C8-572CBAB21766}"/>
          </ac:picMkLst>
        </pc:picChg>
      </pc:sldChg>
      <pc:sldMasterChg chg="modSldLayout">
        <pc:chgData name="gojhchoi99@gmail.com" userId="7c3550ba10e1e361" providerId="LiveId" clId="{DB2577FB-B31C-4DD4-9595-A5371C380780}" dt="2020-04-25T01:12:06.563" v="939"/>
        <pc:sldMasterMkLst>
          <pc:docMk/>
          <pc:sldMasterMk cId="1193118654" sldId="2147483662"/>
        </pc:sldMasterMkLst>
        <pc:sldLayoutChg chg="delSp">
          <pc:chgData name="gojhchoi99@gmail.com" userId="7c3550ba10e1e361" providerId="LiveId" clId="{DB2577FB-B31C-4DD4-9595-A5371C380780}" dt="2020-04-25T01:12:06.563" v="939"/>
          <pc:sldLayoutMkLst>
            <pc:docMk/>
            <pc:sldMasterMk cId="1193118654" sldId="2147483662"/>
            <pc:sldLayoutMk cId="894941313" sldId="2147483675"/>
          </pc:sldLayoutMkLst>
          <pc:spChg chg="del">
            <ac:chgData name="gojhchoi99@gmail.com" userId="7c3550ba10e1e361" providerId="LiveId" clId="{DB2577FB-B31C-4DD4-9595-A5371C380780}" dt="2020-04-25T01:12:06.563" v="939"/>
            <ac:spMkLst>
              <pc:docMk/>
              <pc:sldMasterMk cId="1193118654" sldId="2147483662"/>
              <pc:sldLayoutMk cId="894941313" sldId="2147483675"/>
              <ac:spMk id="89" creationId="{00000000-0000-0000-0000-000000000000}"/>
            </ac:spMkLst>
          </pc:spChg>
        </pc:sldLayoutChg>
      </pc:sldMasterChg>
    </pc:docChg>
  </pc:docChgLst>
  <pc:docChgLst>
    <pc:chgData name="gojhchoi99@gmail.com" userId="7c3550ba10e1e361" providerId="LiveId" clId="{FAD3D7B7-B847-40D3-B699-3F47C02F4311}"/>
    <pc:docChg chg="modSld">
      <pc:chgData name="gojhchoi99@gmail.com" userId="7c3550ba10e1e361" providerId="LiveId" clId="{FAD3D7B7-B847-40D3-B699-3F47C02F4311}" dt="2020-06-04T19:08:33.153" v="14" actId="20577"/>
      <pc:docMkLst>
        <pc:docMk/>
      </pc:docMkLst>
      <pc:sldChg chg="modSp mod">
        <pc:chgData name="gojhchoi99@gmail.com" userId="7c3550ba10e1e361" providerId="LiveId" clId="{FAD3D7B7-B847-40D3-B699-3F47C02F4311}" dt="2020-06-04T19:08:33.153" v="14" actId="20577"/>
        <pc:sldMkLst>
          <pc:docMk/>
          <pc:sldMk cId="2148221387" sldId="259"/>
        </pc:sldMkLst>
        <pc:spChg chg="mod">
          <ac:chgData name="gojhchoi99@gmail.com" userId="7c3550ba10e1e361" providerId="LiveId" clId="{FAD3D7B7-B847-40D3-B699-3F47C02F4311}" dt="2020-06-04T19:08:15.857" v="3" actId="20577"/>
          <ac:spMkLst>
            <pc:docMk/>
            <pc:sldMk cId="2148221387" sldId="259"/>
            <ac:spMk id="45" creationId="{FC3F4DA8-FFC0-4FD7-ACF9-EA76F254476C}"/>
          </ac:spMkLst>
        </pc:spChg>
        <pc:spChg chg="mod">
          <ac:chgData name="gojhchoi99@gmail.com" userId="7c3550ba10e1e361" providerId="LiveId" clId="{FAD3D7B7-B847-40D3-B699-3F47C02F4311}" dt="2020-06-04T19:08:22.638" v="5" actId="20577"/>
          <ac:spMkLst>
            <pc:docMk/>
            <pc:sldMk cId="2148221387" sldId="259"/>
            <ac:spMk id="46" creationId="{E9E32AB1-E1C7-42FF-95C5-A316C9731E61}"/>
          </ac:spMkLst>
        </pc:spChg>
        <pc:spChg chg="mod">
          <ac:chgData name="gojhchoi99@gmail.com" userId="7c3550ba10e1e361" providerId="LiveId" clId="{FAD3D7B7-B847-40D3-B699-3F47C02F4311}" dt="2020-06-04T19:08:25.357" v="7" actId="20577"/>
          <ac:spMkLst>
            <pc:docMk/>
            <pc:sldMk cId="2148221387" sldId="259"/>
            <ac:spMk id="47" creationId="{CD9A0D2C-1D6D-4D87-B8C6-CA0F302DAB45}"/>
          </ac:spMkLst>
        </pc:spChg>
        <pc:spChg chg="mod">
          <ac:chgData name="gojhchoi99@gmail.com" userId="7c3550ba10e1e361" providerId="LiveId" clId="{FAD3D7B7-B847-40D3-B699-3F47C02F4311}" dt="2020-06-04T19:08:30.391" v="11" actId="20577"/>
          <ac:spMkLst>
            <pc:docMk/>
            <pc:sldMk cId="2148221387" sldId="259"/>
            <ac:spMk id="48" creationId="{47A32831-0127-423C-8999-0CB618C44C55}"/>
          </ac:spMkLst>
        </pc:spChg>
        <pc:spChg chg="mod">
          <ac:chgData name="gojhchoi99@gmail.com" userId="7c3550ba10e1e361" providerId="LiveId" clId="{FAD3D7B7-B847-40D3-B699-3F47C02F4311}" dt="2020-06-04T19:08:33.153" v="14" actId="20577"/>
          <ac:spMkLst>
            <pc:docMk/>
            <pc:sldMk cId="2148221387" sldId="259"/>
            <ac:spMk id="49" creationId="{A8503B84-DE8E-4EEB-A499-34C7DF6A82EA}"/>
          </ac:spMkLst>
        </pc:spChg>
      </pc:sldChg>
      <pc:sldChg chg="modSp">
        <pc:chgData name="gojhchoi99@gmail.com" userId="7c3550ba10e1e361" providerId="LiveId" clId="{FAD3D7B7-B847-40D3-B699-3F47C02F4311}" dt="2020-05-28T02:56:19.514" v="1"/>
        <pc:sldMkLst>
          <pc:docMk/>
          <pc:sldMk cId="0" sldId="261"/>
        </pc:sldMkLst>
        <pc:picChg chg="mod">
          <ac:chgData name="gojhchoi99@gmail.com" userId="7c3550ba10e1e361" providerId="LiveId" clId="{FAD3D7B7-B847-40D3-B699-3F47C02F4311}" dt="2020-05-28T02:56:19.514" v="1"/>
          <ac:picMkLst>
            <pc:docMk/>
            <pc:sldMk cId="0" sldId="261"/>
            <ac:picMk id="3" creationId="{FDB48089-0DC7-47B8-95BE-6AF2C5307CB9}"/>
          </ac:picMkLst>
        </pc:picChg>
      </pc:sldChg>
      <pc:sldChg chg="modSp">
        <pc:chgData name="gojhchoi99@gmail.com" userId="7c3550ba10e1e361" providerId="LiveId" clId="{FAD3D7B7-B847-40D3-B699-3F47C02F4311}" dt="2020-05-02T01:42:06.592" v="0" actId="20577"/>
        <pc:sldMkLst>
          <pc:docMk/>
          <pc:sldMk cId="639976379" sldId="266"/>
        </pc:sldMkLst>
        <pc:spChg chg="mod">
          <ac:chgData name="gojhchoi99@gmail.com" userId="7c3550ba10e1e361" providerId="LiveId" clId="{FAD3D7B7-B847-40D3-B699-3F47C02F4311}" dt="2020-05-02T01:42:06.592" v="0" actId="20577"/>
          <ac:spMkLst>
            <pc:docMk/>
            <pc:sldMk cId="639976379" sldId="266"/>
            <ac:spMk id="6" creationId="{50796D28-7CA9-499E-AAD4-C4A31B6C2629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r>
              <a:rPr lang="ko-KR" altLang="en-US" dirty="0"/>
              <a:t>각 슬라이드 아래 </a:t>
            </a:r>
            <a:endParaRPr dirty="0"/>
          </a:p>
        </p:txBody>
      </p:sp>
      <p:sp>
        <p:nvSpPr>
          <p:cNvPr id="96" name="Google Shape;9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21</a:t>
            </a:fld>
            <a:endParaRPr lang="en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505735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ko-KR" altLang="en-US"/>
              <a:t>개구리가 우는 </a:t>
            </a:r>
            <a:r>
              <a:rPr lang="ko-KR" altLang="en-US" err="1"/>
              <a:t>소릿말을</a:t>
            </a:r>
            <a:r>
              <a:rPr lang="ko-KR" altLang="en-US"/>
              <a:t> 알려주세요</a:t>
            </a:r>
            <a:r>
              <a:rPr lang="en-US" altLang="ko-KR"/>
              <a:t>. (</a:t>
            </a:r>
            <a:r>
              <a:rPr lang="ko-KR" altLang="en-US"/>
              <a:t>개구리 </a:t>
            </a:r>
            <a:r>
              <a:rPr lang="en-US" altLang="ko-KR"/>
              <a:t>– </a:t>
            </a:r>
            <a:r>
              <a:rPr lang="ko-KR" altLang="en-US"/>
              <a:t>개굴개굴 </a:t>
            </a:r>
            <a:r>
              <a:rPr lang="en-US" altLang="ko-KR"/>
              <a:t>/ </a:t>
            </a:r>
            <a:r>
              <a:rPr lang="ko-KR" altLang="en-US"/>
              <a:t>병아리 </a:t>
            </a:r>
            <a:r>
              <a:rPr lang="en-US" altLang="ko-KR"/>
              <a:t>– </a:t>
            </a:r>
            <a:r>
              <a:rPr lang="ko-KR" altLang="en-US" err="1"/>
              <a:t>삐약삐약</a:t>
            </a:r>
            <a:r>
              <a:rPr lang="en-US" altLang="ko-KR"/>
              <a:t>…)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Char char="-"/>
              <a:tabLst/>
              <a:defRPr/>
            </a:pPr>
            <a:r>
              <a:rPr lang="ko-KR" altLang="en-US"/>
              <a:t>노래 가사에 맞춰 화면을 클릭하면 그림이 글자로 바뀝니다</a:t>
            </a:r>
            <a:r>
              <a:rPr lang="en-US" altLang="ko-KR"/>
              <a:t>. 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ko-KR" altLang="en-US"/>
              <a:t>노래를 들려주며 글자와 </a:t>
            </a:r>
            <a:r>
              <a:rPr lang="ko-KR" altLang="en-US" err="1"/>
              <a:t>대조시켜</a:t>
            </a:r>
            <a:r>
              <a:rPr lang="ko-KR" altLang="en-US"/>
              <a:t> 익숙해 지도록 해 주세요</a:t>
            </a:r>
            <a:r>
              <a:rPr lang="en-US" altLang="ko-KR"/>
              <a:t>.</a:t>
            </a:r>
          </a:p>
        </p:txBody>
      </p:sp>
      <p:sp>
        <p:nvSpPr>
          <p:cNvPr id="161" name="Google Shape;16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fld>
            <a:endParaRPr lang="en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295431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74be4f92b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74be4f92b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ko-KR" altLang="en-US" dirty="0"/>
              <a:t>아침마다 아이들과 인사하는 노래입니다</a:t>
            </a:r>
            <a:r>
              <a:rPr lang="en-US" altLang="ko-KR" dirty="0"/>
              <a:t>. </a:t>
            </a: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ko-KR" altLang="en-US" dirty="0"/>
              <a:t>화면을 클릭하시면 음악과 애니메이션 효과가 재생됩니다</a:t>
            </a:r>
            <a:r>
              <a:rPr lang="en-US" altLang="ko-KR" dirty="0"/>
              <a:t>. </a:t>
            </a: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74be4f92ba_0_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g74be4f92ba_0_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dirty="0"/>
              <a:t>첫 수업이므로 자음, 모음 노래에 익숙해 지도록 합니다. </a:t>
            </a:r>
            <a:endParaRPr dirty="0"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(매주 수업 시작 전에 함께 부를 노래 이므로, 충분히 배우게 해 주세요. 2 page 참고)</a:t>
            </a: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" altLang="ko-KR" dirty="0"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ko-KR" altLang="en-US" dirty="0"/>
              <a:t>매주 수업 전에 반복해서 보고 듣도록 해 줍니다</a:t>
            </a:r>
            <a:r>
              <a:rPr lang="en-US" altLang="ko-KR" dirty="0"/>
              <a:t>.</a:t>
            </a:r>
          </a:p>
          <a:p>
            <a:pPr marL="13970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altLang="ko-KR" dirty="0"/>
              <a:t>       (</a:t>
            </a:r>
            <a:r>
              <a:rPr lang="ko-KR" altLang="en-US" dirty="0"/>
              <a:t>링크를 눌러서 큰 화면으로 보고 익숙해지면 선별해서 들려줍니다</a:t>
            </a:r>
            <a:r>
              <a:rPr lang="en-US" altLang="ko-KR" dirty="0"/>
              <a:t>.)</a:t>
            </a:r>
            <a:endParaRPr lang="ko-KR" altLang="en-US" dirty="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ko-KR" altLang="en-US" dirty="0"/>
              <a:t>노래를 통해 자음과 모음에 익숙해 지도록 유도합니다</a:t>
            </a:r>
            <a:r>
              <a:rPr lang="en-US" altLang="ko-KR" dirty="0"/>
              <a:t>.</a:t>
            </a:r>
            <a:endParaRPr lang="ko-KR" altLang="en-US" dirty="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ko-KR" altLang="en-US" dirty="0"/>
              <a:t>다른 한글 노래 링크로 </a:t>
            </a:r>
            <a:r>
              <a:rPr lang="ko-KR" altLang="en-US" dirty="0" err="1"/>
              <a:t>대체하셔도</a:t>
            </a:r>
            <a:r>
              <a:rPr lang="ko-KR" altLang="en-US" dirty="0"/>
              <a:t> 좋습니다</a:t>
            </a:r>
            <a:r>
              <a:rPr lang="en-US" altLang="ko-KR" dirty="0"/>
              <a:t>.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lang="en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187498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가방</a:t>
            </a:r>
            <a:r>
              <a:rPr lang="en-US" altLang="ko-KR" dirty="0"/>
              <a:t>/</a:t>
            </a:r>
            <a:r>
              <a:rPr lang="ko-KR" altLang="en-US" dirty="0"/>
              <a:t>그네 입니다</a:t>
            </a:r>
            <a:r>
              <a:rPr lang="en-US" altLang="ko-KR"/>
              <a:t>. 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lang="en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207362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74be4f92ba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74be4f92ba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/>
              <a:t>ㄱ</a:t>
            </a:r>
            <a:r>
              <a:rPr lang="en-US" altLang="ko-KR"/>
              <a:t>,</a:t>
            </a:r>
            <a:r>
              <a:rPr lang="ko-KR" altLang="en-US"/>
              <a:t>가의 변형 한글을 배워봅니다</a:t>
            </a:r>
            <a:r>
              <a:rPr lang="en-US" altLang="ko-KR"/>
              <a:t>. 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17</a:t>
            </a:fld>
            <a:endParaRPr lang="en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141856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74be4f92ba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74be4f92ba_0_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실물 동화책이 있을 경우, 책을 직접 읽어 주셔도 됩니다. 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3805571-F3E2-40A1-A1F9-21DE7CA399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E7739E8C-72AB-4ED4-9070-382360175A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8A12387-0C4E-44F2-9EB5-86791D59A6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2DC2957-CDD2-4A48-BFF0-24F9930523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9A7E178-773D-4446-A593-EF71995B7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51370829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207791C-D20C-4E18-B29D-7E173F23E9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4FD2AD2E-6024-40D1-AABD-8E42302A48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7BE29AB-D844-4280-AD15-48C95072AC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4744CEEB-3D27-4ECB-8E0D-1EA9E201EE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E796EB7-634F-430D-9223-DD5F5384C5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253638266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DC98F995-A4E9-4F7E-A281-BABFA4B03B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0CFA00F3-9532-488F-81A1-E41CCAC920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4C7B5F0-AEFD-45AE-8ED8-8CCFB7298D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9BCA8FA5-4E47-46CF-9402-80D0BF80A0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C7945B3-F096-4218-8876-54862D962B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950747467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3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3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rtl="0"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1pPr>
            <a:lvl2pPr marL="914400" lvl="1" indent="-381000" rtl="0"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55600" rtl="0"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3pPr>
            <a:lvl4pPr marL="1828800" lvl="3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3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416705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4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700" cy="19764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9pPr>
          </a:lstStyle>
          <a:p>
            <a:endParaRPr/>
          </a:p>
        </p:txBody>
      </p:sp>
      <p:sp>
        <p:nvSpPr>
          <p:cNvPr id="91" name="Google Shape;91;p14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700" cy="16467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92" name="Google Shape;92;p14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5900" cy="49269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406400" rtl="0"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1pPr>
            <a:lvl2pPr marL="914400" lvl="1" indent="-381000" rtl="0"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55600" rtl="0"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3pPr>
            <a:lvl4pPr marL="1828800" lvl="3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3" name="Google Shape;93;p14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949413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5095D71-1CD6-4EDF-8C6F-F204B7BF55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B2ED54CC-0F92-4229-875E-9337DF1616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57FF854D-669A-461C-A07D-CE7CD5EA64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4F229A7-E6E7-4FFE-9D1F-3A0989A3DF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6EFE7AD-EDA1-4F44-B64D-375FC0BE5F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213031939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AB26A61-EE9C-44CA-88AC-5CCC25AB1E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0F35602-A61C-4471-96ED-CAD8DEA855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69E4CB9-2BDC-40B7-88D7-437DE574E5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F35196C-A3C1-4E59-BE07-C662C36F3F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764660A-7E8A-47FF-87F4-BBAF6211CF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467553847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D7ACD45-CFB3-4BF7-9BB9-E51648B192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41C65CA3-AC5A-4693-AD69-71F87696B1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65C072CD-1D9C-48DD-8A17-526EE3EC4C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D5AD14B4-F462-40C4-9AFC-456A2E7412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7D7E0E51-E066-4144-9D17-0A814E1189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6037135F-9620-4215-B86E-DC3952BFE8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488226566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BB10139-76C6-40F0-9A52-FDE0277CB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6C5486A-9FAF-40F5-9040-761BB9A205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24A4C429-FDDC-4F01-ADC5-B3C2C28068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00639BF5-C56D-4036-8C4B-9B9DFBB82C8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CED5085E-79A5-4F45-9BBA-16E854ED36F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82E919C0-B9A7-41CC-A053-79D0AE302E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E1E49834-89E1-4656-BADD-949D5E9483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4785B292-3378-4CD8-BAC7-CB1E1ABED4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132851266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B4E3007-126B-40FC-9672-06C8FE2EC3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1A49E675-C862-4007-B366-EA64C42A10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003559BD-F9B6-437A-A88C-225BCDEC64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85DEAB4B-3766-46FF-8E9A-55F222761C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688598761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6463F27D-8F3B-41BF-9B16-3A429FCA7D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A0409A5E-97CD-4368-9B99-5A7BAC874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B1B5A1C5-5691-4EA7-B1C0-5748986E30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30284855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7EE051A-E94B-4D35-826D-62CA67E114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DF484BB1-E47F-45C2-AB78-45093005C4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3ED498A7-CA2C-4859-B70F-3FC61E1EED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9FA661AB-9B0B-4DA9-9AEE-964DF7240B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C6400F8A-6EF2-49B3-B6A2-7D2BF8A3BF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F5C58726-73EB-4641-B956-24E28DBAE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414014667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5DE643F-291C-4CCE-84D0-8E292601A9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45CE60D3-8EBE-455B-B36B-D1108F104CF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AD0B5D32-2A94-4796-82A6-56CC70B93D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FD7F3071-613D-40D7-ADC2-44728D837A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F01B905D-EE5F-4E5B-A926-5CF75C5BB8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42C208A4-01AF-40B6-8A42-6899DC0838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205376798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FCE4C1C8-35F1-486D-8646-59DA80A7A3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71A65CA-AD14-4D09-BBB4-B8AA05AD3D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FF1A8AB-9CEE-43E5-82B1-6ACD9E37136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089B1B1-42B0-4CAF-A13D-AE867B6BEA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1901D83-F366-4F6F-9ACD-81658CC8C1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1931186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</p:sldLayoutIdLst>
  <p:hf sldNum="0"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NIPiIpJJGS0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EszBZScq5xY?list=PL0Xce52AoWX5VMxw_T5UYkH_T-qFyczkf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7" Type="http://schemas.openxmlformats.org/officeDocument/2006/relationships/hyperlink" Target="https://youtu.be/Hf7QO70sUZU" TargetMode="External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Hf7QO70sUZU?feature=oembed" TargetMode="External"/><Relationship Id="rId6" Type="http://schemas.openxmlformats.org/officeDocument/2006/relationships/image" Target="../media/image16.jpe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hyperlink" Target="https://youtu.be/Hf7QO70sUZU" TargetMode="External"/><Relationship Id="rId3" Type="http://schemas.openxmlformats.org/officeDocument/2006/relationships/hyperlink" Target="https://youtu.be/sI8bk7vqys0" TargetMode="External"/><Relationship Id="rId7" Type="http://schemas.openxmlformats.org/officeDocument/2006/relationships/hyperlink" Target="https://youtu.be/EszBZScq5xY?list=PL0Xce52AoWX5VMxw_T5UYkH_T-qFyczkf" TargetMode="External"/><Relationship Id="rId2" Type="http://schemas.openxmlformats.org/officeDocument/2006/relationships/hyperlink" Target="https://youtu.be/7JnWRyxz-rM" TargetMode="Externa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youtu.be/NIPiIpJJGS0" TargetMode="External"/><Relationship Id="rId5" Type="http://schemas.openxmlformats.org/officeDocument/2006/relationships/hyperlink" Target="https://youtu.be/A7JczAgrmII?list=PLvGNX68W6qsd96SkJBk5dJuXNZgMNYW06" TargetMode="External"/><Relationship Id="rId4" Type="http://schemas.openxmlformats.org/officeDocument/2006/relationships/hyperlink" Target="https://youtu.be/a0ybUSnMQew?list=PLvGNX68W6qsd96SkJBk5dJuXNZgMNYW06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2.xml"/><Relationship Id="rId1" Type="http://schemas.openxmlformats.org/officeDocument/2006/relationships/video" Target="https://www.youtube.com/embed/7JnWRyxz-rM?feature=oembed" TargetMode="External"/><Relationship Id="rId5" Type="http://schemas.openxmlformats.org/officeDocument/2006/relationships/hyperlink" Target="https://youtu.be/7JnWRyxz-rM" TargetMode="Externa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youtu.be/A7JczAgrmII?list=PLvGNX68W6qsd96SkJBk5dJuXNZgMNYW06" TargetMode="External"/><Relationship Id="rId5" Type="http://schemas.openxmlformats.org/officeDocument/2006/relationships/hyperlink" Target="https://youtu.be/a0ybUSnMQew?list=PLvGNX68W6qsd96SkJBk5dJuXNZgMNYW06" TargetMode="External"/><Relationship Id="rId4" Type="http://schemas.openxmlformats.org/officeDocument/2006/relationships/hyperlink" Target="https://youtu.be/sI8bk7vqys0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5"/>
          <p:cNvSpPr txBox="1">
            <a:spLocks noGrp="1"/>
          </p:cNvSpPr>
          <p:nvPr>
            <p:ph type="ctrTitle"/>
          </p:nvPr>
        </p:nvSpPr>
        <p:spPr>
          <a:xfrm>
            <a:off x="1004776" y="2769598"/>
            <a:ext cx="10182447" cy="3625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en" sz="5400"/>
              <a:t> </a:t>
            </a:r>
            <a:br>
              <a:rPr lang="en" sz="5400"/>
            </a:br>
            <a:br>
              <a:rPr lang="en" sz="5400"/>
            </a:br>
            <a:br>
              <a:rPr lang="en" sz="5400"/>
            </a:br>
            <a:r>
              <a:rPr lang="ko-KR" altLang="en-US" sz="5400"/>
              <a:t>재미동포</a:t>
            </a:r>
            <a:r>
              <a:rPr lang="en" sz="5400"/>
              <a:t>를 위한 한국어(영어권)</a:t>
            </a:r>
            <a:br>
              <a:rPr lang="en" sz="5400"/>
            </a:br>
            <a:r>
              <a:rPr lang="en" sz="5400"/>
              <a:t> </a:t>
            </a:r>
            <a:br>
              <a:rPr lang="en" sz="5400"/>
            </a:br>
            <a:r>
              <a:rPr lang="en" sz="5400"/>
              <a:t>유아유치반_1 </a:t>
            </a:r>
            <a:br>
              <a:rPr lang="en" sz="5400"/>
            </a:br>
            <a:endParaRPr sz="5400"/>
          </a:p>
        </p:txBody>
      </p:sp>
      <p:sp>
        <p:nvSpPr>
          <p:cNvPr id="100" name="Google Shape;100;p15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id="{62CAE9FB-D024-4DD7-B4F0-D298A2674F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3977" y="289733"/>
            <a:ext cx="2144046" cy="214404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CD38C726-B1A6-49BC-A65C-E5F03E5D0290}"/>
              </a:ext>
            </a:extLst>
          </p:cNvPr>
          <p:cNvSpPr/>
          <p:nvPr/>
        </p:nvSpPr>
        <p:spPr>
          <a:xfrm>
            <a:off x="560692" y="1547445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cap="none" spc="5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ㄱ</a:t>
            </a:r>
            <a:endParaRPr lang="en-US" altLang="ko-KR" sz="9600" b="1" cap="none" spc="5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0C723855-A5D9-4945-8D7F-4F8D5B57BB10}"/>
              </a:ext>
            </a:extLst>
          </p:cNvPr>
          <p:cNvSpPr/>
          <p:nvPr/>
        </p:nvSpPr>
        <p:spPr>
          <a:xfrm>
            <a:off x="2078066" y="1547445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ㄴ</a:t>
            </a:r>
            <a:endParaRPr lang="en-US" altLang="ko-KR" sz="9600" b="1" cap="none" spc="5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24062C20-1B02-445D-B4AD-2F738391C374}"/>
              </a:ext>
            </a:extLst>
          </p:cNvPr>
          <p:cNvSpPr/>
          <p:nvPr/>
        </p:nvSpPr>
        <p:spPr>
          <a:xfrm>
            <a:off x="3595440" y="1547445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ㄷ</a:t>
            </a:r>
            <a:endParaRPr lang="en-US" altLang="ko-KR" sz="9600" b="1" cap="none" spc="5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15C9996A-62E6-4D54-8DD6-ECE1FC9838CC}"/>
              </a:ext>
            </a:extLst>
          </p:cNvPr>
          <p:cNvSpPr/>
          <p:nvPr/>
        </p:nvSpPr>
        <p:spPr>
          <a:xfrm>
            <a:off x="5112814" y="1547445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cap="none" spc="5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ㄹ</a:t>
            </a:r>
            <a:endParaRPr lang="en-US" altLang="ko-KR" sz="9600" b="1" cap="none" spc="5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2AE68343-9BC5-4DB9-829D-5A0D7D8C932B}"/>
              </a:ext>
            </a:extLst>
          </p:cNvPr>
          <p:cNvSpPr/>
          <p:nvPr/>
        </p:nvSpPr>
        <p:spPr>
          <a:xfrm>
            <a:off x="560692" y="4063197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ㅇ</a:t>
            </a:r>
            <a:endParaRPr lang="en-US" altLang="ko-KR" sz="9600" b="1" cap="none" spc="5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10D8D631-174F-4815-8360-99CC5AD81F90}"/>
              </a:ext>
            </a:extLst>
          </p:cNvPr>
          <p:cNvSpPr/>
          <p:nvPr/>
        </p:nvSpPr>
        <p:spPr>
          <a:xfrm>
            <a:off x="2078066" y="4063197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ㅈ</a:t>
            </a:r>
            <a:endParaRPr lang="en-US" altLang="ko-KR" sz="9600" b="1" cap="none" spc="5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96684800-C3CC-4E71-BF97-1C2682D94349}"/>
              </a:ext>
            </a:extLst>
          </p:cNvPr>
          <p:cNvSpPr/>
          <p:nvPr/>
        </p:nvSpPr>
        <p:spPr>
          <a:xfrm>
            <a:off x="3595440" y="4063197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ㅊ</a:t>
            </a:r>
            <a:endParaRPr lang="en-US" altLang="ko-KR" sz="9600" b="1" cap="none" spc="5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AEF3AE4B-6E47-407D-BE76-9977F54F80C9}"/>
              </a:ext>
            </a:extLst>
          </p:cNvPr>
          <p:cNvSpPr/>
          <p:nvPr/>
        </p:nvSpPr>
        <p:spPr>
          <a:xfrm>
            <a:off x="5112814" y="4063197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cap="none" spc="5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ㅋ</a:t>
            </a:r>
            <a:endParaRPr lang="en-US" altLang="ko-KR" sz="9600" b="1" cap="none" spc="5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449226CE-C869-4C9B-BB48-23C8713A641D}"/>
              </a:ext>
            </a:extLst>
          </p:cNvPr>
          <p:cNvSpPr/>
          <p:nvPr/>
        </p:nvSpPr>
        <p:spPr>
          <a:xfrm>
            <a:off x="6534999" y="1547445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cap="none" spc="5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ㅁ</a:t>
            </a:r>
            <a:endParaRPr lang="en-US" altLang="ko-KR" sz="9600" b="1" cap="none" spc="5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77C5C741-E520-4800-B677-8AAAFCED14B2}"/>
              </a:ext>
            </a:extLst>
          </p:cNvPr>
          <p:cNvSpPr/>
          <p:nvPr/>
        </p:nvSpPr>
        <p:spPr>
          <a:xfrm>
            <a:off x="8052373" y="1547445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cap="none" spc="5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ㅂ</a:t>
            </a:r>
            <a:endParaRPr lang="en-US" altLang="ko-KR" sz="9600" b="1" cap="none" spc="5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394CE766-E6AB-47B3-AD28-3985304A5706}"/>
              </a:ext>
            </a:extLst>
          </p:cNvPr>
          <p:cNvSpPr/>
          <p:nvPr/>
        </p:nvSpPr>
        <p:spPr>
          <a:xfrm>
            <a:off x="9569747" y="1547445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ㅅ</a:t>
            </a:r>
            <a:endParaRPr lang="en-US" altLang="ko-KR" sz="9600" b="1" cap="none" spc="5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F0B5E557-67CD-484E-A985-8388B1F08F90}"/>
              </a:ext>
            </a:extLst>
          </p:cNvPr>
          <p:cNvSpPr/>
          <p:nvPr/>
        </p:nvSpPr>
        <p:spPr>
          <a:xfrm>
            <a:off x="6534999" y="4063197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ㅌ</a:t>
            </a:r>
            <a:endParaRPr lang="en-US" altLang="ko-KR" sz="9600" b="1" cap="none" spc="5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C262E15E-EB8F-4F09-896A-0B8F43DE7794}"/>
              </a:ext>
            </a:extLst>
          </p:cNvPr>
          <p:cNvSpPr/>
          <p:nvPr/>
        </p:nvSpPr>
        <p:spPr>
          <a:xfrm>
            <a:off x="8052373" y="4063197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ㅍ</a:t>
            </a:r>
            <a:endParaRPr lang="en-US" altLang="ko-KR" sz="9600" b="1" cap="none" spc="5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02B318BA-A886-42CE-B213-DB22B5F31EF8}"/>
              </a:ext>
            </a:extLst>
          </p:cNvPr>
          <p:cNvSpPr/>
          <p:nvPr/>
        </p:nvSpPr>
        <p:spPr>
          <a:xfrm>
            <a:off x="9569747" y="4063197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ㅎ</a:t>
            </a:r>
            <a:endParaRPr lang="en-US" altLang="ko-KR" sz="9600" b="1" cap="none" spc="5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7" name="Google Shape;107;p16">
            <a:extLst>
              <a:ext uri="{FF2B5EF4-FFF2-40B4-BE49-F238E27FC236}">
                <a16:creationId xmlns:a16="http://schemas.microsoft.com/office/drawing/2014/main" id="{69D0F37A-F539-4718-A497-DC7B68C0602E}"/>
              </a:ext>
            </a:extLst>
          </p:cNvPr>
          <p:cNvSpPr txBox="1"/>
          <p:nvPr/>
        </p:nvSpPr>
        <p:spPr>
          <a:xfrm>
            <a:off x="4701" y="6183000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ko-KR" altLang="en-US" sz="1200" b="1" i="0" u="none" strike="noStrike" cap="none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ko-KR" altLang="en-US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altLang="ko-KR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(NAKS)</a:t>
            </a:r>
            <a:endParaRPr lang="ko-KR" altLang="en-US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-US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lang="en-US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56520637-BAC8-4BE1-A4A8-0719F1CFBF38}"/>
              </a:ext>
            </a:extLst>
          </p:cNvPr>
          <p:cNvSpPr/>
          <p:nvPr/>
        </p:nvSpPr>
        <p:spPr>
          <a:xfrm>
            <a:off x="1010415" y="1269781"/>
            <a:ext cx="686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ko-KR" sz="2800" b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1</a:t>
            </a: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EE184FD3-2887-49DF-914A-49A486D25204}"/>
              </a:ext>
            </a:extLst>
          </p:cNvPr>
          <p:cNvSpPr/>
          <p:nvPr/>
        </p:nvSpPr>
        <p:spPr>
          <a:xfrm>
            <a:off x="2505428" y="1289447"/>
            <a:ext cx="686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ko-KR" sz="2800" b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2</a:t>
            </a: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04FC7F90-369B-400A-A2A8-AC1D8FAA63A9}"/>
              </a:ext>
            </a:extLst>
          </p:cNvPr>
          <p:cNvSpPr/>
          <p:nvPr/>
        </p:nvSpPr>
        <p:spPr>
          <a:xfrm>
            <a:off x="4032580" y="1269781"/>
            <a:ext cx="686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ko-KR" sz="2800" b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3</a:t>
            </a: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D51B0624-3A89-459A-BF93-CC919D09DA8E}"/>
              </a:ext>
            </a:extLst>
          </p:cNvPr>
          <p:cNvSpPr/>
          <p:nvPr/>
        </p:nvSpPr>
        <p:spPr>
          <a:xfrm>
            <a:off x="5469781" y="1269781"/>
            <a:ext cx="686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ko-KR" sz="2800" b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4</a:t>
            </a: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7ED57347-14E2-460D-9694-911BA7AE9B4D}"/>
              </a:ext>
            </a:extLst>
          </p:cNvPr>
          <p:cNvSpPr/>
          <p:nvPr/>
        </p:nvSpPr>
        <p:spPr>
          <a:xfrm>
            <a:off x="6894669" y="1269781"/>
            <a:ext cx="686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ko-KR" sz="2800" b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5</a:t>
            </a: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74436BA5-550D-4BE5-A332-4454CF7EAF56}"/>
              </a:ext>
            </a:extLst>
          </p:cNvPr>
          <p:cNvSpPr/>
          <p:nvPr/>
        </p:nvSpPr>
        <p:spPr>
          <a:xfrm>
            <a:off x="8434571" y="1269781"/>
            <a:ext cx="686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ko-KR" sz="2800" b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6</a:t>
            </a: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00B28150-22FC-4341-8254-94DEB080138E}"/>
              </a:ext>
            </a:extLst>
          </p:cNvPr>
          <p:cNvSpPr/>
          <p:nvPr/>
        </p:nvSpPr>
        <p:spPr>
          <a:xfrm>
            <a:off x="9950539" y="1269781"/>
            <a:ext cx="686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ko-KR" sz="2800" b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7</a:t>
            </a:r>
          </a:p>
        </p:txBody>
      </p: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DBEAC4E9-8376-4717-9641-B7FFC609335D}"/>
              </a:ext>
            </a:extLst>
          </p:cNvPr>
          <p:cNvGrpSpPr/>
          <p:nvPr/>
        </p:nvGrpSpPr>
        <p:grpSpPr>
          <a:xfrm>
            <a:off x="988613" y="3686058"/>
            <a:ext cx="9626981" cy="549108"/>
            <a:chOff x="1233577" y="1488896"/>
            <a:chExt cx="9626981" cy="549108"/>
          </a:xfrm>
        </p:grpSpPr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E18D3F17-672A-4F51-BCD8-2E3103957CE6}"/>
                </a:ext>
              </a:extLst>
            </p:cNvPr>
            <p:cNvSpPr/>
            <p:nvPr/>
          </p:nvSpPr>
          <p:spPr>
            <a:xfrm>
              <a:off x="1233577" y="1514784"/>
              <a:ext cx="68685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altLang="ko-KR" sz="2800" b="1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</a:rPr>
                <a:t>8</a:t>
              </a:r>
            </a:p>
          </p:txBody>
        </p:sp>
        <p:sp>
          <p:nvSpPr>
            <p:cNvPr id="27" name="직사각형 26">
              <a:extLst>
                <a:ext uri="{FF2B5EF4-FFF2-40B4-BE49-F238E27FC236}">
                  <a16:creationId xmlns:a16="http://schemas.microsoft.com/office/drawing/2014/main" id="{9044D90E-4E81-4EC7-89F3-FF5CFAB972D1}"/>
                </a:ext>
              </a:extLst>
            </p:cNvPr>
            <p:cNvSpPr/>
            <p:nvPr/>
          </p:nvSpPr>
          <p:spPr>
            <a:xfrm>
              <a:off x="2749545" y="1488896"/>
              <a:ext cx="68685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altLang="ko-KR" sz="2800" b="1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</a:rPr>
                <a:t>9</a:t>
              </a:r>
            </a:p>
          </p:txBody>
        </p:sp>
        <p:sp>
          <p:nvSpPr>
            <p:cNvPr id="28" name="직사각형 27">
              <a:extLst>
                <a:ext uri="{FF2B5EF4-FFF2-40B4-BE49-F238E27FC236}">
                  <a16:creationId xmlns:a16="http://schemas.microsoft.com/office/drawing/2014/main" id="{37F089C1-88F3-40F6-9BB6-6AA842D6960F}"/>
                </a:ext>
              </a:extLst>
            </p:cNvPr>
            <p:cNvSpPr/>
            <p:nvPr/>
          </p:nvSpPr>
          <p:spPr>
            <a:xfrm>
              <a:off x="4255742" y="1514784"/>
              <a:ext cx="68685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altLang="ko-KR" sz="2800" b="1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</a:rPr>
                <a:t>10</a:t>
              </a:r>
            </a:p>
          </p:txBody>
        </p:sp>
        <p:sp>
          <p:nvSpPr>
            <p:cNvPr id="29" name="직사각형 28">
              <a:extLst>
                <a:ext uri="{FF2B5EF4-FFF2-40B4-BE49-F238E27FC236}">
                  <a16:creationId xmlns:a16="http://schemas.microsoft.com/office/drawing/2014/main" id="{1BA6CE42-93A7-4F93-A0ED-48D4577A3E9F}"/>
                </a:ext>
              </a:extLst>
            </p:cNvPr>
            <p:cNvSpPr/>
            <p:nvPr/>
          </p:nvSpPr>
          <p:spPr>
            <a:xfrm>
              <a:off x="5692943" y="1514784"/>
              <a:ext cx="68685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altLang="ko-KR" sz="2800" b="1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</a:rPr>
                <a:t>11</a:t>
              </a:r>
            </a:p>
          </p:txBody>
        </p:sp>
        <p:sp>
          <p:nvSpPr>
            <p:cNvPr id="30" name="직사각형 29">
              <a:extLst>
                <a:ext uri="{FF2B5EF4-FFF2-40B4-BE49-F238E27FC236}">
                  <a16:creationId xmlns:a16="http://schemas.microsoft.com/office/drawing/2014/main" id="{B4987E1C-AEC4-41EB-9C55-1B3E824FF88E}"/>
                </a:ext>
              </a:extLst>
            </p:cNvPr>
            <p:cNvSpPr/>
            <p:nvPr/>
          </p:nvSpPr>
          <p:spPr>
            <a:xfrm>
              <a:off x="7117831" y="1514784"/>
              <a:ext cx="68685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altLang="ko-KR" sz="2800" b="1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</a:rPr>
                <a:t>12</a:t>
              </a:r>
            </a:p>
          </p:txBody>
        </p:sp>
        <p:sp>
          <p:nvSpPr>
            <p:cNvPr id="31" name="직사각형 30">
              <a:extLst>
                <a:ext uri="{FF2B5EF4-FFF2-40B4-BE49-F238E27FC236}">
                  <a16:creationId xmlns:a16="http://schemas.microsoft.com/office/drawing/2014/main" id="{9921F0F9-B107-41F5-BC50-905477C8A928}"/>
                </a:ext>
              </a:extLst>
            </p:cNvPr>
            <p:cNvSpPr/>
            <p:nvPr/>
          </p:nvSpPr>
          <p:spPr>
            <a:xfrm>
              <a:off x="8657733" y="1514784"/>
              <a:ext cx="68685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altLang="ko-KR" sz="2800" b="1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</a:rPr>
                <a:t>13</a:t>
              </a:r>
            </a:p>
          </p:txBody>
        </p:sp>
        <p:sp>
          <p:nvSpPr>
            <p:cNvPr id="32" name="직사각형 31">
              <a:extLst>
                <a:ext uri="{FF2B5EF4-FFF2-40B4-BE49-F238E27FC236}">
                  <a16:creationId xmlns:a16="http://schemas.microsoft.com/office/drawing/2014/main" id="{50A1B31C-5B36-4198-B33B-C8667542FC6C}"/>
                </a:ext>
              </a:extLst>
            </p:cNvPr>
            <p:cNvSpPr/>
            <p:nvPr/>
          </p:nvSpPr>
          <p:spPr>
            <a:xfrm>
              <a:off x="10173701" y="1514784"/>
              <a:ext cx="68685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altLang="ko-KR" sz="2800" b="1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</a:rPr>
                <a:t>14</a:t>
              </a:r>
            </a:p>
          </p:txBody>
        </p:sp>
      </p:grp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2B33FCBC-A686-497C-A1E7-4C4F1C546670}"/>
              </a:ext>
            </a:extLst>
          </p:cNvPr>
          <p:cNvSpPr/>
          <p:nvPr/>
        </p:nvSpPr>
        <p:spPr>
          <a:xfrm>
            <a:off x="-206963" y="703317"/>
            <a:ext cx="2755883" cy="31700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20000" b="1" cap="none" spc="5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ㄱ</a:t>
            </a:r>
            <a:endParaRPr lang="en-US" altLang="ko-KR" sz="20000" b="1" cap="none" spc="50">
              <a:ln w="9525" cmpd="sng">
                <a:solidFill>
                  <a:schemeClr val="accent1"/>
                </a:solidFill>
                <a:prstDash val="solid"/>
              </a:ln>
              <a:solidFill>
                <a:srgbClr val="FF00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852C59EE-154B-4874-9E1D-769DC44201D8}"/>
              </a:ext>
            </a:extLst>
          </p:cNvPr>
          <p:cNvSpPr/>
          <p:nvPr/>
        </p:nvSpPr>
        <p:spPr>
          <a:xfrm>
            <a:off x="198121" y="224737"/>
            <a:ext cx="287610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2400" b="1" spc="5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[ </a:t>
            </a:r>
            <a:r>
              <a:rPr lang="ko-KR" altLang="en-US" sz="2400" b="1" spc="5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오늘의</a:t>
            </a:r>
            <a:r>
              <a:rPr lang="en-US" altLang="ko-KR" sz="2400" b="1" spc="5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ko-KR" altLang="en-US" sz="2400" b="1" spc="5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한글자음</a:t>
            </a:r>
            <a:r>
              <a:rPr lang="ko-KR" altLang="en-US" sz="2400" b="1" spc="5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altLang="ko-KR" sz="2400" b="1" spc="5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]</a:t>
            </a: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F4B56352-D3D5-418C-8901-0F5D381286EC}"/>
              </a:ext>
            </a:extLst>
          </p:cNvPr>
          <p:cNvSpPr/>
          <p:nvPr/>
        </p:nvSpPr>
        <p:spPr>
          <a:xfrm>
            <a:off x="5117716" y="4091649"/>
            <a:ext cx="173316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3200" b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[</a:t>
            </a:r>
            <a:r>
              <a:rPr lang="ko-KR" altLang="en-US" sz="3200" b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기 역 </a:t>
            </a:r>
            <a:r>
              <a:rPr lang="en-US" altLang="ko-KR" sz="3200" b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328394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125E-6 3.7037E-6 L 3.125E-6 -0.07223 " pathEditMode="relative" rAng="0" ptsTypes="AA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95833E-6 3.7037E-6 L 3.95833E-6 -0.07223 " pathEditMode="relative" rAng="0" ptsTypes="AA">
                                      <p:cBhvr>
                                        <p:cTn id="1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79167E-6 3.7037E-6 L 4.79167E-6 -0.07223 " pathEditMode="relative" rAng="0" ptsTypes="AA">
                                      <p:cBhvr>
                                        <p:cTn id="2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4.375E-6 3.7037E-6 L -4.375E-6 -0.07223 " pathEditMode="relative" rAng="0" ptsTypes="AA">
                                      <p:cBhvr>
                                        <p:cTn id="2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8.33333E-7 3.7037E-6 L -8.33333E-7 -0.07223 " pathEditMode="relative" rAng="0" ptsTypes="AA">
                                      <p:cBhvr>
                                        <p:cTn id="3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3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1.11022E-16 3.7037E-6 L 1.11022E-16 -0.07223 " pathEditMode="relative" rAng="0" ptsTypes="AA">
                                      <p:cBhvr>
                                        <p:cTn id="4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4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8.33333E-7 3.7037E-6 L 8.33333E-7 -0.07223 " pathEditMode="relative" rAng="0" ptsTypes="AA">
                                      <p:cBhvr>
                                        <p:cTn id="4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4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5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500"/>
                            </p:stCondLst>
                            <p:childTnLst>
                              <p:par>
                                <p:cTn id="54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125E-6 -2.96296E-6 L 3.125E-6 -0.07222 " pathEditMode="relative" rAng="0" ptsTypes="AA">
                                      <p:cBhvr>
                                        <p:cTn id="5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5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5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000"/>
                            </p:stCondLst>
                            <p:childTnLst>
                              <p:par>
                                <p:cTn id="61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95833E-6 -2.96296E-6 L 3.95833E-6 -0.07222 " pathEditMode="relative" rAng="0" ptsTypes="AA">
                                      <p:cBhvr>
                                        <p:cTn id="6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6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6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500"/>
                            </p:stCondLst>
                            <p:childTnLst>
                              <p:par>
                                <p:cTn id="68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79167E-6 -2.96296E-6 L 4.79167E-6 -0.07222 " pathEditMode="relative" rAng="0" ptsTypes="AA">
                                      <p:cBhvr>
                                        <p:cTn id="6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7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0"/>
                            </p:stCondLst>
                            <p:childTnLst>
                              <p:par>
                                <p:cTn id="75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4.375E-6 -2.96296E-6 L -4.375E-6 -0.07222 " pathEditMode="relative" rAng="0" ptsTypes="AA">
                                      <p:cBhvr>
                                        <p:cTn id="7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8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500"/>
                            </p:stCondLst>
                            <p:childTnLst>
                              <p:par>
                                <p:cTn id="82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8.33333E-7 -2.96296E-6 L -8.33333E-7 -0.07222 " pathEditMode="relative" rAng="0" ptsTypes="AA">
                                      <p:cBhvr>
                                        <p:cTn id="8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8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8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6000"/>
                            </p:stCondLst>
                            <p:childTnLst>
                              <p:par>
                                <p:cTn id="89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1.11022E-16 -2.96296E-6 L 1.11022E-16 -0.07222 " pathEditMode="relative" rAng="0" ptsTypes="AA">
                                      <p:cBhvr>
                                        <p:cTn id="9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9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9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6500"/>
                            </p:stCondLst>
                            <p:childTnLst>
                              <p:par>
                                <p:cTn id="96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8.33333E-7 -2.96296E-6 L 8.33333E-7 -0.07222 " pathEditMode="relative" rAng="0" ptsTypes="AA">
                                      <p:cBhvr>
                                        <p:cTn id="9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9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7000"/>
                            </p:stCondLst>
                            <p:childTnLst>
                              <p:par>
                                <p:cTn id="103" presetID="2" presetClass="exit" presetSubtype="4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04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08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1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1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2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2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2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3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3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4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4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4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5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5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8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9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2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3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6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7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0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1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4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5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7500"/>
                            </p:stCondLst>
                            <p:childTnLst>
                              <p:par>
                                <p:cTn id="188" presetID="53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8000"/>
                            </p:stCondLst>
                            <p:childTnLst>
                              <p:par>
                                <p:cTn id="194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4.81481E-6 L 0.39284 0.14862 " pathEditMode="relative" rAng="0" ptsTypes="AA">
                                      <p:cBhvr>
                                        <p:cTn id="195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635" y="74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10000"/>
                            </p:stCondLst>
                            <p:childTnLst>
                              <p:par>
                                <p:cTn id="19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4" grpId="0"/>
      <p:bldP spid="4" grpId="1"/>
      <p:bldP spid="5" grpId="0"/>
      <p:bldP spid="5" grpId="1"/>
      <p:bldP spid="6" grpId="0"/>
      <p:bldP spid="6" grpId="1"/>
      <p:bldP spid="7" grpId="0"/>
      <p:bldP spid="7" grpId="1"/>
      <p:bldP spid="8" grpId="0"/>
      <p:bldP spid="8" grpId="1"/>
      <p:bldP spid="9" grpId="0"/>
      <p:bldP spid="9" grpId="1"/>
      <p:bldP spid="10" grpId="0"/>
      <p:bldP spid="10" grpId="1"/>
      <p:bldP spid="11" grpId="0"/>
      <p:bldP spid="11" grpId="1"/>
      <p:bldP spid="12" grpId="0"/>
      <p:bldP spid="12" grpId="1"/>
      <p:bldP spid="13" grpId="0"/>
      <p:bldP spid="13" grpId="1"/>
      <p:bldP spid="14" grpId="0"/>
      <p:bldP spid="14" grpId="1"/>
      <p:bldP spid="15" grpId="0"/>
      <p:bldP spid="15" grpId="1"/>
      <p:bldP spid="16" grpId="0"/>
      <p:bldP spid="16" grpId="1"/>
      <p:bldP spid="19" grpId="0"/>
      <p:bldP spid="20" grpId="0"/>
      <p:bldP spid="21" grpId="0"/>
      <p:bldP spid="22" grpId="0"/>
      <p:bldP spid="23" grpId="0"/>
      <p:bldP spid="24" grpId="0"/>
      <p:bldP spid="33" grpId="0"/>
      <p:bldP spid="33" grpId="1"/>
      <p:bldP spid="3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7"/>
          <p:cNvSpPr txBox="1"/>
          <p:nvPr/>
        </p:nvSpPr>
        <p:spPr>
          <a:xfrm>
            <a:off x="659763" y="467700"/>
            <a:ext cx="4869600" cy="527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3300">
                <a:solidFill>
                  <a:srgbClr val="FF0000"/>
                </a:solidFill>
              </a:rPr>
              <a:t>ㄱ</a:t>
            </a:r>
            <a:endParaRPr sz="33300">
              <a:solidFill>
                <a:srgbClr val="FF0000"/>
              </a:solidFill>
            </a:endParaRPr>
          </a:p>
        </p:txBody>
      </p:sp>
      <p:sp>
        <p:nvSpPr>
          <p:cNvPr id="113" name="Google Shape;113;p17"/>
          <p:cNvSpPr txBox="1"/>
          <p:nvPr/>
        </p:nvSpPr>
        <p:spPr>
          <a:xfrm>
            <a:off x="6031129" y="827700"/>
            <a:ext cx="5501100" cy="516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3300">
                <a:solidFill>
                  <a:srgbClr val="0000FF"/>
                </a:solidFill>
              </a:rPr>
              <a:t>가</a:t>
            </a:r>
            <a:endParaRPr sz="33300">
              <a:solidFill>
                <a:srgbClr val="0000FF"/>
              </a:solidFill>
            </a:endParaRPr>
          </a:p>
        </p:txBody>
      </p:sp>
      <p:sp>
        <p:nvSpPr>
          <p:cNvPr id="114" name="Google Shape;114;p17"/>
          <p:cNvSpPr txBox="1"/>
          <p:nvPr/>
        </p:nvSpPr>
        <p:spPr>
          <a:xfrm>
            <a:off x="0" y="6182943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" name="직선 화살표 연결선 5">
            <a:extLst>
              <a:ext uri="{FF2B5EF4-FFF2-40B4-BE49-F238E27FC236}">
                <a16:creationId xmlns:a16="http://schemas.microsoft.com/office/drawing/2014/main" id="{68957535-9D29-4E94-9A0C-58CC15B16F2B}"/>
              </a:ext>
            </a:extLst>
          </p:cNvPr>
          <p:cNvCxnSpPr>
            <a:cxnSpLocks/>
          </p:cNvCxnSpPr>
          <p:nvPr/>
        </p:nvCxnSpPr>
        <p:spPr>
          <a:xfrm>
            <a:off x="3953435" y="2418737"/>
            <a:ext cx="0" cy="1830534"/>
          </a:xfrm>
          <a:prstGeom prst="straightConnector1">
            <a:avLst/>
          </a:prstGeom>
          <a:ln w="57150">
            <a:solidFill>
              <a:schemeClr val="bg1">
                <a:lumMod val="8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48F1B03B-AF0E-483E-910C-1DFDA37995F3}"/>
              </a:ext>
            </a:extLst>
          </p:cNvPr>
          <p:cNvCxnSpPr>
            <a:cxnSpLocks/>
          </p:cNvCxnSpPr>
          <p:nvPr/>
        </p:nvCxnSpPr>
        <p:spPr>
          <a:xfrm>
            <a:off x="1540564" y="2418737"/>
            <a:ext cx="2466659" cy="0"/>
          </a:xfrm>
          <a:prstGeom prst="line">
            <a:avLst/>
          </a:prstGeom>
          <a:ln w="57150">
            <a:solidFill>
              <a:schemeClr val="bg1">
                <a:lumMod val="8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E9BE49A9-4955-4F38-8F3D-4FF502E41281}"/>
              </a:ext>
            </a:extLst>
          </p:cNvPr>
          <p:cNvSpPr/>
          <p:nvPr/>
        </p:nvSpPr>
        <p:spPr>
          <a:xfrm>
            <a:off x="4272218" y="3804865"/>
            <a:ext cx="365967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ko-KR" sz="3200"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</a:p>
        </p:txBody>
      </p:sp>
      <p:cxnSp>
        <p:nvCxnSpPr>
          <p:cNvPr id="13" name="직선 연결선 12">
            <a:extLst>
              <a:ext uri="{FF2B5EF4-FFF2-40B4-BE49-F238E27FC236}">
                <a16:creationId xmlns:a16="http://schemas.microsoft.com/office/drawing/2014/main" id="{BC365B72-ECCC-4A5C-B58B-D12DCEAF44D5}"/>
              </a:ext>
            </a:extLst>
          </p:cNvPr>
          <p:cNvCxnSpPr>
            <a:cxnSpLocks/>
          </p:cNvCxnSpPr>
          <p:nvPr/>
        </p:nvCxnSpPr>
        <p:spPr>
          <a:xfrm>
            <a:off x="6681823" y="1966019"/>
            <a:ext cx="1749482" cy="0"/>
          </a:xfrm>
          <a:prstGeom prst="line">
            <a:avLst/>
          </a:prstGeom>
          <a:ln w="57150">
            <a:solidFill>
              <a:schemeClr val="bg1">
                <a:lumMod val="8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직선 화살표 연결선 19">
            <a:extLst>
              <a:ext uri="{FF2B5EF4-FFF2-40B4-BE49-F238E27FC236}">
                <a16:creationId xmlns:a16="http://schemas.microsoft.com/office/drawing/2014/main" id="{18A781C2-5F86-486E-ACF0-B2FD4D516334}"/>
              </a:ext>
            </a:extLst>
          </p:cNvPr>
          <p:cNvCxnSpPr>
            <a:cxnSpLocks/>
          </p:cNvCxnSpPr>
          <p:nvPr/>
        </p:nvCxnSpPr>
        <p:spPr>
          <a:xfrm>
            <a:off x="9364498" y="1508351"/>
            <a:ext cx="0" cy="3924261"/>
          </a:xfrm>
          <a:prstGeom prst="straightConnector1">
            <a:avLst/>
          </a:prstGeom>
          <a:ln w="57150">
            <a:solidFill>
              <a:schemeClr val="bg1">
                <a:lumMod val="8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6F83E477-7681-4F62-98A5-37934EFF093B}"/>
              </a:ext>
            </a:extLst>
          </p:cNvPr>
          <p:cNvSpPr/>
          <p:nvPr/>
        </p:nvSpPr>
        <p:spPr>
          <a:xfrm>
            <a:off x="9683281" y="5052367"/>
            <a:ext cx="365967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ko-KR" sz="32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  <a:endParaRPr lang="en-US" altLang="ko-KR" sz="3200" b="0" cap="none" spc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78795984-78CF-4330-9871-B60D71FA66F3}"/>
              </a:ext>
            </a:extLst>
          </p:cNvPr>
          <p:cNvSpPr/>
          <p:nvPr/>
        </p:nvSpPr>
        <p:spPr>
          <a:xfrm>
            <a:off x="10440590" y="2980923"/>
            <a:ext cx="365967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ko-KR" sz="32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</a:t>
            </a:r>
            <a:endParaRPr lang="en-US" altLang="ko-KR" sz="3200" b="0" cap="none" spc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26" name="직선 화살표 연결선 25">
            <a:extLst>
              <a:ext uri="{FF2B5EF4-FFF2-40B4-BE49-F238E27FC236}">
                <a16:creationId xmlns:a16="http://schemas.microsoft.com/office/drawing/2014/main" id="{9EC077DD-AFA4-47D5-B144-710143173C14}"/>
              </a:ext>
            </a:extLst>
          </p:cNvPr>
          <p:cNvCxnSpPr>
            <a:cxnSpLocks/>
          </p:cNvCxnSpPr>
          <p:nvPr/>
        </p:nvCxnSpPr>
        <p:spPr>
          <a:xfrm>
            <a:off x="9364498" y="3273311"/>
            <a:ext cx="837150" cy="0"/>
          </a:xfrm>
          <a:prstGeom prst="straightConnector1">
            <a:avLst/>
          </a:prstGeom>
          <a:ln w="57150">
            <a:solidFill>
              <a:schemeClr val="bg1">
                <a:lumMod val="8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86B384E9-8D42-49C8-A9C7-8EFA584BD457}"/>
              </a:ext>
            </a:extLst>
          </p:cNvPr>
          <p:cNvSpPr/>
          <p:nvPr/>
        </p:nvSpPr>
        <p:spPr>
          <a:xfrm>
            <a:off x="6615953" y="1963271"/>
            <a:ext cx="1788459" cy="2433917"/>
          </a:xfrm>
          <a:custGeom>
            <a:avLst/>
            <a:gdLst>
              <a:gd name="connsiteX0" fmla="*/ 1788459 w 1788459"/>
              <a:gd name="connsiteY0" fmla="*/ 0 h 2433917"/>
              <a:gd name="connsiteX1" fmla="*/ 1761565 w 1788459"/>
              <a:gd name="connsiteY1" fmla="*/ 147917 h 2433917"/>
              <a:gd name="connsiteX2" fmla="*/ 1707776 w 1788459"/>
              <a:gd name="connsiteY2" fmla="*/ 430305 h 2433917"/>
              <a:gd name="connsiteX3" fmla="*/ 1600200 w 1788459"/>
              <a:gd name="connsiteY3" fmla="*/ 820270 h 2433917"/>
              <a:gd name="connsiteX4" fmla="*/ 1411941 w 1788459"/>
              <a:gd name="connsiteY4" fmla="*/ 1196788 h 2433917"/>
              <a:gd name="connsiteX5" fmla="*/ 1156447 w 1788459"/>
              <a:gd name="connsiteY5" fmla="*/ 1532964 h 2433917"/>
              <a:gd name="connsiteX6" fmla="*/ 874059 w 1788459"/>
              <a:gd name="connsiteY6" fmla="*/ 1842247 h 2433917"/>
              <a:gd name="connsiteX7" fmla="*/ 605118 w 1788459"/>
              <a:gd name="connsiteY7" fmla="*/ 2070847 h 2433917"/>
              <a:gd name="connsiteX8" fmla="*/ 376518 w 1788459"/>
              <a:gd name="connsiteY8" fmla="*/ 2245658 h 2433917"/>
              <a:gd name="connsiteX9" fmla="*/ 121023 w 1788459"/>
              <a:gd name="connsiteY9" fmla="*/ 2366682 h 2433917"/>
              <a:gd name="connsiteX10" fmla="*/ 0 w 1788459"/>
              <a:gd name="connsiteY10" fmla="*/ 2433917 h 24339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788459" h="2433917">
                <a:moveTo>
                  <a:pt x="1788459" y="0"/>
                </a:moveTo>
                <a:cubicBezTo>
                  <a:pt x="1781735" y="38100"/>
                  <a:pt x="1775012" y="76200"/>
                  <a:pt x="1761565" y="147917"/>
                </a:cubicBezTo>
                <a:cubicBezTo>
                  <a:pt x="1748118" y="219634"/>
                  <a:pt x="1734670" y="318246"/>
                  <a:pt x="1707776" y="430305"/>
                </a:cubicBezTo>
                <a:cubicBezTo>
                  <a:pt x="1680882" y="542364"/>
                  <a:pt x="1649506" y="692523"/>
                  <a:pt x="1600200" y="820270"/>
                </a:cubicBezTo>
                <a:cubicBezTo>
                  <a:pt x="1550894" y="948017"/>
                  <a:pt x="1485900" y="1078006"/>
                  <a:pt x="1411941" y="1196788"/>
                </a:cubicBezTo>
                <a:cubicBezTo>
                  <a:pt x="1337982" y="1315570"/>
                  <a:pt x="1246094" y="1425388"/>
                  <a:pt x="1156447" y="1532964"/>
                </a:cubicBezTo>
                <a:cubicBezTo>
                  <a:pt x="1066800" y="1640540"/>
                  <a:pt x="965947" y="1752600"/>
                  <a:pt x="874059" y="1842247"/>
                </a:cubicBezTo>
                <a:cubicBezTo>
                  <a:pt x="782171" y="1931894"/>
                  <a:pt x="688042" y="2003612"/>
                  <a:pt x="605118" y="2070847"/>
                </a:cubicBezTo>
                <a:cubicBezTo>
                  <a:pt x="522194" y="2138082"/>
                  <a:pt x="457200" y="2196352"/>
                  <a:pt x="376518" y="2245658"/>
                </a:cubicBezTo>
                <a:cubicBezTo>
                  <a:pt x="295836" y="2294964"/>
                  <a:pt x="183776" y="2335306"/>
                  <a:pt x="121023" y="2366682"/>
                </a:cubicBezTo>
                <a:cubicBezTo>
                  <a:pt x="58270" y="2398058"/>
                  <a:pt x="29135" y="2415987"/>
                  <a:pt x="0" y="2433917"/>
                </a:cubicBezTo>
              </a:path>
            </a:pathLst>
          </a:custGeom>
          <a:noFill/>
          <a:ln w="57150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47057E95-CB23-4C94-BB5D-D28CDEE6E31A}"/>
              </a:ext>
            </a:extLst>
          </p:cNvPr>
          <p:cNvSpPr/>
          <p:nvPr/>
        </p:nvSpPr>
        <p:spPr>
          <a:xfrm>
            <a:off x="6140558" y="4272064"/>
            <a:ext cx="365967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ko-KR" sz="3200"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66AA5609-CD43-42FE-8412-84443B7AA25D}"/>
              </a:ext>
            </a:extLst>
          </p:cNvPr>
          <p:cNvSpPr/>
          <p:nvPr/>
        </p:nvSpPr>
        <p:spPr>
          <a:xfrm>
            <a:off x="355193" y="467700"/>
            <a:ext cx="331853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3200" b="1" spc="5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[ </a:t>
            </a:r>
            <a:r>
              <a:rPr lang="ko-KR" altLang="en-US" sz="3200" b="1" spc="5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함께 써 봐요</a:t>
            </a:r>
            <a:r>
              <a:rPr lang="en-US" altLang="ko-KR" sz="3200" b="1" spc="5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! ]</a:t>
            </a:r>
            <a:endParaRPr lang="en-US" altLang="ko-KR" sz="3200" b="1" cap="none" spc="5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1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4" grpId="0"/>
      <p:bldP spid="25" grpId="0"/>
      <p:bldP spid="21" grpId="0" animBg="1"/>
      <p:bldP spid="28" grpId="0"/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E95FFD84-0F12-4982-A414-26D2441EDB00}"/>
              </a:ext>
            </a:extLst>
          </p:cNvPr>
          <p:cNvSpPr/>
          <p:nvPr/>
        </p:nvSpPr>
        <p:spPr>
          <a:xfrm>
            <a:off x="1839075" y="2136338"/>
            <a:ext cx="8513869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5400" b="1" cap="none" spc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‘</a:t>
            </a:r>
            <a:r>
              <a:rPr lang="ko-KR" altLang="en-US" sz="5400" b="1" cap="none" spc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ㄱ</a:t>
            </a:r>
            <a:r>
              <a:rPr lang="en-US" altLang="ko-KR" sz="5400" b="1" cap="none" spc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,</a:t>
            </a:r>
            <a:r>
              <a:rPr lang="ko-KR" altLang="en-US" sz="5400" b="1" cap="none" spc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가</a:t>
            </a:r>
            <a:r>
              <a:rPr lang="en-US" altLang="ko-KR" sz="5400" b="1" cap="none" spc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’</a:t>
            </a:r>
            <a:r>
              <a:rPr lang="ko-KR" altLang="en-US" sz="5400" b="1" cap="none" spc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글자에 해당하는</a:t>
            </a:r>
            <a:endParaRPr lang="en-US" altLang="ko-KR" sz="5400" b="1" cap="none" spc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 algn="ctr"/>
            <a:r>
              <a:rPr lang="ko-KR" altLang="en-US" sz="5400" b="1" cap="none" spc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endParaRPr lang="en-US" altLang="ko-KR" sz="5400" b="1" cap="none" spc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 algn="ctr"/>
            <a:r>
              <a:rPr lang="ko-KR" altLang="en-US" sz="5400" b="1" cap="none" spc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통글자 낱말을 배워보아요</a:t>
            </a:r>
            <a:r>
              <a:rPr lang="en-US" altLang="ko-KR" sz="54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!</a:t>
            </a:r>
            <a:endParaRPr lang="en-US" altLang="ko-KR" sz="5400" b="1" cap="none" spc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3" name="Google Shape;107;p16">
            <a:extLst>
              <a:ext uri="{FF2B5EF4-FFF2-40B4-BE49-F238E27FC236}">
                <a16:creationId xmlns:a16="http://schemas.microsoft.com/office/drawing/2014/main" id="{F9B50DDA-78F6-4ED4-9F27-178C248384DF}"/>
              </a:ext>
            </a:extLst>
          </p:cNvPr>
          <p:cNvSpPr txBox="1"/>
          <p:nvPr/>
        </p:nvSpPr>
        <p:spPr>
          <a:xfrm>
            <a:off x="0" y="6197068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ko-KR" altLang="en-US" sz="1200" b="1" i="0" u="none" strike="noStrike" cap="none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ko-KR" altLang="en-US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altLang="ko-KR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(NAKS)</a:t>
            </a:r>
            <a:endParaRPr lang="ko-KR" altLang="en-US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-US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lang="en-US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815249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30;p18">
            <a:extLst>
              <a:ext uri="{FF2B5EF4-FFF2-40B4-BE49-F238E27FC236}">
                <a16:creationId xmlns:a16="http://schemas.microsoft.com/office/drawing/2014/main" id="{B280076A-32C1-4CE8-A7D0-A98B4E7C181D}"/>
              </a:ext>
            </a:extLst>
          </p:cNvPr>
          <p:cNvSpPr txBox="1"/>
          <p:nvPr/>
        </p:nvSpPr>
        <p:spPr>
          <a:xfrm>
            <a:off x="6096000" y="1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2800">
                <a:solidFill>
                  <a:srgbClr val="000000"/>
                </a:solidFill>
              </a:rPr>
              <a:t>가방</a:t>
            </a:r>
            <a:endParaRPr sz="12800">
              <a:solidFill>
                <a:srgbClr val="000000"/>
              </a:solidFill>
            </a:endParaRPr>
          </a:p>
        </p:txBody>
      </p:sp>
      <p:sp>
        <p:nvSpPr>
          <p:cNvPr id="3" name="Google Shape;131;p18">
            <a:extLst>
              <a:ext uri="{FF2B5EF4-FFF2-40B4-BE49-F238E27FC236}">
                <a16:creationId xmlns:a16="http://schemas.microsoft.com/office/drawing/2014/main" id="{C6B3EC4B-E8F7-4A42-A5FE-28EAE25E247C}"/>
              </a:ext>
            </a:extLst>
          </p:cNvPr>
          <p:cNvSpPr txBox="1"/>
          <p:nvPr/>
        </p:nvSpPr>
        <p:spPr>
          <a:xfrm>
            <a:off x="6096000" y="34291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2800">
                <a:solidFill>
                  <a:srgbClr val="000000"/>
                </a:solidFill>
              </a:rPr>
              <a:t>가위</a:t>
            </a:r>
            <a:endParaRPr sz="12800">
              <a:solidFill>
                <a:srgbClr val="000000"/>
              </a:solidFill>
            </a:endParaRPr>
          </a:p>
        </p:txBody>
      </p:sp>
      <p:sp>
        <p:nvSpPr>
          <p:cNvPr id="4" name="Google Shape;132;p18">
            <a:extLst>
              <a:ext uri="{FF2B5EF4-FFF2-40B4-BE49-F238E27FC236}">
                <a16:creationId xmlns:a16="http://schemas.microsoft.com/office/drawing/2014/main" id="{8CFBBDD6-FE33-4FF2-885C-D604EC4C6D9A}"/>
              </a:ext>
            </a:extLst>
          </p:cNvPr>
          <p:cNvSpPr txBox="1"/>
          <p:nvPr/>
        </p:nvSpPr>
        <p:spPr>
          <a:xfrm>
            <a:off x="0" y="1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800">
              <a:solidFill>
                <a:srgbClr val="000000"/>
              </a:solidFill>
            </a:endParaRPr>
          </a:p>
        </p:txBody>
      </p:sp>
      <p:sp>
        <p:nvSpPr>
          <p:cNvPr id="5" name="Google Shape;133;p18">
            <a:extLst>
              <a:ext uri="{FF2B5EF4-FFF2-40B4-BE49-F238E27FC236}">
                <a16:creationId xmlns:a16="http://schemas.microsoft.com/office/drawing/2014/main" id="{9F5B3CF8-2FC3-46F8-9D66-3698C7D0C676}"/>
              </a:ext>
            </a:extLst>
          </p:cNvPr>
          <p:cNvSpPr txBox="1"/>
          <p:nvPr/>
        </p:nvSpPr>
        <p:spPr>
          <a:xfrm>
            <a:off x="0" y="34291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800">
              <a:solidFill>
                <a:srgbClr val="000000"/>
              </a:solidFill>
            </a:endParaRPr>
          </a:p>
        </p:txBody>
      </p:sp>
      <p:pic>
        <p:nvPicPr>
          <p:cNvPr id="8" name="Google Shape;141;p19">
            <a:extLst>
              <a:ext uri="{FF2B5EF4-FFF2-40B4-BE49-F238E27FC236}">
                <a16:creationId xmlns:a16="http://schemas.microsoft.com/office/drawing/2014/main" id="{DEDA2241-A68F-4D38-88B4-C1E266FE1775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flipH="1">
            <a:off x="1839647" y="448610"/>
            <a:ext cx="2453382" cy="249052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37;p19">
            <a:extLst>
              <a:ext uri="{FF2B5EF4-FFF2-40B4-BE49-F238E27FC236}">
                <a16:creationId xmlns:a16="http://schemas.microsoft.com/office/drawing/2014/main" id="{F2140960-F7CD-42FC-92DC-1513D4B61F9C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1053770" y="3444298"/>
            <a:ext cx="4025136" cy="322797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72B2812-5FA7-4431-B338-1D73A2F97757}"/>
              </a:ext>
            </a:extLst>
          </p:cNvPr>
          <p:cNvSpPr txBox="1"/>
          <p:nvPr/>
        </p:nvSpPr>
        <p:spPr>
          <a:xfrm>
            <a:off x="7356535" y="683398"/>
            <a:ext cx="181381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800">
                <a:solidFill>
                  <a:srgbClr val="FF0000"/>
                </a:solidFill>
              </a:rPr>
              <a:t>가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CC2FC64-0EAE-4369-806F-FE0860E97690}"/>
              </a:ext>
            </a:extLst>
          </p:cNvPr>
          <p:cNvSpPr txBox="1"/>
          <p:nvPr/>
        </p:nvSpPr>
        <p:spPr>
          <a:xfrm>
            <a:off x="7376603" y="4106048"/>
            <a:ext cx="181381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800">
                <a:solidFill>
                  <a:srgbClr val="FF0000"/>
                </a:solidFill>
              </a:rPr>
              <a:t>가</a:t>
            </a:r>
          </a:p>
        </p:txBody>
      </p:sp>
    </p:spTree>
    <p:extLst>
      <p:ext uri="{BB962C8B-B14F-4D97-AF65-F5344CB8AC3E}">
        <p14:creationId xmlns:p14="http://schemas.microsoft.com/office/powerpoint/2010/main" val="135017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10" grpId="0"/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30;p18">
            <a:extLst>
              <a:ext uri="{FF2B5EF4-FFF2-40B4-BE49-F238E27FC236}">
                <a16:creationId xmlns:a16="http://schemas.microsoft.com/office/drawing/2014/main" id="{3C6EDDE7-47C1-4F6B-995B-32103DAE9441}"/>
              </a:ext>
            </a:extLst>
          </p:cNvPr>
          <p:cNvSpPr txBox="1"/>
          <p:nvPr/>
        </p:nvSpPr>
        <p:spPr>
          <a:xfrm>
            <a:off x="6096000" y="1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2800">
                <a:solidFill>
                  <a:srgbClr val="000000"/>
                </a:solidFill>
              </a:rPr>
              <a:t>개</a:t>
            </a:r>
            <a:endParaRPr sz="12800">
              <a:solidFill>
                <a:srgbClr val="000000"/>
              </a:solidFill>
            </a:endParaRPr>
          </a:p>
        </p:txBody>
      </p:sp>
      <p:sp>
        <p:nvSpPr>
          <p:cNvPr id="3" name="Google Shape;131;p18">
            <a:extLst>
              <a:ext uri="{FF2B5EF4-FFF2-40B4-BE49-F238E27FC236}">
                <a16:creationId xmlns:a16="http://schemas.microsoft.com/office/drawing/2014/main" id="{34A7CA5A-6D61-4166-A382-DB17FF73B9AA}"/>
              </a:ext>
            </a:extLst>
          </p:cNvPr>
          <p:cNvSpPr txBox="1"/>
          <p:nvPr/>
        </p:nvSpPr>
        <p:spPr>
          <a:xfrm>
            <a:off x="6096000" y="34291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2800">
                <a:solidFill>
                  <a:srgbClr val="000000"/>
                </a:solidFill>
              </a:rPr>
              <a:t>개구리</a:t>
            </a:r>
            <a:endParaRPr sz="12800">
              <a:solidFill>
                <a:srgbClr val="000000"/>
              </a:solidFill>
            </a:endParaRPr>
          </a:p>
        </p:txBody>
      </p:sp>
      <p:sp>
        <p:nvSpPr>
          <p:cNvPr id="4" name="Google Shape;132;p18">
            <a:extLst>
              <a:ext uri="{FF2B5EF4-FFF2-40B4-BE49-F238E27FC236}">
                <a16:creationId xmlns:a16="http://schemas.microsoft.com/office/drawing/2014/main" id="{F85B5850-CC1E-4128-AC13-110380590D43}"/>
              </a:ext>
            </a:extLst>
          </p:cNvPr>
          <p:cNvSpPr txBox="1"/>
          <p:nvPr/>
        </p:nvSpPr>
        <p:spPr>
          <a:xfrm>
            <a:off x="0" y="1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800">
              <a:solidFill>
                <a:srgbClr val="000000"/>
              </a:solidFill>
            </a:endParaRPr>
          </a:p>
        </p:txBody>
      </p:sp>
      <p:sp>
        <p:nvSpPr>
          <p:cNvPr id="5" name="Google Shape;133;p18">
            <a:extLst>
              <a:ext uri="{FF2B5EF4-FFF2-40B4-BE49-F238E27FC236}">
                <a16:creationId xmlns:a16="http://schemas.microsoft.com/office/drawing/2014/main" id="{93AC34ED-15C8-4A22-A8D8-5DFEAE39218D}"/>
              </a:ext>
            </a:extLst>
          </p:cNvPr>
          <p:cNvSpPr txBox="1"/>
          <p:nvPr/>
        </p:nvSpPr>
        <p:spPr>
          <a:xfrm>
            <a:off x="0" y="34291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800">
              <a:solidFill>
                <a:srgbClr val="000000"/>
              </a:solidFill>
            </a:endParaRPr>
          </a:p>
        </p:txBody>
      </p:sp>
      <p:pic>
        <p:nvPicPr>
          <p:cNvPr id="8" name="Google Shape;122;p18">
            <a:extLst>
              <a:ext uri="{FF2B5EF4-FFF2-40B4-BE49-F238E27FC236}">
                <a16:creationId xmlns:a16="http://schemas.microsoft.com/office/drawing/2014/main" id="{00E98126-84B6-4CE5-B27A-F8CCE80165F6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flipH="1">
            <a:off x="1651599" y="304183"/>
            <a:ext cx="2792800" cy="266016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26;p18">
            <a:extLst>
              <a:ext uri="{FF2B5EF4-FFF2-40B4-BE49-F238E27FC236}">
                <a16:creationId xmlns:a16="http://schemas.microsoft.com/office/drawing/2014/main" id="{54E10C58-779B-4881-8B30-68FE24E6231A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1651599" y="3752667"/>
            <a:ext cx="3105333" cy="3105333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1C40504-1DBA-46CC-A366-C4627A69F38E}"/>
              </a:ext>
            </a:extLst>
          </p:cNvPr>
          <p:cNvSpPr txBox="1"/>
          <p:nvPr/>
        </p:nvSpPr>
        <p:spPr>
          <a:xfrm>
            <a:off x="8175356" y="716270"/>
            <a:ext cx="181330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800">
                <a:solidFill>
                  <a:srgbClr val="FF0000"/>
                </a:solidFill>
              </a:rPr>
              <a:t>개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692240A-7507-4411-9317-2829BFADAB09}"/>
              </a:ext>
            </a:extLst>
          </p:cNvPr>
          <p:cNvSpPr txBox="1"/>
          <p:nvPr/>
        </p:nvSpPr>
        <p:spPr>
          <a:xfrm>
            <a:off x="6548031" y="4144970"/>
            <a:ext cx="181330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800">
                <a:solidFill>
                  <a:srgbClr val="FF0000"/>
                </a:solidFill>
              </a:rPr>
              <a:t>개</a:t>
            </a:r>
          </a:p>
        </p:txBody>
      </p:sp>
    </p:spTree>
    <p:extLst>
      <p:ext uri="{BB962C8B-B14F-4D97-AF65-F5344CB8AC3E}">
        <p14:creationId xmlns:p14="http://schemas.microsoft.com/office/powerpoint/2010/main" val="1409679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2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10" grpId="0"/>
      <p:bldP spid="10" grpId="1"/>
      <p:bldP spid="11" grpId="0"/>
      <p:bldP spid="11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30;p18">
            <a:extLst>
              <a:ext uri="{FF2B5EF4-FFF2-40B4-BE49-F238E27FC236}">
                <a16:creationId xmlns:a16="http://schemas.microsoft.com/office/drawing/2014/main" id="{70B7D5DD-42C3-401B-B044-B210BA95629F}"/>
              </a:ext>
            </a:extLst>
          </p:cNvPr>
          <p:cNvSpPr txBox="1"/>
          <p:nvPr/>
        </p:nvSpPr>
        <p:spPr>
          <a:xfrm>
            <a:off x="6096000" y="1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2800">
                <a:solidFill>
                  <a:srgbClr val="000000"/>
                </a:solidFill>
              </a:rPr>
              <a:t>그네</a:t>
            </a:r>
            <a:endParaRPr sz="12800">
              <a:solidFill>
                <a:srgbClr val="000000"/>
              </a:solidFill>
            </a:endParaRPr>
          </a:p>
        </p:txBody>
      </p:sp>
      <p:sp>
        <p:nvSpPr>
          <p:cNvPr id="3" name="Google Shape;131;p18">
            <a:extLst>
              <a:ext uri="{FF2B5EF4-FFF2-40B4-BE49-F238E27FC236}">
                <a16:creationId xmlns:a16="http://schemas.microsoft.com/office/drawing/2014/main" id="{19E7A62F-2BC6-4EBB-BAE9-F238C66E078F}"/>
              </a:ext>
            </a:extLst>
          </p:cNvPr>
          <p:cNvSpPr txBox="1"/>
          <p:nvPr/>
        </p:nvSpPr>
        <p:spPr>
          <a:xfrm>
            <a:off x="6096000" y="34291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2800">
                <a:solidFill>
                  <a:srgbClr val="000000"/>
                </a:solidFill>
              </a:rPr>
              <a:t>고양이</a:t>
            </a:r>
            <a:endParaRPr sz="12800">
              <a:solidFill>
                <a:srgbClr val="000000"/>
              </a:solidFill>
            </a:endParaRPr>
          </a:p>
        </p:txBody>
      </p:sp>
      <p:sp>
        <p:nvSpPr>
          <p:cNvPr id="4" name="Google Shape;132;p18">
            <a:extLst>
              <a:ext uri="{FF2B5EF4-FFF2-40B4-BE49-F238E27FC236}">
                <a16:creationId xmlns:a16="http://schemas.microsoft.com/office/drawing/2014/main" id="{61FFBF87-67E4-4107-8CAB-8554D3903B55}"/>
              </a:ext>
            </a:extLst>
          </p:cNvPr>
          <p:cNvSpPr txBox="1"/>
          <p:nvPr/>
        </p:nvSpPr>
        <p:spPr>
          <a:xfrm>
            <a:off x="0" y="1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800">
              <a:solidFill>
                <a:srgbClr val="000000"/>
              </a:solidFill>
            </a:endParaRPr>
          </a:p>
        </p:txBody>
      </p:sp>
      <p:sp>
        <p:nvSpPr>
          <p:cNvPr id="5" name="Google Shape;133;p18">
            <a:extLst>
              <a:ext uri="{FF2B5EF4-FFF2-40B4-BE49-F238E27FC236}">
                <a16:creationId xmlns:a16="http://schemas.microsoft.com/office/drawing/2014/main" id="{903C3755-49C6-4621-B96F-F68AABAFE876}"/>
              </a:ext>
            </a:extLst>
          </p:cNvPr>
          <p:cNvSpPr txBox="1"/>
          <p:nvPr/>
        </p:nvSpPr>
        <p:spPr>
          <a:xfrm>
            <a:off x="0" y="34291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800">
              <a:solidFill>
                <a:srgbClr val="000000"/>
              </a:solidFill>
            </a:endParaRPr>
          </a:p>
        </p:txBody>
      </p:sp>
      <p:pic>
        <p:nvPicPr>
          <p:cNvPr id="8" name="Google Shape;121;p18">
            <a:extLst>
              <a:ext uri="{FF2B5EF4-FFF2-40B4-BE49-F238E27FC236}">
                <a16:creationId xmlns:a16="http://schemas.microsoft.com/office/drawing/2014/main" id="{6B31A19A-043A-497C-AAC8-151726361B09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flipH="1">
            <a:off x="1842843" y="173496"/>
            <a:ext cx="2312062" cy="305679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25;p18">
            <a:extLst>
              <a:ext uri="{FF2B5EF4-FFF2-40B4-BE49-F238E27FC236}">
                <a16:creationId xmlns:a16="http://schemas.microsoft.com/office/drawing/2014/main" id="{59736190-17AD-4F31-B0EB-353F7BE8EE06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1348973" y="3740333"/>
            <a:ext cx="3398055" cy="2806234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ADD627E-C335-4D24-8513-7FA125FA9EB8}"/>
              </a:ext>
            </a:extLst>
          </p:cNvPr>
          <p:cNvSpPr txBox="1"/>
          <p:nvPr/>
        </p:nvSpPr>
        <p:spPr>
          <a:xfrm>
            <a:off x="7487485" y="335846"/>
            <a:ext cx="192179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800">
                <a:solidFill>
                  <a:srgbClr val="FF0000"/>
                </a:solidFill>
              </a:rPr>
              <a:t>ㄱ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2E5114C-97DA-440B-884A-8177790EB79D}"/>
              </a:ext>
            </a:extLst>
          </p:cNvPr>
          <p:cNvSpPr txBox="1"/>
          <p:nvPr/>
        </p:nvSpPr>
        <p:spPr>
          <a:xfrm>
            <a:off x="6677359" y="3756375"/>
            <a:ext cx="192179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800">
                <a:solidFill>
                  <a:srgbClr val="FF0000"/>
                </a:solidFill>
              </a:rPr>
              <a:t>ㄱ</a:t>
            </a:r>
          </a:p>
        </p:txBody>
      </p:sp>
    </p:spTree>
    <p:extLst>
      <p:ext uri="{BB962C8B-B14F-4D97-AF65-F5344CB8AC3E}">
        <p14:creationId xmlns:p14="http://schemas.microsoft.com/office/powerpoint/2010/main" val="255317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1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6" presetClass="emph" presetSubtype="0" repeatCount="2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40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4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42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43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4" presetID="36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45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4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4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4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10" grpId="0"/>
      <p:bldP spid="10" grpId="1"/>
      <p:bldP spid="11" grpId="0"/>
      <p:bldP spid="11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30;p18">
            <a:extLst>
              <a:ext uri="{FF2B5EF4-FFF2-40B4-BE49-F238E27FC236}">
                <a16:creationId xmlns:a16="http://schemas.microsoft.com/office/drawing/2014/main" id="{357F0E05-B4B3-4A35-B2CC-8E1B06A1D25A}"/>
              </a:ext>
            </a:extLst>
          </p:cNvPr>
          <p:cNvSpPr txBox="1"/>
          <p:nvPr/>
        </p:nvSpPr>
        <p:spPr>
          <a:xfrm>
            <a:off x="6096000" y="1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2800">
                <a:solidFill>
                  <a:srgbClr val="000000"/>
                </a:solidFill>
              </a:rPr>
              <a:t>기린</a:t>
            </a:r>
            <a:endParaRPr sz="12800">
              <a:solidFill>
                <a:srgbClr val="000000"/>
              </a:solidFill>
            </a:endParaRPr>
          </a:p>
        </p:txBody>
      </p:sp>
      <p:sp>
        <p:nvSpPr>
          <p:cNvPr id="3" name="Google Shape;131;p18">
            <a:extLst>
              <a:ext uri="{FF2B5EF4-FFF2-40B4-BE49-F238E27FC236}">
                <a16:creationId xmlns:a16="http://schemas.microsoft.com/office/drawing/2014/main" id="{E483C38E-25F8-46BA-88FA-26F9870978DC}"/>
              </a:ext>
            </a:extLst>
          </p:cNvPr>
          <p:cNvSpPr txBox="1"/>
          <p:nvPr/>
        </p:nvSpPr>
        <p:spPr>
          <a:xfrm>
            <a:off x="6096000" y="34291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2800">
                <a:solidFill>
                  <a:srgbClr val="000000"/>
                </a:solidFill>
              </a:rPr>
              <a:t>숟가락</a:t>
            </a:r>
            <a:endParaRPr sz="12800">
              <a:solidFill>
                <a:srgbClr val="000000"/>
              </a:solidFill>
            </a:endParaRPr>
          </a:p>
        </p:txBody>
      </p:sp>
      <p:sp>
        <p:nvSpPr>
          <p:cNvPr id="4" name="Google Shape;132;p18">
            <a:extLst>
              <a:ext uri="{FF2B5EF4-FFF2-40B4-BE49-F238E27FC236}">
                <a16:creationId xmlns:a16="http://schemas.microsoft.com/office/drawing/2014/main" id="{EB53210A-450C-4A13-B4CA-0EDE1D67D718}"/>
              </a:ext>
            </a:extLst>
          </p:cNvPr>
          <p:cNvSpPr txBox="1"/>
          <p:nvPr/>
        </p:nvSpPr>
        <p:spPr>
          <a:xfrm>
            <a:off x="0" y="1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800">
              <a:solidFill>
                <a:srgbClr val="000000"/>
              </a:solidFill>
            </a:endParaRPr>
          </a:p>
        </p:txBody>
      </p:sp>
      <p:sp>
        <p:nvSpPr>
          <p:cNvPr id="5" name="Google Shape;133;p18">
            <a:extLst>
              <a:ext uri="{FF2B5EF4-FFF2-40B4-BE49-F238E27FC236}">
                <a16:creationId xmlns:a16="http://schemas.microsoft.com/office/drawing/2014/main" id="{C6445EEC-3275-44DD-95EB-9CAD6DF969F8}"/>
              </a:ext>
            </a:extLst>
          </p:cNvPr>
          <p:cNvSpPr txBox="1"/>
          <p:nvPr/>
        </p:nvSpPr>
        <p:spPr>
          <a:xfrm>
            <a:off x="0" y="34291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800">
              <a:solidFill>
                <a:srgbClr val="000000"/>
              </a:solidFill>
            </a:endParaRPr>
          </a:p>
        </p:txBody>
      </p:sp>
      <p:pic>
        <p:nvPicPr>
          <p:cNvPr id="8" name="Google Shape;140;p19">
            <a:extLst>
              <a:ext uri="{FF2B5EF4-FFF2-40B4-BE49-F238E27FC236}">
                <a16:creationId xmlns:a16="http://schemas.microsoft.com/office/drawing/2014/main" id="{92F847FB-E48D-487F-9A67-5D996B12E7E9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flipH="1">
            <a:off x="1668652" y="232040"/>
            <a:ext cx="2758697" cy="296481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36;p19">
            <a:extLst>
              <a:ext uri="{FF2B5EF4-FFF2-40B4-BE49-F238E27FC236}">
                <a16:creationId xmlns:a16="http://schemas.microsoft.com/office/drawing/2014/main" id="{BCC17A8E-F916-4FD4-AF1C-D66D2D9E96E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3812583" flipH="1">
            <a:off x="2106700" y="3293943"/>
            <a:ext cx="1882600" cy="3765191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화살표: 오른쪽 11">
            <a:extLst>
              <a:ext uri="{FF2B5EF4-FFF2-40B4-BE49-F238E27FC236}">
                <a16:creationId xmlns:a16="http://schemas.microsoft.com/office/drawing/2014/main" id="{97A25CDA-DC3B-43D7-A0DC-685C9AA690F3}"/>
              </a:ext>
            </a:extLst>
          </p:cNvPr>
          <p:cNvSpPr/>
          <p:nvPr/>
        </p:nvSpPr>
        <p:spPr>
          <a:xfrm rot="3254958">
            <a:off x="6926209" y="581175"/>
            <a:ext cx="767448" cy="568096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화살표: 오른쪽 12">
            <a:extLst>
              <a:ext uri="{FF2B5EF4-FFF2-40B4-BE49-F238E27FC236}">
                <a16:creationId xmlns:a16="http://schemas.microsoft.com/office/drawing/2014/main" id="{E5166B6D-24BC-4B96-ABAF-4569BB314F69}"/>
              </a:ext>
            </a:extLst>
          </p:cNvPr>
          <p:cNvSpPr/>
          <p:nvPr/>
        </p:nvSpPr>
        <p:spPr>
          <a:xfrm rot="3254958">
            <a:off x="7797447" y="4009874"/>
            <a:ext cx="767448" cy="568096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F3DF6E7-F263-4DC2-A54B-66DB42E39373}"/>
              </a:ext>
            </a:extLst>
          </p:cNvPr>
          <p:cNvSpPr txBox="1"/>
          <p:nvPr/>
        </p:nvSpPr>
        <p:spPr>
          <a:xfrm>
            <a:off x="8181171" y="4112398"/>
            <a:ext cx="181381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800">
                <a:solidFill>
                  <a:srgbClr val="FF0000"/>
                </a:solidFill>
              </a:rPr>
              <a:t>가</a:t>
            </a:r>
          </a:p>
        </p:txBody>
      </p:sp>
    </p:spTree>
    <p:extLst>
      <p:ext uri="{BB962C8B-B14F-4D97-AF65-F5344CB8AC3E}">
        <p14:creationId xmlns:p14="http://schemas.microsoft.com/office/powerpoint/2010/main" val="2037807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repeatCount="5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repeatCount="5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12" grpId="0" animBg="1"/>
      <p:bldP spid="13" grpId="0" animBg="1"/>
      <p:bldP spid="1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18DC1B3-B551-4C16-824A-6A756EEC0FF2}"/>
              </a:ext>
            </a:extLst>
          </p:cNvPr>
          <p:cNvSpPr txBox="1"/>
          <p:nvPr/>
        </p:nvSpPr>
        <p:spPr>
          <a:xfrm>
            <a:off x="149554" y="1914532"/>
            <a:ext cx="181381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0"/>
              <a:t>ㄱ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0B3453C-ACD0-49DD-936F-F4B3861DE142}"/>
              </a:ext>
            </a:extLst>
          </p:cNvPr>
          <p:cNvSpPr txBox="1"/>
          <p:nvPr/>
        </p:nvSpPr>
        <p:spPr>
          <a:xfrm>
            <a:off x="1840767" y="2116667"/>
            <a:ext cx="181381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0"/>
              <a:t>ㅏ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53BBE5A-BED3-4ED7-BB1C-56FFF501480D}"/>
              </a:ext>
            </a:extLst>
          </p:cNvPr>
          <p:cNvSpPr txBox="1"/>
          <p:nvPr/>
        </p:nvSpPr>
        <p:spPr>
          <a:xfrm>
            <a:off x="2406930" y="2116667"/>
            <a:ext cx="181381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0">
                <a:solidFill>
                  <a:srgbClr val="FF0000"/>
                </a:solidFill>
              </a:rPr>
              <a:t>ㅣ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7C63D94-F15E-42EF-839D-AF6378B9933C}"/>
              </a:ext>
            </a:extLst>
          </p:cNvPr>
          <p:cNvSpPr txBox="1"/>
          <p:nvPr/>
        </p:nvSpPr>
        <p:spPr>
          <a:xfrm>
            <a:off x="5000357" y="1533494"/>
            <a:ext cx="181381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0"/>
              <a:t>ㄱ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F80DB46-7F01-4171-971F-BA94E5E27A2E}"/>
              </a:ext>
            </a:extLst>
          </p:cNvPr>
          <p:cNvSpPr txBox="1"/>
          <p:nvPr/>
        </p:nvSpPr>
        <p:spPr>
          <a:xfrm>
            <a:off x="5000357" y="3118543"/>
            <a:ext cx="181381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0">
                <a:solidFill>
                  <a:srgbClr val="FF0000"/>
                </a:solidFill>
              </a:rPr>
              <a:t>ㅡ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85113BD-8C06-4F20-AA54-ACF31F3C2AF3}"/>
              </a:ext>
            </a:extLst>
          </p:cNvPr>
          <p:cNvSpPr txBox="1"/>
          <p:nvPr/>
        </p:nvSpPr>
        <p:spPr>
          <a:xfrm>
            <a:off x="7799705" y="1914531"/>
            <a:ext cx="181381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0"/>
              <a:t>ㄱ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06D2C17-F620-4E63-925C-A2DB1E42697A}"/>
              </a:ext>
            </a:extLst>
          </p:cNvPr>
          <p:cNvSpPr txBox="1"/>
          <p:nvPr/>
        </p:nvSpPr>
        <p:spPr>
          <a:xfrm>
            <a:off x="9425351" y="2116667"/>
            <a:ext cx="181381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0">
                <a:solidFill>
                  <a:srgbClr val="FF0000"/>
                </a:solidFill>
              </a:rPr>
              <a:t>ㅣ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28CEE27C-8A13-4306-9D6D-82CFB82BC2FF}"/>
              </a:ext>
            </a:extLst>
          </p:cNvPr>
          <p:cNvSpPr/>
          <p:nvPr/>
        </p:nvSpPr>
        <p:spPr>
          <a:xfrm>
            <a:off x="149554" y="290632"/>
            <a:ext cx="384913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3200" b="1" spc="5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[ </a:t>
            </a:r>
            <a:r>
              <a:rPr lang="ko-KR" altLang="en-US" sz="3200" b="1" spc="5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ㄱ</a:t>
            </a:r>
            <a:r>
              <a:rPr lang="en-US" altLang="ko-KR" sz="3200" b="1" spc="5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,</a:t>
            </a:r>
            <a:r>
              <a:rPr lang="ko-KR" altLang="en-US" sz="3200" b="1" spc="5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가 활용 글자</a:t>
            </a:r>
            <a:r>
              <a:rPr lang="en-US" altLang="ko-KR" sz="3200" b="1" spc="5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! ]</a:t>
            </a:r>
            <a:endParaRPr lang="en-US" altLang="ko-KR" sz="3200" b="1" cap="none" spc="5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sp>
        <p:nvSpPr>
          <p:cNvPr id="11" name="Google Shape;107;p16">
            <a:extLst>
              <a:ext uri="{FF2B5EF4-FFF2-40B4-BE49-F238E27FC236}">
                <a16:creationId xmlns:a16="http://schemas.microsoft.com/office/drawing/2014/main" id="{6EC76684-3644-4D76-9189-950AA552D876}"/>
              </a:ext>
            </a:extLst>
          </p:cNvPr>
          <p:cNvSpPr txBox="1"/>
          <p:nvPr/>
        </p:nvSpPr>
        <p:spPr>
          <a:xfrm>
            <a:off x="0" y="6197068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ko-KR" altLang="en-US" sz="1200" b="1" i="0" u="none" strike="noStrike" cap="none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ko-KR" altLang="en-US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altLang="ko-KR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(NAKS)</a:t>
            </a:r>
            <a:endParaRPr lang="ko-KR" altLang="en-US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-US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lang="en-US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60139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9" grpId="0"/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3F9EF5C7-0CE2-4A39-B89B-77C1AE8FE0B8}"/>
              </a:ext>
            </a:extLst>
          </p:cNvPr>
          <p:cNvSpPr/>
          <p:nvPr/>
        </p:nvSpPr>
        <p:spPr>
          <a:xfrm>
            <a:off x="138279" y="2088212"/>
            <a:ext cx="11915442" cy="230832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4800" b="1" cap="none" spc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‘</a:t>
            </a:r>
            <a:r>
              <a:rPr lang="ko-KR" altLang="en-US" sz="4800" b="1" cap="none" spc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ㄱ</a:t>
            </a:r>
            <a:r>
              <a:rPr lang="en-US" altLang="ko-KR" sz="4800" b="1" cap="none" spc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,</a:t>
            </a:r>
            <a:r>
              <a:rPr lang="ko-KR" altLang="en-US" sz="4800" b="1" cap="none" spc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가</a:t>
            </a:r>
            <a:r>
              <a:rPr lang="en-US" altLang="ko-KR" sz="4800" b="1" cap="none" spc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’</a:t>
            </a:r>
            <a:r>
              <a:rPr lang="ko-KR" altLang="en-US" sz="4800" b="1" cap="none" spc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글자에 해당하는</a:t>
            </a:r>
            <a:endParaRPr lang="en-US" altLang="ko-KR" sz="4800" b="1" cap="none" spc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 algn="ctr"/>
            <a:endParaRPr lang="en-US" altLang="ko-KR" sz="4800" b="1" cap="none" spc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 algn="ctr"/>
            <a:r>
              <a:rPr lang="ko-KR" altLang="en-US" sz="4800" b="1" cap="none" spc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동화 </a:t>
            </a:r>
            <a:r>
              <a:rPr lang="en-US" altLang="ko-KR" sz="4800" b="1" cap="none" spc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『</a:t>
            </a:r>
            <a:r>
              <a:rPr lang="ko-KR" altLang="en-US" sz="4800" b="1" cap="none" spc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금</a:t>
            </a:r>
            <a:r>
              <a:rPr lang="ko-KR" altLang="en-US" sz="4800" b="1" cap="none" spc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도끼</a:t>
            </a:r>
            <a:r>
              <a:rPr lang="ko-KR" altLang="en-US" sz="4800" b="1" cap="none" spc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ko-KR" altLang="en-US" sz="4800" b="1" cap="none" spc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은도끼</a:t>
            </a:r>
            <a:r>
              <a:rPr lang="en-US" altLang="ko-KR" sz="4800" b="1" cap="none" spc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』</a:t>
            </a:r>
            <a:r>
              <a:rPr lang="ko-KR" altLang="en-US" sz="4800" b="1" cap="none" spc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를 함께 읽어보아요</a:t>
            </a:r>
            <a:r>
              <a:rPr lang="en-US" altLang="ko-KR" sz="4800" b="1" cap="none" spc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.</a:t>
            </a:r>
          </a:p>
        </p:txBody>
      </p:sp>
      <p:sp>
        <p:nvSpPr>
          <p:cNvPr id="3" name="Google Shape;107;p16">
            <a:extLst>
              <a:ext uri="{FF2B5EF4-FFF2-40B4-BE49-F238E27FC236}">
                <a16:creationId xmlns:a16="http://schemas.microsoft.com/office/drawing/2014/main" id="{344CA489-258A-4881-8F54-E91A02FEEF19}"/>
              </a:ext>
            </a:extLst>
          </p:cNvPr>
          <p:cNvSpPr txBox="1"/>
          <p:nvPr/>
        </p:nvSpPr>
        <p:spPr>
          <a:xfrm>
            <a:off x="0" y="6197068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ko-KR" altLang="en-US" sz="1200" b="1" i="0" u="none" strike="noStrike" cap="none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ko-KR" altLang="en-US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altLang="ko-KR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(NAKS)</a:t>
            </a:r>
            <a:endParaRPr lang="ko-KR" altLang="en-US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-US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lang="en-US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083622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0"/>
          <p:cNvSpPr txBox="1"/>
          <p:nvPr/>
        </p:nvSpPr>
        <p:spPr>
          <a:xfrm>
            <a:off x="211771" y="622486"/>
            <a:ext cx="5682000" cy="49449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</a:rPr>
              <a:t>  [ 1 주차 동화책 읽기 ]</a:t>
            </a:r>
            <a:endParaRPr sz="64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ko-KR" altLang="en-US" sz="64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64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400" b="1">
                <a:solidFill>
                  <a:srgbClr val="FF00FF"/>
                </a:solidFill>
              </a:rPr>
              <a:t> 금도끼 </a:t>
            </a:r>
            <a:endParaRPr sz="6400" b="1">
              <a:solidFill>
                <a:srgbClr val="FF00FF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400" b="1">
                <a:solidFill>
                  <a:srgbClr val="FF00FF"/>
                </a:solidFill>
              </a:rPr>
              <a:t> 은도끼</a:t>
            </a:r>
            <a:r>
              <a:rPr lang="en" sz="2400">
                <a:solidFill>
                  <a:schemeClr val="dk1"/>
                </a:solidFill>
              </a:rPr>
              <a:t>     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</a:rPr>
              <a:t>                            </a:t>
            </a:r>
            <a:endParaRPr sz="24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</a:rPr>
              <a:t>  </a:t>
            </a:r>
            <a:r>
              <a:rPr lang="en" sz="2400" u="sng">
                <a:solidFill>
                  <a:schemeClr val="hlink"/>
                </a:solidFill>
                <a:hlinkClick r:id="rId3"/>
              </a:rPr>
              <a:t>https://youtu.be/NIPiIpJJGS0</a:t>
            </a:r>
            <a:r>
              <a:rPr lang="en" sz="2400">
                <a:solidFill>
                  <a:schemeClr val="dk1"/>
                </a:solidFill>
              </a:rPr>
              <a:t> 8:51</a:t>
            </a:r>
            <a:endParaRPr sz="24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</a:rPr>
              <a:t>            </a:t>
            </a:r>
            <a:endParaRPr sz="24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</a:rPr>
              <a:t>             </a:t>
            </a:r>
            <a:endParaRPr sz="2400">
              <a:solidFill>
                <a:schemeClr val="dk1"/>
              </a:solidFill>
            </a:endParaRPr>
          </a:p>
        </p:txBody>
      </p:sp>
      <p:sp>
        <p:nvSpPr>
          <p:cNvPr id="152" name="Google Shape;152;p20"/>
          <p:cNvSpPr txBox="1"/>
          <p:nvPr/>
        </p:nvSpPr>
        <p:spPr>
          <a:xfrm>
            <a:off x="0" y="6182943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그림 2" descr="잔디, 남자, 앉아있는, 서있는이(가) 표시된 사진&#10;&#10;자동 생성된 설명">
            <a:hlinkClick r:id="rId3"/>
            <a:extLst>
              <a:ext uri="{FF2B5EF4-FFF2-40B4-BE49-F238E27FC236}">
                <a16:creationId xmlns:a16="http://schemas.microsoft.com/office/drawing/2014/main" id="{FDB48089-0DC7-47B8-95BE-6AF2C5307C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78098" y="1021616"/>
            <a:ext cx="6462519" cy="393021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5046C1E-0CD6-4B7A-875B-2D8F2BA03542}"/>
              </a:ext>
            </a:extLst>
          </p:cNvPr>
          <p:cNvSpPr txBox="1"/>
          <p:nvPr/>
        </p:nvSpPr>
        <p:spPr>
          <a:xfrm>
            <a:off x="10860098" y="4951828"/>
            <a:ext cx="25559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/>
              <a:t>씨앗독서 아람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1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1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1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1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1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1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1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1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1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1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1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1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1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1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1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1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1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1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1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1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1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1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57;p21">
            <a:extLst>
              <a:ext uri="{FF2B5EF4-FFF2-40B4-BE49-F238E27FC236}">
                <a16:creationId xmlns:a16="http://schemas.microsoft.com/office/drawing/2014/main" id="{20F24285-97D4-42C2-A39D-9C3548CA25F9}"/>
              </a:ext>
            </a:extLst>
          </p:cNvPr>
          <p:cNvSpPr txBox="1"/>
          <p:nvPr/>
        </p:nvSpPr>
        <p:spPr>
          <a:xfrm>
            <a:off x="-1" y="0"/>
            <a:ext cx="9651300" cy="52125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dk1"/>
                </a:solidFill>
              </a:rPr>
              <a:t> [ 1 주차 </a:t>
            </a:r>
            <a:r>
              <a:rPr lang="ko-KR" altLang="en-US" sz="2400" dirty="0">
                <a:solidFill>
                  <a:schemeClr val="dk1"/>
                </a:solidFill>
              </a:rPr>
              <a:t>수업지도 및 목표</a:t>
            </a:r>
            <a:r>
              <a:rPr lang="en" sz="2400" dirty="0">
                <a:solidFill>
                  <a:schemeClr val="dk1"/>
                </a:solidFill>
              </a:rPr>
              <a:t> ]</a:t>
            </a: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400" dirty="0">
                <a:solidFill>
                  <a:schemeClr val="dk1"/>
                </a:solidFill>
              </a:rPr>
              <a:t>               </a:t>
            </a: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6096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dk1"/>
                </a:solidFill>
              </a:rPr>
              <a:t>  </a:t>
            </a:r>
            <a:endParaRPr sz="2400" dirty="0">
              <a:solidFill>
                <a:schemeClr val="dk1"/>
              </a:solidFill>
            </a:endParaRPr>
          </a:p>
          <a:p>
            <a:pPr marL="6096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dk1"/>
                </a:solidFill>
              </a:rPr>
              <a:t>     </a:t>
            </a:r>
            <a:endParaRPr sz="2400" dirty="0">
              <a:solidFill>
                <a:schemeClr val="dk1"/>
              </a:solidFill>
            </a:endParaRPr>
          </a:p>
          <a:p>
            <a:pPr marL="6096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ko-KR" sz="2400" dirty="0">
                <a:solidFill>
                  <a:schemeClr val="dk1"/>
                </a:solidFill>
              </a:rPr>
              <a:t> </a:t>
            </a:r>
            <a:endParaRPr sz="2400" dirty="0">
              <a:solidFill>
                <a:schemeClr val="dk1"/>
              </a:solidFill>
            </a:endParaRPr>
          </a:p>
        </p:txBody>
      </p:sp>
      <p:sp>
        <p:nvSpPr>
          <p:cNvPr id="5" name="Google Shape;158;p21">
            <a:extLst>
              <a:ext uri="{FF2B5EF4-FFF2-40B4-BE49-F238E27FC236}">
                <a16:creationId xmlns:a16="http://schemas.microsoft.com/office/drawing/2014/main" id="{51E0DEBC-2156-420C-BEEB-9C2AB2ED8A7A}"/>
              </a:ext>
            </a:extLst>
          </p:cNvPr>
          <p:cNvSpPr txBox="1"/>
          <p:nvPr/>
        </p:nvSpPr>
        <p:spPr>
          <a:xfrm>
            <a:off x="0" y="6182943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6756993E-D2FD-426D-8BCE-BDDEC0962A3C}"/>
              </a:ext>
            </a:extLst>
          </p:cNvPr>
          <p:cNvSpPr/>
          <p:nvPr/>
        </p:nvSpPr>
        <p:spPr>
          <a:xfrm>
            <a:off x="498798" y="662650"/>
            <a:ext cx="11194403" cy="61953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lvl="0" indent="-4572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27BA0"/>
              </a:buClr>
              <a:buSzPts val="6400"/>
              <a:buFont typeface="Arial" panose="020B0604020202020204" pitchFamily="34" charset="0"/>
              <a:buChar char="•"/>
            </a:pP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첫 시간이므로 한글에 대한 간략한 소개와 앞으로 배울 것에 대한 전체적인 흐름을 이야기 합니다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.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 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(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한글 자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,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모음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 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등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..)</a:t>
            </a:r>
          </a:p>
          <a:p>
            <a:pPr marL="457200" lvl="0" indent="-4572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27BA0"/>
              </a:buClr>
              <a:buSzPts val="6400"/>
              <a:buFont typeface="Arial" panose="020B0604020202020204" pitchFamily="34" charset="0"/>
              <a:buChar char="•"/>
            </a:pP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인사노래와 한글 자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,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모음 노래는 수업 흐름에 따라 선택하여 사용하세요</a:t>
            </a:r>
            <a:r>
              <a:rPr lang="en-US" altLang="ko-KR" sz="24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.</a:t>
            </a:r>
          </a:p>
          <a:p>
            <a:pPr marL="457200" lvl="0" indent="-457200">
              <a:lnSpc>
                <a:spcPct val="150000"/>
              </a:lnSpc>
              <a:buClr>
                <a:srgbClr val="C27BA0"/>
              </a:buClr>
              <a:buSzPts val="6400"/>
              <a:buFont typeface="Arial" panose="020B0604020202020204" pitchFamily="34" charset="0"/>
              <a:buChar char="•"/>
            </a:pPr>
            <a:r>
              <a:rPr lang="ko-KR" altLang="en-US" sz="2000" dirty="0" err="1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ㄱ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,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과 가 를 배우며 그에 해당하는 각 </a:t>
            </a:r>
            <a:r>
              <a:rPr lang="ko-KR" altLang="en-US" sz="2000" dirty="0" err="1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통글자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 낱말을 배워봅니다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.</a:t>
            </a:r>
          </a:p>
          <a:p>
            <a:pPr lvl="0">
              <a:lnSpc>
                <a:spcPct val="200000"/>
              </a:lnSpc>
              <a:buClr>
                <a:srgbClr val="C27BA0"/>
              </a:buClr>
              <a:buSzPts val="6400"/>
            </a:pPr>
            <a:r>
              <a:rPr lang="en-US" altLang="ko-KR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      ( ZOOM </a:t>
            </a:r>
            <a:r>
              <a:rPr lang="ko-KR" altLang="en-US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수업 시</a:t>
            </a:r>
            <a:r>
              <a:rPr lang="en-US" altLang="ko-KR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, </a:t>
            </a:r>
            <a:r>
              <a:rPr lang="ko-KR" altLang="en-US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스크린공유 후 아이들이 직접 글자를 화면에 써 보게 하면 좋습니다</a:t>
            </a:r>
            <a:r>
              <a:rPr lang="en-US" altLang="ko-KR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.)</a:t>
            </a:r>
            <a:r>
              <a:rPr lang="ko-KR" altLang="en-US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 </a:t>
            </a:r>
            <a:endParaRPr lang="en-US" altLang="ko-KR" sz="2400" dirty="0">
              <a:ln w="0"/>
              <a:gradFill>
                <a:gsLst>
                  <a:gs pos="21000">
                    <a:srgbClr val="53575C"/>
                  </a:gs>
                  <a:gs pos="88000">
                    <a:srgbClr val="C5C7CA"/>
                  </a:gs>
                </a:gsLst>
                <a:lin ang="5400000"/>
              </a:gradFill>
            </a:endParaRPr>
          </a:p>
          <a:p>
            <a:pPr marL="342900" lvl="0" indent="-342900">
              <a:lnSpc>
                <a:spcPct val="150000"/>
              </a:lnSpc>
              <a:buClr>
                <a:srgbClr val="C27BA0"/>
              </a:buClr>
              <a:buSzPts val="6400"/>
              <a:buFont typeface="Arial" panose="020B0604020202020204" pitchFamily="34" charset="0"/>
              <a:buChar char="•"/>
            </a:pPr>
            <a:r>
              <a:rPr lang="ko-KR" altLang="en-US" sz="2000" dirty="0" err="1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ㄱ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 과 연계된 동화책 </a:t>
            </a:r>
            <a:r>
              <a:rPr lang="en-US" altLang="ko-KR" sz="2000" u="sng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‘</a:t>
            </a:r>
            <a:r>
              <a:rPr lang="ko-KR" altLang="en-US" sz="2000" u="sng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금도끼 은도끼</a:t>
            </a:r>
            <a:r>
              <a:rPr lang="en-US" altLang="ko-KR" sz="2000" u="sng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’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를 보고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(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읽고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) 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줄거리나 인상깊은 부분 혹은 배울 점을 함께 나누어 봅니다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. </a:t>
            </a:r>
          </a:p>
          <a:p>
            <a:pPr lvl="0">
              <a:buClr>
                <a:srgbClr val="C27BA0"/>
              </a:buClr>
              <a:buSzPts val="6400"/>
            </a:pPr>
            <a:r>
              <a:rPr lang="en-US" altLang="ko-KR" sz="24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      -</a:t>
            </a:r>
            <a:r>
              <a:rPr lang="en-US" altLang="ko-KR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 </a:t>
            </a:r>
            <a:r>
              <a:rPr lang="ko-KR" altLang="en-US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실물 동화책을 사용하거나</a:t>
            </a:r>
            <a:r>
              <a:rPr lang="en-US" altLang="ko-KR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, </a:t>
            </a:r>
            <a:r>
              <a:rPr lang="ko-KR" altLang="en-US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동영상 링크를 이용합니다</a:t>
            </a:r>
            <a:r>
              <a:rPr lang="en-US" altLang="ko-KR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.</a:t>
            </a:r>
          </a:p>
          <a:p>
            <a:pPr lvl="0" rtl="0">
              <a:spcBef>
                <a:spcPts val="0"/>
              </a:spcBef>
              <a:spcAft>
                <a:spcPts val="0"/>
              </a:spcAft>
              <a:buClr>
                <a:srgbClr val="C27BA0"/>
              </a:buClr>
              <a:buSzPts val="6400"/>
            </a:pPr>
            <a:r>
              <a:rPr lang="en-US" altLang="ko-KR" sz="24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      - </a:t>
            </a:r>
            <a:r>
              <a:rPr lang="ko-KR" altLang="en-US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그림으로 쓰는 독서일지를 이용하면 효과적입니다</a:t>
            </a:r>
            <a:r>
              <a:rPr lang="en-US" altLang="ko-KR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. – </a:t>
            </a:r>
            <a:r>
              <a:rPr lang="ko-KR" altLang="en-US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숙제 </a:t>
            </a:r>
            <a:r>
              <a:rPr lang="en-US" altLang="ko-KR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*</a:t>
            </a:r>
          </a:p>
          <a:p>
            <a:pPr marL="457200" lvl="0" indent="-4572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27BA0"/>
              </a:buClr>
              <a:buSzPts val="6400"/>
              <a:buFont typeface="Arial" panose="020B0604020202020204" pitchFamily="34" charset="0"/>
              <a:buChar char="•"/>
            </a:pP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오늘 배우는 </a:t>
            </a:r>
            <a:r>
              <a:rPr lang="ko-KR" altLang="en-US" sz="2000" dirty="0" err="1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통글자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 </a:t>
            </a:r>
            <a:r>
              <a:rPr lang="en-US" altLang="ko-KR" sz="2000" u="sng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‘</a:t>
            </a:r>
            <a:r>
              <a:rPr lang="ko-KR" altLang="en-US" sz="2000" u="sng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개구리</a:t>
            </a:r>
            <a:r>
              <a:rPr lang="en-US" altLang="ko-KR" sz="2000" u="sng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’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에 해당하는 동요를 들으며 글자 생김새에 익숙해 지도록 합니다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. </a:t>
            </a:r>
          </a:p>
          <a:p>
            <a:pPr marL="457200" lvl="0" indent="-4572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27BA0"/>
              </a:buClr>
              <a:buSzPts val="6400"/>
              <a:buFont typeface="Arial" panose="020B0604020202020204" pitchFamily="34" charset="0"/>
              <a:buChar char="•"/>
            </a:pPr>
            <a:r>
              <a:rPr lang="ko-KR" altLang="en-US" b="1" dirty="0">
                <a:ln w="0"/>
                <a:solidFill>
                  <a:schemeClr val="accent6"/>
                </a:solidFill>
              </a:rPr>
              <a:t>슬라이드 하단에 교사의 수업을 돕기 위한 </a:t>
            </a:r>
            <a:r>
              <a:rPr lang="en-US" altLang="ko-KR" b="1" dirty="0">
                <a:ln w="0"/>
                <a:solidFill>
                  <a:schemeClr val="accent6"/>
                </a:solidFill>
              </a:rPr>
              <a:t>‘</a:t>
            </a:r>
            <a:r>
              <a:rPr lang="ko-KR" altLang="en-US" b="1" dirty="0">
                <a:ln w="0"/>
                <a:solidFill>
                  <a:schemeClr val="accent6"/>
                </a:solidFill>
              </a:rPr>
              <a:t>자료 사용지침</a:t>
            </a:r>
            <a:r>
              <a:rPr lang="en-US" altLang="ko-KR" b="1" dirty="0">
                <a:ln w="0"/>
                <a:solidFill>
                  <a:schemeClr val="accent6"/>
                </a:solidFill>
              </a:rPr>
              <a:t>’</a:t>
            </a:r>
            <a:r>
              <a:rPr lang="ko-KR" altLang="en-US" b="1" dirty="0">
                <a:ln w="0"/>
                <a:solidFill>
                  <a:schemeClr val="accent6"/>
                </a:solidFill>
              </a:rPr>
              <a:t> 노트가 첨부된 페이지가 있습니다</a:t>
            </a:r>
            <a:r>
              <a:rPr lang="en-US" altLang="ko-KR" b="1" dirty="0">
                <a:ln w="0"/>
                <a:solidFill>
                  <a:schemeClr val="accent6"/>
                </a:solidFill>
              </a:rPr>
              <a:t>.</a:t>
            </a:r>
          </a:p>
          <a:p>
            <a:pPr lvl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27BA0"/>
              </a:buClr>
              <a:buSzPts val="6400"/>
            </a:pPr>
            <a:r>
              <a:rPr lang="en-US" altLang="ko-KR" b="1" dirty="0">
                <a:ln w="0"/>
                <a:solidFill>
                  <a:schemeClr val="accent6"/>
                </a:solidFill>
              </a:rPr>
              <a:t>      </a:t>
            </a:r>
            <a:r>
              <a:rPr lang="ko-KR" altLang="en-US" b="1" dirty="0">
                <a:ln w="0"/>
                <a:solidFill>
                  <a:schemeClr val="accent6"/>
                </a:solidFill>
              </a:rPr>
              <a:t>필요에 따라 참고하여 사용하세요</a:t>
            </a:r>
            <a:r>
              <a:rPr lang="en-US" altLang="ko-KR" b="1" dirty="0">
                <a:ln w="0"/>
                <a:solidFill>
                  <a:schemeClr val="accent6"/>
                </a:solidFill>
              </a:rPr>
              <a:t>. </a:t>
            </a:r>
            <a:r>
              <a:rPr lang="ko-KR" altLang="en-US" b="1" dirty="0">
                <a:ln w="0"/>
                <a:solidFill>
                  <a:schemeClr val="accent6"/>
                </a:solidFill>
              </a:rPr>
              <a:t> </a:t>
            </a:r>
            <a:endParaRPr lang="en-US" altLang="ko-KR" b="1" dirty="0">
              <a:ln w="0"/>
              <a:solidFill>
                <a:schemeClr val="accent6"/>
              </a:solidFill>
            </a:endParaRPr>
          </a:p>
          <a:p>
            <a:pPr lvl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27BA0"/>
              </a:buClr>
              <a:buSzPts val="6400"/>
            </a:pPr>
            <a:endParaRPr sz="2800" dirty="0">
              <a:ln w="0"/>
              <a:gradFill>
                <a:gsLst>
                  <a:gs pos="21000">
                    <a:srgbClr val="53575C"/>
                  </a:gs>
                  <a:gs pos="88000">
                    <a:srgbClr val="C5C7CA"/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17246119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151;p20">
            <a:extLst>
              <a:ext uri="{FF2B5EF4-FFF2-40B4-BE49-F238E27FC236}">
                <a16:creationId xmlns:a16="http://schemas.microsoft.com/office/drawing/2014/main" id="{96424A10-44FB-4D33-A55D-251E07CD4199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02299" y="1974696"/>
            <a:ext cx="5248600" cy="350263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두루마리 모양: 가로로 말림 5">
            <a:extLst>
              <a:ext uri="{FF2B5EF4-FFF2-40B4-BE49-F238E27FC236}">
                <a16:creationId xmlns:a16="http://schemas.microsoft.com/office/drawing/2014/main" id="{0F0BA328-E70B-4457-99C8-445F990C005D}"/>
              </a:ext>
            </a:extLst>
          </p:cNvPr>
          <p:cNvSpPr/>
          <p:nvPr/>
        </p:nvSpPr>
        <p:spPr>
          <a:xfrm>
            <a:off x="1467729" y="272408"/>
            <a:ext cx="9256541" cy="1125415"/>
          </a:xfrm>
          <a:prstGeom prst="horizontalScroll">
            <a:avLst/>
          </a:prstGeom>
          <a:gradFill flip="none" rotWithShape="1">
            <a:gsLst>
              <a:gs pos="0">
                <a:srgbClr val="CCFF66">
                  <a:tint val="66000"/>
                  <a:satMod val="160000"/>
                </a:srgbClr>
              </a:gs>
              <a:gs pos="50000">
                <a:srgbClr val="CCFF66">
                  <a:tint val="44500"/>
                  <a:satMod val="160000"/>
                </a:srgbClr>
              </a:gs>
              <a:gs pos="100000">
                <a:srgbClr val="CCFF66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4A7B0ADB-6CCD-45CA-ACF2-85CA4300E198}"/>
              </a:ext>
            </a:extLst>
          </p:cNvPr>
          <p:cNvSpPr/>
          <p:nvPr/>
        </p:nvSpPr>
        <p:spPr>
          <a:xfrm>
            <a:off x="1002298" y="524582"/>
            <a:ext cx="1018740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2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금도끼와 은도끼에 대해 함께 알아봐요</a:t>
            </a:r>
            <a:r>
              <a:rPr lang="en-US" altLang="ko-KR" sz="32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!</a:t>
            </a:r>
          </a:p>
        </p:txBody>
      </p:sp>
      <p:sp>
        <p:nvSpPr>
          <p:cNvPr id="8" name="사각형: 잘린 대각선 방향 모서리 7">
            <a:extLst>
              <a:ext uri="{FF2B5EF4-FFF2-40B4-BE49-F238E27FC236}">
                <a16:creationId xmlns:a16="http://schemas.microsoft.com/office/drawing/2014/main" id="{EC1DBE18-7C39-4196-954C-75D4075F04FB}"/>
              </a:ext>
            </a:extLst>
          </p:cNvPr>
          <p:cNvSpPr/>
          <p:nvPr/>
        </p:nvSpPr>
        <p:spPr>
          <a:xfrm>
            <a:off x="7440606" y="2998351"/>
            <a:ext cx="3692826" cy="584775"/>
          </a:xfrm>
          <a:prstGeom prst="snip2Diag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400"/>
              <a:t>착한 나무꾼은 어떤 행동을 했나요</a:t>
            </a:r>
            <a:r>
              <a:rPr lang="en-US" altLang="ko-KR" sz="1600"/>
              <a:t>?</a:t>
            </a:r>
            <a:endParaRPr lang="ko-KR" altLang="en-US" sz="1600"/>
          </a:p>
        </p:txBody>
      </p:sp>
      <p:sp>
        <p:nvSpPr>
          <p:cNvPr id="9" name="사각형: 잘린 대각선 방향 모서리 8">
            <a:extLst>
              <a:ext uri="{FF2B5EF4-FFF2-40B4-BE49-F238E27FC236}">
                <a16:creationId xmlns:a16="http://schemas.microsoft.com/office/drawing/2014/main" id="{403E14DE-3563-4CD3-94A2-357B30256F67}"/>
              </a:ext>
            </a:extLst>
          </p:cNvPr>
          <p:cNvSpPr/>
          <p:nvPr/>
        </p:nvSpPr>
        <p:spPr>
          <a:xfrm>
            <a:off x="7440604" y="3843292"/>
            <a:ext cx="3692826" cy="584775"/>
          </a:xfrm>
          <a:prstGeom prst="snip2Diag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400"/>
              <a:t>욕심쟁이 나무꾼은 어떻게 했나요</a:t>
            </a:r>
            <a:r>
              <a:rPr lang="en-US" altLang="ko-KR" sz="1400"/>
              <a:t>?</a:t>
            </a:r>
            <a:endParaRPr lang="ko-KR" altLang="en-US" sz="1400"/>
          </a:p>
        </p:txBody>
      </p:sp>
      <p:sp>
        <p:nvSpPr>
          <p:cNvPr id="10" name="사각형: 잘린 대각선 방향 모서리 9">
            <a:extLst>
              <a:ext uri="{FF2B5EF4-FFF2-40B4-BE49-F238E27FC236}">
                <a16:creationId xmlns:a16="http://schemas.microsoft.com/office/drawing/2014/main" id="{6C0EA3AB-4719-4E78-856A-F91534313B09}"/>
              </a:ext>
            </a:extLst>
          </p:cNvPr>
          <p:cNvSpPr/>
          <p:nvPr/>
        </p:nvSpPr>
        <p:spPr>
          <a:xfrm>
            <a:off x="7440604" y="4688234"/>
            <a:ext cx="3692826" cy="789095"/>
          </a:xfrm>
          <a:prstGeom prst="snip2Diag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400"/>
              <a:t>산신령이 착한 나무꾼과 욕심쟁이 나무꾼에게 다른 행동을 한 이유는 무엇일까요</a:t>
            </a:r>
            <a:r>
              <a:rPr lang="en-US" altLang="ko-KR" sz="1400"/>
              <a:t>?</a:t>
            </a:r>
            <a:endParaRPr lang="ko-KR" altLang="en-US" sz="1400"/>
          </a:p>
        </p:txBody>
      </p:sp>
      <p:sp>
        <p:nvSpPr>
          <p:cNvPr id="11" name="사각형: 잘린 대각선 방향 모서리 10">
            <a:extLst>
              <a:ext uri="{FF2B5EF4-FFF2-40B4-BE49-F238E27FC236}">
                <a16:creationId xmlns:a16="http://schemas.microsoft.com/office/drawing/2014/main" id="{37E76686-0BF0-44D1-B276-92181FA3EB2E}"/>
              </a:ext>
            </a:extLst>
          </p:cNvPr>
          <p:cNvSpPr/>
          <p:nvPr/>
        </p:nvSpPr>
        <p:spPr>
          <a:xfrm>
            <a:off x="7440603" y="2191837"/>
            <a:ext cx="3692826" cy="584775"/>
          </a:xfrm>
          <a:prstGeom prst="snip2Diag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400"/>
              <a:t>나무꾼이 쓰는 </a:t>
            </a:r>
            <a:r>
              <a:rPr lang="en-US" altLang="ko-KR" sz="1400"/>
              <a:t>‘</a:t>
            </a:r>
            <a:r>
              <a:rPr lang="ko-KR" altLang="en-US" sz="1400"/>
              <a:t>도끼</a:t>
            </a:r>
            <a:r>
              <a:rPr lang="en-US" altLang="ko-KR" sz="1400"/>
              <a:t>’</a:t>
            </a:r>
            <a:r>
              <a:rPr lang="ko-KR" altLang="en-US" sz="1400"/>
              <a:t>는 어떤 물건일까요</a:t>
            </a:r>
            <a:r>
              <a:rPr lang="en-US" altLang="ko-KR" sz="1400"/>
              <a:t>?</a:t>
            </a:r>
            <a:r>
              <a:rPr lang="ko-KR" altLang="en-US" sz="1400"/>
              <a:t> </a:t>
            </a:r>
          </a:p>
        </p:txBody>
      </p:sp>
      <p:sp>
        <p:nvSpPr>
          <p:cNvPr id="12" name="Google Shape;152;p20">
            <a:extLst>
              <a:ext uri="{FF2B5EF4-FFF2-40B4-BE49-F238E27FC236}">
                <a16:creationId xmlns:a16="http://schemas.microsoft.com/office/drawing/2014/main" id="{389890F3-70F7-4279-ADAB-0ABEB98F5E87}"/>
              </a:ext>
            </a:extLst>
          </p:cNvPr>
          <p:cNvSpPr txBox="1"/>
          <p:nvPr/>
        </p:nvSpPr>
        <p:spPr>
          <a:xfrm>
            <a:off x="0" y="6182943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95F1031-5E2A-4AEB-89F4-C29F6714E965}"/>
              </a:ext>
            </a:extLst>
          </p:cNvPr>
          <p:cNvSpPr txBox="1"/>
          <p:nvPr/>
        </p:nvSpPr>
        <p:spPr>
          <a:xfrm>
            <a:off x="5472322" y="5560569"/>
            <a:ext cx="25559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/>
              <a:t>GRAFOLIO</a:t>
            </a:r>
            <a:endParaRPr lang="ko-KR" altLang="en-US" sz="1200"/>
          </a:p>
        </p:txBody>
      </p:sp>
    </p:spTree>
    <p:extLst>
      <p:ext uri="{BB962C8B-B14F-4D97-AF65-F5344CB8AC3E}">
        <p14:creationId xmlns:p14="http://schemas.microsoft.com/office/powerpoint/2010/main" val="600595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9" grpId="0" animBg="1"/>
      <p:bldP spid="10" grpId="0" animBg="1"/>
      <p:bldP spid="1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15;p24">
            <a:extLst>
              <a:ext uri="{FF2B5EF4-FFF2-40B4-BE49-F238E27FC236}">
                <a16:creationId xmlns:a16="http://schemas.microsoft.com/office/drawing/2014/main" id="{F24696A3-E047-4FE7-81FC-972ADF7E2E25}"/>
              </a:ext>
            </a:extLst>
          </p:cNvPr>
          <p:cNvSpPr txBox="1"/>
          <p:nvPr/>
        </p:nvSpPr>
        <p:spPr>
          <a:xfrm>
            <a:off x="1417407" y="2387551"/>
            <a:ext cx="1376808" cy="1520261"/>
          </a:xfrm>
          <a:prstGeom prst="rect">
            <a:avLst/>
          </a:prstGeom>
          <a:noFill/>
          <a:ln>
            <a:noFill/>
          </a:ln>
          <a:effectLst>
            <a:outerShdw blurRad="57150" dist="57150" dir="1260000" algn="bl" rotWithShape="0">
              <a:srgbClr val="000000">
                <a:alpha val="8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8800">
                <a:solidFill>
                  <a:srgbClr val="FF0000"/>
                </a:solidFill>
              </a:rPr>
              <a:t>가</a:t>
            </a:r>
            <a:endParaRPr sz="8800">
              <a:solidFill>
                <a:srgbClr val="FF0000"/>
              </a:solidFill>
            </a:endParaRPr>
          </a:p>
        </p:txBody>
      </p:sp>
      <p:sp>
        <p:nvSpPr>
          <p:cNvPr id="3" name="Google Shape;216;p24">
            <a:extLst>
              <a:ext uri="{FF2B5EF4-FFF2-40B4-BE49-F238E27FC236}">
                <a16:creationId xmlns:a16="http://schemas.microsoft.com/office/drawing/2014/main" id="{49BEA699-58AF-4241-A995-9A7338B87E46}"/>
              </a:ext>
            </a:extLst>
          </p:cNvPr>
          <p:cNvSpPr txBox="1"/>
          <p:nvPr/>
        </p:nvSpPr>
        <p:spPr>
          <a:xfrm>
            <a:off x="3420518" y="2416576"/>
            <a:ext cx="1243314" cy="1390424"/>
          </a:xfrm>
          <a:prstGeom prst="rect">
            <a:avLst/>
          </a:prstGeom>
          <a:noFill/>
          <a:ln>
            <a:noFill/>
          </a:ln>
          <a:effectLst>
            <a:outerShdw blurRad="57150" dist="57150" dir="1260000" algn="bl" rotWithShape="0">
              <a:srgbClr val="000000">
                <a:alpha val="8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8800">
                <a:solidFill>
                  <a:srgbClr val="FF9900"/>
                </a:solidFill>
              </a:rPr>
              <a:t>갸</a:t>
            </a:r>
            <a:endParaRPr sz="8800">
              <a:solidFill>
                <a:srgbClr val="FF9900"/>
              </a:solidFill>
            </a:endParaRPr>
          </a:p>
        </p:txBody>
      </p:sp>
      <p:sp>
        <p:nvSpPr>
          <p:cNvPr id="4" name="Google Shape;217;p24">
            <a:extLst>
              <a:ext uri="{FF2B5EF4-FFF2-40B4-BE49-F238E27FC236}">
                <a16:creationId xmlns:a16="http://schemas.microsoft.com/office/drawing/2014/main" id="{6733926C-3668-4E12-82AD-8E4BE8C0C371}"/>
              </a:ext>
            </a:extLst>
          </p:cNvPr>
          <p:cNvSpPr txBox="1"/>
          <p:nvPr/>
        </p:nvSpPr>
        <p:spPr>
          <a:xfrm>
            <a:off x="5352511" y="2387551"/>
            <a:ext cx="1265067" cy="1469544"/>
          </a:xfrm>
          <a:prstGeom prst="rect">
            <a:avLst/>
          </a:prstGeom>
          <a:noFill/>
          <a:ln>
            <a:noFill/>
          </a:ln>
          <a:effectLst>
            <a:outerShdw blurRad="57150" dist="57150" dir="1260000" algn="bl" rotWithShape="0">
              <a:srgbClr val="000000">
                <a:alpha val="8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8800">
                <a:solidFill>
                  <a:srgbClr val="FFFF00"/>
                </a:solidFill>
              </a:rPr>
              <a:t>거</a:t>
            </a:r>
            <a:endParaRPr sz="8800">
              <a:solidFill>
                <a:srgbClr val="FFFF00"/>
              </a:solidFill>
            </a:endParaRPr>
          </a:p>
        </p:txBody>
      </p:sp>
      <p:sp>
        <p:nvSpPr>
          <p:cNvPr id="5" name="Google Shape;218;p24">
            <a:extLst>
              <a:ext uri="{FF2B5EF4-FFF2-40B4-BE49-F238E27FC236}">
                <a16:creationId xmlns:a16="http://schemas.microsoft.com/office/drawing/2014/main" id="{7B4CDFFC-94CB-45A4-B03D-0E835166B9DA}"/>
              </a:ext>
            </a:extLst>
          </p:cNvPr>
          <p:cNvSpPr txBox="1"/>
          <p:nvPr/>
        </p:nvSpPr>
        <p:spPr>
          <a:xfrm>
            <a:off x="7306258" y="2388687"/>
            <a:ext cx="1265067" cy="1422422"/>
          </a:xfrm>
          <a:prstGeom prst="rect">
            <a:avLst/>
          </a:prstGeom>
          <a:noFill/>
          <a:ln>
            <a:noFill/>
          </a:ln>
          <a:effectLst>
            <a:outerShdw blurRad="57150" dist="57150" dir="1260000" algn="bl" rotWithShape="0">
              <a:srgbClr val="000000">
                <a:alpha val="8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8800">
                <a:solidFill>
                  <a:srgbClr val="00FF00"/>
                </a:solidFill>
              </a:rPr>
              <a:t>겨</a:t>
            </a:r>
            <a:endParaRPr sz="8800">
              <a:solidFill>
                <a:srgbClr val="00FF00"/>
              </a:solidFill>
            </a:endParaRPr>
          </a:p>
        </p:txBody>
      </p:sp>
      <p:sp>
        <p:nvSpPr>
          <p:cNvPr id="6" name="Google Shape;219;p24">
            <a:extLst>
              <a:ext uri="{FF2B5EF4-FFF2-40B4-BE49-F238E27FC236}">
                <a16:creationId xmlns:a16="http://schemas.microsoft.com/office/drawing/2014/main" id="{A15ECC23-7F1E-4311-8BF0-5AB008E80822}"/>
              </a:ext>
            </a:extLst>
          </p:cNvPr>
          <p:cNvSpPr txBox="1"/>
          <p:nvPr/>
        </p:nvSpPr>
        <p:spPr>
          <a:xfrm>
            <a:off x="9199560" y="2318999"/>
            <a:ext cx="1265067" cy="1585576"/>
          </a:xfrm>
          <a:prstGeom prst="rect">
            <a:avLst/>
          </a:prstGeom>
          <a:noFill/>
          <a:ln>
            <a:noFill/>
          </a:ln>
          <a:effectLst>
            <a:outerShdw blurRad="57150" dist="57150" dir="1260000" algn="bl" rotWithShape="0">
              <a:srgbClr val="000000">
                <a:alpha val="8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8800">
                <a:solidFill>
                  <a:srgbClr val="0000FF"/>
                </a:solidFill>
              </a:rPr>
              <a:t>고</a:t>
            </a:r>
            <a:endParaRPr sz="8800">
              <a:solidFill>
                <a:srgbClr val="0000FF"/>
              </a:solidFill>
            </a:endParaRPr>
          </a:p>
        </p:txBody>
      </p:sp>
      <p:sp>
        <p:nvSpPr>
          <p:cNvPr id="8" name="Google Shape;221;p24">
            <a:extLst>
              <a:ext uri="{FF2B5EF4-FFF2-40B4-BE49-F238E27FC236}">
                <a16:creationId xmlns:a16="http://schemas.microsoft.com/office/drawing/2014/main" id="{86208E29-1DD3-4D05-8CC0-7226CE9D7197}"/>
              </a:ext>
            </a:extLst>
          </p:cNvPr>
          <p:cNvSpPr txBox="1"/>
          <p:nvPr/>
        </p:nvSpPr>
        <p:spPr>
          <a:xfrm>
            <a:off x="2196310" y="132538"/>
            <a:ext cx="8093700" cy="1635000"/>
          </a:xfrm>
          <a:prstGeom prst="rect">
            <a:avLst/>
          </a:prstGeom>
          <a:noFill/>
          <a:ln>
            <a:noFill/>
          </a:ln>
          <a:effectLst>
            <a:outerShdw blurRad="57150" dist="66675" dir="5400000" algn="bl" rotWithShape="0">
              <a:srgbClr val="0000FF">
                <a:alpha val="5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b="1">
                <a:solidFill>
                  <a:schemeClr val="tx1"/>
                </a:solidFill>
                <a:latin typeface="Impact"/>
                <a:ea typeface="Impact"/>
                <a:cs typeface="Impact"/>
                <a:sym typeface="Impact"/>
              </a:rPr>
              <a:t>‘</a:t>
            </a:r>
            <a:r>
              <a:rPr lang="ko-KR" altLang="en-US" sz="6000" b="1">
                <a:solidFill>
                  <a:srgbClr val="FF6600"/>
                </a:solidFill>
                <a:latin typeface="Impact"/>
                <a:ea typeface="Impact"/>
                <a:cs typeface="Impact"/>
                <a:sym typeface="Impact"/>
              </a:rPr>
              <a:t>ㄱ</a:t>
            </a:r>
            <a:r>
              <a:rPr lang="en" sz="4800" b="1">
                <a:solidFill>
                  <a:schemeClr val="tx1"/>
                </a:solidFill>
                <a:latin typeface="Impact"/>
                <a:ea typeface="Impact"/>
                <a:cs typeface="Impact"/>
                <a:sym typeface="Impact"/>
              </a:rPr>
              <a:t>’</a:t>
            </a:r>
            <a:r>
              <a:rPr lang="en" sz="4000" b="1">
                <a:solidFill>
                  <a:schemeClr val="tx1"/>
                </a:solidFill>
                <a:latin typeface="Impact"/>
                <a:ea typeface="Impact"/>
                <a:cs typeface="Impact"/>
                <a:sym typeface="Impact"/>
              </a:rPr>
              <a:t>의 가족들은 누가 있을까?</a:t>
            </a:r>
            <a:endParaRPr sz="4000" b="1">
              <a:solidFill>
                <a:schemeClr val="tx1"/>
              </a:solidFill>
              <a:latin typeface="Impact"/>
              <a:ea typeface="Impact"/>
              <a:cs typeface="Impact"/>
              <a:sym typeface="Impact"/>
            </a:endParaRPr>
          </a:p>
          <a:p>
            <a:pPr lvl="0"/>
            <a:r>
              <a:rPr lang="en" sz="3200" b="1">
                <a:solidFill>
                  <a:srgbClr val="FFFFFF"/>
                </a:solidFill>
                <a:latin typeface="Impact"/>
                <a:ea typeface="Impact"/>
                <a:cs typeface="Impact"/>
                <a:sym typeface="Impact"/>
              </a:rPr>
              <a:t>        </a:t>
            </a:r>
            <a:r>
              <a:rPr lang="en" sz="2400" b="1">
                <a:solidFill>
                  <a:srgbClr val="FFFFFF"/>
                </a:solidFill>
                <a:latin typeface="Impact"/>
                <a:ea typeface="Impact"/>
                <a:cs typeface="Impact"/>
                <a:sym typeface="Impact"/>
              </a:rPr>
              <a:t> </a:t>
            </a:r>
            <a:r>
              <a:rPr lang="en-US" b="1">
                <a:solidFill>
                  <a:srgbClr val="FFFFFF"/>
                </a:solidFill>
                <a:latin typeface="Impact"/>
                <a:ea typeface="Impact"/>
                <a:cs typeface="Impact"/>
                <a:sym typeface="Impact"/>
                <a:hlinkClick r:id="rId3"/>
              </a:rPr>
              <a:t>https://youtu.be/EszBZScq5xY?list=PL0Xce52AoWX5VMxw_T5UYkH_T-qFyczkf</a:t>
            </a:r>
            <a:endParaRPr lang="en-US" b="1">
              <a:solidFill>
                <a:srgbClr val="FFFFFF"/>
              </a:solidFill>
              <a:latin typeface="Impact"/>
              <a:ea typeface="Impact"/>
              <a:cs typeface="Impact"/>
              <a:sym typeface="Impact"/>
            </a:endParaRPr>
          </a:p>
          <a:p>
            <a:pPr lvl="0"/>
            <a:endParaRPr>
              <a:solidFill>
                <a:srgbClr val="FFFFFF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15" name="Google Shape;228;p24">
            <a:extLst>
              <a:ext uri="{FF2B5EF4-FFF2-40B4-BE49-F238E27FC236}">
                <a16:creationId xmlns:a16="http://schemas.microsoft.com/office/drawing/2014/main" id="{CF926192-8581-4729-B7E3-5CC685DF753B}"/>
              </a:ext>
            </a:extLst>
          </p:cNvPr>
          <p:cNvSpPr txBox="1"/>
          <p:nvPr/>
        </p:nvSpPr>
        <p:spPr>
          <a:xfrm>
            <a:off x="0" y="6182943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Google Shape;215;p24">
            <a:extLst>
              <a:ext uri="{FF2B5EF4-FFF2-40B4-BE49-F238E27FC236}">
                <a16:creationId xmlns:a16="http://schemas.microsoft.com/office/drawing/2014/main" id="{7AC15A15-D72B-4E48-90BC-F6A34E152D32}"/>
              </a:ext>
            </a:extLst>
          </p:cNvPr>
          <p:cNvSpPr txBox="1"/>
          <p:nvPr/>
        </p:nvSpPr>
        <p:spPr>
          <a:xfrm>
            <a:off x="1461434" y="4093531"/>
            <a:ext cx="1376808" cy="1520261"/>
          </a:xfrm>
          <a:prstGeom prst="rect">
            <a:avLst/>
          </a:prstGeom>
          <a:noFill/>
          <a:ln>
            <a:noFill/>
          </a:ln>
          <a:effectLst>
            <a:outerShdw blurRad="57150" dist="57150" dir="1260000" algn="bl" rotWithShape="0">
              <a:srgbClr val="000000">
                <a:alpha val="8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8800">
                <a:solidFill>
                  <a:srgbClr val="FF0000"/>
                </a:solidFill>
              </a:rPr>
              <a:t>교</a:t>
            </a:r>
            <a:endParaRPr sz="8800">
              <a:solidFill>
                <a:srgbClr val="FF0000"/>
              </a:solidFill>
            </a:endParaRPr>
          </a:p>
        </p:txBody>
      </p:sp>
      <p:sp>
        <p:nvSpPr>
          <p:cNvPr id="17" name="Google Shape;216;p24">
            <a:extLst>
              <a:ext uri="{FF2B5EF4-FFF2-40B4-BE49-F238E27FC236}">
                <a16:creationId xmlns:a16="http://schemas.microsoft.com/office/drawing/2014/main" id="{EF838AB6-B01A-4D6D-BB09-75B1500DD1F6}"/>
              </a:ext>
            </a:extLst>
          </p:cNvPr>
          <p:cNvSpPr txBox="1"/>
          <p:nvPr/>
        </p:nvSpPr>
        <p:spPr>
          <a:xfrm>
            <a:off x="3464545" y="4122556"/>
            <a:ext cx="1243314" cy="1390424"/>
          </a:xfrm>
          <a:prstGeom prst="rect">
            <a:avLst/>
          </a:prstGeom>
          <a:noFill/>
          <a:ln>
            <a:noFill/>
          </a:ln>
          <a:effectLst>
            <a:outerShdw blurRad="57150" dist="57150" dir="1260000" algn="bl" rotWithShape="0">
              <a:srgbClr val="000000">
                <a:alpha val="8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8800">
                <a:solidFill>
                  <a:srgbClr val="FF9900"/>
                </a:solidFill>
              </a:rPr>
              <a:t>구</a:t>
            </a:r>
            <a:endParaRPr sz="8800">
              <a:solidFill>
                <a:srgbClr val="FF9900"/>
              </a:solidFill>
            </a:endParaRPr>
          </a:p>
        </p:txBody>
      </p:sp>
      <p:sp>
        <p:nvSpPr>
          <p:cNvPr id="18" name="Google Shape;217;p24">
            <a:extLst>
              <a:ext uri="{FF2B5EF4-FFF2-40B4-BE49-F238E27FC236}">
                <a16:creationId xmlns:a16="http://schemas.microsoft.com/office/drawing/2014/main" id="{00F11138-939C-4131-9325-099136DBAB0E}"/>
              </a:ext>
            </a:extLst>
          </p:cNvPr>
          <p:cNvSpPr txBox="1"/>
          <p:nvPr/>
        </p:nvSpPr>
        <p:spPr>
          <a:xfrm>
            <a:off x="5396538" y="4093531"/>
            <a:ext cx="1265067" cy="1469544"/>
          </a:xfrm>
          <a:prstGeom prst="rect">
            <a:avLst/>
          </a:prstGeom>
          <a:noFill/>
          <a:ln>
            <a:noFill/>
          </a:ln>
          <a:effectLst>
            <a:outerShdw blurRad="57150" dist="57150" dir="1260000" algn="bl" rotWithShape="0">
              <a:srgbClr val="000000">
                <a:alpha val="8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8800">
                <a:solidFill>
                  <a:srgbClr val="FFFF00"/>
                </a:solidFill>
              </a:rPr>
              <a:t>규</a:t>
            </a:r>
            <a:endParaRPr sz="8800">
              <a:solidFill>
                <a:srgbClr val="FFFF00"/>
              </a:solidFill>
            </a:endParaRPr>
          </a:p>
        </p:txBody>
      </p:sp>
      <p:sp>
        <p:nvSpPr>
          <p:cNvPr id="19" name="Google Shape;218;p24">
            <a:extLst>
              <a:ext uri="{FF2B5EF4-FFF2-40B4-BE49-F238E27FC236}">
                <a16:creationId xmlns:a16="http://schemas.microsoft.com/office/drawing/2014/main" id="{837D00CF-B1AC-493C-A1EA-16A0E537E331}"/>
              </a:ext>
            </a:extLst>
          </p:cNvPr>
          <p:cNvSpPr txBox="1"/>
          <p:nvPr/>
        </p:nvSpPr>
        <p:spPr>
          <a:xfrm>
            <a:off x="7350285" y="4094667"/>
            <a:ext cx="1265067" cy="1422422"/>
          </a:xfrm>
          <a:prstGeom prst="rect">
            <a:avLst/>
          </a:prstGeom>
          <a:noFill/>
          <a:ln>
            <a:noFill/>
          </a:ln>
          <a:effectLst>
            <a:outerShdw blurRad="57150" dist="57150" dir="1260000" algn="bl" rotWithShape="0">
              <a:srgbClr val="000000">
                <a:alpha val="8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8800">
                <a:solidFill>
                  <a:srgbClr val="00FF00"/>
                </a:solidFill>
              </a:rPr>
              <a:t>그</a:t>
            </a:r>
            <a:endParaRPr sz="8800">
              <a:solidFill>
                <a:srgbClr val="00FF00"/>
              </a:solidFill>
            </a:endParaRPr>
          </a:p>
        </p:txBody>
      </p:sp>
      <p:sp>
        <p:nvSpPr>
          <p:cNvPr id="20" name="Google Shape;219;p24">
            <a:extLst>
              <a:ext uri="{FF2B5EF4-FFF2-40B4-BE49-F238E27FC236}">
                <a16:creationId xmlns:a16="http://schemas.microsoft.com/office/drawing/2014/main" id="{CE922DF9-B0FA-4C3F-9E29-FB5356101C64}"/>
              </a:ext>
            </a:extLst>
          </p:cNvPr>
          <p:cNvSpPr txBox="1"/>
          <p:nvPr/>
        </p:nvSpPr>
        <p:spPr>
          <a:xfrm>
            <a:off x="9243587" y="4024979"/>
            <a:ext cx="1265067" cy="1585576"/>
          </a:xfrm>
          <a:prstGeom prst="rect">
            <a:avLst/>
          </a:prstGeom>
          <a:noFill/>
          <a:ln>
            <a:noFill/>
          </a:ln>
          <a:effectLst>
            <a:outerShdw blurRad="57150" dist="57150" dir="1260000" algn="bl" rotWithShape="0">
              <a:srgbClr val="000000">
                <a:alpha val="8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8800">
                <a:solidFill>
                  <a:srgbClr val="0000FF"/>
                </a:solidFill>
              </a:rPr>
              <a:t>기</a:t>
            </a:r>
            <a:endParaRPr sz="880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2599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3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3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4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4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4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4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5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500"/>
                            </p:stCondLst>
                            <p:childTnLst>
                              <p:par>
                                <p:cTn id="54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5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5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5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000"/>
                            </p:stCondLst>
                            <p:childTnLst>
                              <p:par>
                                <p:cTn id="61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6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6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500"/>
                            </p:stCondLst>
                            <p:childTnLst>
                              <p:par>
                                <p:cTn id="68" presetID="36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6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70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7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72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16" grpId="0"/>
      <p:bldP spid="17" grpId="0"/>
      <p:bldP spid="18" grpId="0"/>
      <p:bldP spid="19" grpId="0"/>
      <p:bldP spid="2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01;p15">
            <a:extLst>
              <a:ext uri="{FF2B5EF4-FFF2-40B4-BE49-F238E27FC236}">
                <a16:creationId xmlns:a16="http://schemas.microsoft.com/office/drawing/2014/main" id="{9587BF93-FE13-4A10-A08F-3083C1D4788B}"/>
              </a:ext>
            </a:extLst>
          </p:cNvPr>
          <p:cNvSpPr txBox="1"/>
          <p:nvPr/>
        </p:nvSpPr>
        <p:spPr>
          <a:xfrm>
            <a:off x="100165" y="0"/>
            <a:ext cx="12022666" cy="829939"/>
          </a:xfrm>
          <a:prstGeom prst="rect">
            <a:avLst/>
          </a:prstGeom>
          <a:solidFill>
            <a:srgbClr val="DAE3F3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lvl="0" algn="ctr"/>
            <a:r>
              <a:rPr lang="ko-KR" altLang="en-US" sz="4000"/>
              <a:t>골라보세요</a:t>
            </a:r>
            <a:endParaRPr sz="4000">
              <a:solidFill>
                <a:schemeClr val="tx1"/>
              </a:solidFill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200FC389-23C7-401A-9584-C0918A3B0058}"/>
              </a:ext>
            </a:extLst>
          </p:cNvPr>
          <p:cNvSpPr/>
          <p:nvPr/>
        </p:nvSpPr>
        <p:spPr>
          <a:xfrm>
            <a:off x="374166" y="1518041"/>
            <a:ext cx="5832046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u"/>
            </a:pPr>
            <a:r>
              <a:rPr lang="ko-KR" altLang="en-US" sz="200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아래 글자 중 ㄱ 의 알맞은 모양을 골라보세요</a:t>
            </a:r>
            <a:r>
              <a:rPr lang="en-US" altLang="ko-KR" sz="200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.</a:t>
            </a:r>
          </a:p>
        </p:txBody>
      </p:sp>
      <p:sp>
        <p:nvSpPr>
          <p:cNvPr id="7" name="Google Shape;163;p22">
            <a:extLst>
              <a:ext uri="{FF2B5EF4-FFF2-40B4-BE49-F238E27FC236}">
                <a16:creationId xmlns:a16="http://schemas.microsoft.com/office/drawing/2014/main" id="{C609F8C5-AD4A-4C2A-AD42-85BB1084B59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8" name="표 8">
            <a:extLst>
              <a:ext uri="{FF2B5EF4-FFF2-40B4-BE49-F238E27FC236}">
                <a16:creationId xmlns:a16="http://schemas.microsoft.com/office/drawing/2014/main" id="{400FCAAE-FC02-46AA-890D-CA568E8984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5255182"/>
              </p:ext>
            </p:extLst>
          </p:nvPr>
        </p:nvGraphicFramePr>
        <p:xfrm>
          <a:off x="1135116" y="2864127"/>
          <a:ext cx="1876097" cy="192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6097">
                  <a:extLst>
                    <a:ext uri="{9D8B030D-6E8A-4147-A177-3AD203B41FA5}">
                      <a16:colId xmlns:a16="http://schemas.microsoft.com/office/drawing/2014/main" val="2776236087"/>
                    </a:ext>
                  </a:extLst>
                </a:gridCol>
              </a:tblGrid>
              <a:tr h="1810175">
                <a:tc>
                  <a:txBody>
                    <a:bodyPr/>
                    <a:lstStyle/>
                    <a:p>
                      <a:pPr latinLnBrk="1"/>
                      <a:endParaRPr lang="ko-KR" altLang="en-US" sz="120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959682"/>
                  </a:ext>
                </a:extLst>
              </a:tr>
            </a:tbl>
          </a:graphicData>
        </a:graphic>
      </p:graphicFrame>
      <p:sp>
        <p:nvSpPr>
          <p:cNvPr id="9" name="직사각형 8">
            <a:extLst>
              <a:ext uri="{FF2B5EF4-FFF2-40B4-BE49-F238E27FC236}">
                <a16:creationId xmlns:a16="http://schemas.microsoft.com/office/drawing/2014/main" id="{D234AB2E-2E75-4A76-AC83-9A4FFFB960AF}"/>
              </a:ext>
            </a:extLst>
          </p:cNvPr>
          <p:cNvSpPr/>
          <p:nvPr/>
        </p:nvSpPr>
        <p:spPr>
          <a:xfrm rot="5400000">
            <a:off x="1135116" y="2845375"/>
            <a:ext cx="1723550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12000" b="1" cap="none" spc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ㄱ</a:t>
            </a:r>
          </a:p>
        </p:txBody>
      </p:sp>
      <p:graphicFrame>
        <p:nvGraphicFramePr>
          <p:cNvPr id="11" name="표 8">
            <a:extLst>
              <a:ext uri="{FF2B5EF4-FFF2-40B4-BE49-F238E27FC236}">
                <a16:creationId xmlns:a16="http://schemas.microsoft.com/office/drawing/2014/main" id="{C1A8835B-081B-4F7B-BAF0-5389186E06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5066828"/>
              </p:ext>
            </p:extLst>
          </p:nvPr>
        </p:nvGraphicFramePr>
        <p:xfrm>
          <a:off x="3825765" y="2873957"/>
          <a:ext cx="1876097" cy="192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6097">
                  <a:extLst>
                    <a:ext uri="{9D8B030D-6E8A-4147-A177-3AD203B41FA5}">
                      <a16:colId xmlns:a16="http://schemas.microsoft.com/office/drawing/2014/main" val="2776236087"/>
                    </a:ext>
                  </a:extLst>
                </a:gridCol>
              </a:tblGrid>
              <a:tr h="1810175">
                <a:tc>
                  <a:txBody>
                    <a:bodyPr/>
                    <a:lstStyle/>
                    <a:p>
                      <a:pPr latinLnBrk="1"/>
                      <a:endParaRPr lang="ko-KR" altLang="en-US" sz="120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959682"/>
                  </a:ext>
                </a:extLst>
              </a:tr>
            </a:tbl>
          </a:graphicData>
        </a:graphic>
      </p:graphicFrame>
      <p:sp>
        <p:nvSpPr>
          <p:cNvPr id="12" name="직사각형 11">
            <a:extLst>
              <a:ext uri="{FF2B5EF4-FFF2-40B4-BE49-F238E27FC236}">
                <a16:creationId xmlns:a16="http://schemas.microsoft.com/office/drawing/2014/main" id="{4AAF2DB3-93E0-433F-9896-6AA41303FC24}"/>
              </a:ext>
            </a:extLst>
          </p:cNvPr>
          <p:cNvSpPr/>
          <p:nvPr/>
        </p:nvSpPr>
        <p:spPr>
          <a:xfrm>
            <a:off x="3825765" y="2855205"/>
            <a:ext cx="1723550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12000" b="1" cap="none" spc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ㄱ</a:t>
            </a:r>
          </a:p>
        </p:txBody>
      </p:sp>
      <p:graphicFrame>
        <p:nvGraphicFramePr>
          <p:cNvPr id="13" name="표 8">
            <a:extLst>
              <a:ext uri="{FF2B5EF4-FFF2-40B4-BE49-F238E27FC236}">
                <a16:creationId xmlns:a16="http://schemas.microsoft.com/office/drawing/2014/main" id="{5F9BD1D2-1831-4692-886B-88FAD36C35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485111"/>
              </p:ext>
            </p:extLst>
          </p:nvPr>
        </p:nvGraphicFramePr>
        <p:xfrm>
          <a:off x="6516414" y="2873957"/>
          <a:ext cx="1876097" cy="192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6097">
                  <a:extLst>
                    <a:ext uri="{9D8B030D-6E8A-4147-A177-3AD203B41FA5}">
                      <a16:colId xmlns:a16="http://schemas.microsoft.com/office/drawing/2014/main" val="2776236087"/>
                    </a:ext>
                  </a:extLst>
                </a:gridCol>
              </a:tblGrid>
              <a:tr h="1810175">
                <a:tc>
                  <a:txBody>
                    <a:bodyPr/>
                    <a:lstStyle/>
                    <a:p>
                      <a:pPr latinLnBrk="1"/>
                      <a:endParaRPr lang="ko-KR" altLang="en-US" sz="120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959682"/>
                  </a:ext>
                </a:extLst>
              </a:tr>
            </a:tbl>
          </a:graphicData>
        </a:graphic>
      </p:graphicFrame>
      <p:sp>
        <p:nvSpPr>
          <p:cNvPr id="14" name="직사각형 13">
            <a:extLst>
              <a:ext uri="{FF2B5EF4-FFF2-40B4-BE49-F238E27FC236}">
                <a16:creationId xmlns:a16="http://schemas.microsoft.com/office/drawing/2014/main" id="{FAFBAB99-D84E-438D-B91D-892E8AA957DD}"/>
              </a:ext>
            </a:extLst>
          </p:cNvPr>
          <p:cNvSpPr/>
          <p:nvPr/>
        </p:nvSpPr>
        <p:spPr>
          <a:xfrm rot="16200000">
            <a:off x="6516414" y="2855205"/>
            <a:ext cx="1723550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12000" b="1" cap="none" spc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B0F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ㄱ</a:t>
            </a:r>
          </a:p>
        </p:txBody>
      </p:sp>
      <p:graphicFrame>
        <p:nvGraphicFramePr>
          <p:cNvPr id="15" name="표 8">
            <a:extLst>
              <a:ext uri="{FF2B5EF4-FFF2-40B4-BE49-F238E27FC236}">
                <a16:creationId xmlns:a16="http://schemas.microsoft.com/office/drawing/2014/main" id="{B59DBF18-2F18-4D7F-9F60-D339021CC1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1610182"/>
              </p:ext>
            </p:extLst>
          </p:nvPr>
        </p:nvGraphicFramePr>
        <p:xfrm>
          <a:off x="9207063" y="2883787"/>
          <a:ext cx="1876097" cy="192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6097">
                  <a:extLst>
                    <a:ext uri="{9D8B030D-6E8A-4147-A177-3AD203B41FA5}">
                      <a16:colId xmlns:a16="http://schemas.microsoft.com/office/drawing/2014/main" val="2776236087"/>
                    </a:ext>
                  </a:extLst>
                </a:gridCol>
              </a:tblGrid>
              <a:tr h="1810175">
                <a:tc>
                  <a:txBody>
                    <a:bodyPr/>
                    <a:lstStyle/>
                    <a:p>
                      <a:pPr latinLnBrk="1"/>
                      <a:endParaRPr lang="ko-KR" altLang="en-US" sz="120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959682"/>
                  </a:ext>
                </a:extLst>
              </a:tr>
            </a:tbl>
          </a:graphicData>
        </a:graphic>
      </p:graphicFrame>
      <p:sp>
        <p:nvSpPr>
          <p:cNvPr id="16" name="직사각형 15">
            <a:extLst>
              <a:ext uri="{FF2B5EF4-FFF2-40B4-BE49-F238E27FC236}">
                <a16:creationId xmlns:a16="http://schemas.microsoft.com/office/drawing/2014/main" id="{B8192601-7503-47FC-94E9-9BA408712DFB}"/>
              </a:ext>
            </a:extLst>
          </p:cNvPr>
          <p:cNvSpPr/>
          <p:nvPr/>
        </p:nvSpPr>
        <p:spPr>
          <a:xfrm flipV="1">
            <a:off x="9207063" y="2865035"/>
            <a:ext cx="1723550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12000" b="1" cap="none" spc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ㄱ</a:t>
            </a:r>
          </a:p>
        </p:txBody>
      </p:sp>
    </p:spTree>
    <p:extLst>
      <p:ext uri="{BB962C8B-B14F-4D97-AF65-F5344CB8AC3E}">
        <p14:creationId xmlns:p14="http://schemas.microsoft.com/office/powerpoint/2010/main" val="390992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8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  <p:bldP spid="12" grpId="1"/>
      <p:bldP spid="12" grpId="2"/>
      <p:bldP spid="14" grpId="0"/>
      <p:bldP spid="1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01;p15">
            <a:extLst>
              <a:ext uri="{FF2B5EF4-FFF2-40B4-BE49-F238E27FC236}">
                <a16:creationId xmlns:a16="http://schemas.microsoft.com/office/drawing/2014/main" id="{509C67E4-C898-4690-9CBB-2BD6CFC32C85}"/>
              </a:ext>
            </a:extLst>
          </p:cNvPr>
          <p:cNvSpPr txBox="1"/>
          <p:nvPr/>
        </p:nvSpPr>
        <p:spPr>
          <a:xfrm>
            <a:off x="100165" y="0"/>
            <a:ext cx="12022666" cy="829939"/>
          </a:xfrm>
          <a:prstGeom prst="rect">
            <a:avLst/>
          </a:prstGeom>
          <a:solidFill>
            <a:srgbClr val="DAE3F3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lvl="0" algn="ctr"/>
            <a:r>
              <a:rPr lang="ko-KR" altLang="en-US" sz="4000"/>
              <a:t>연결</a:t>
            </a:r>
            <a:r>
              <a:rPr lang="ko-KR" altLang="en-US" sz="4000">
                <a:solidFill>
                  <a:schemeClr val="tx1"/>
                </a:solidFill>
              </a:rPr>
              <a:t>해 보세요</a:t>
            </a:r>
            <a:endParaRPr sz="4000">
              <a:solidFill>
                <a:schemeClr val="tx1"/>
              </a:solidFill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748F2D7A-2018-4927-B77D-3FC7DA0DA48C}"/>
              </a:ext>
            </a:extLst>
          </p:cNvPr>
          <p:cNvSpPr/>
          <p:nvPr/>
        </p:nvSpPr>
        <p:spPr>
          <a:xfrm>
            <a:off x="319731" y="1346472"/>
            <a:ext cx="7876856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342900" indent="-342900" algn="r">
              <a:buFont typeface="Wingdings" panose="05000000000000000000" pitchFamily="2" charset="2"/>
              <a:buChar char="u"/>
            </a:pPr>
            <a:r>
              <a:rPr lang="ko-KR" altLang="en-US" sz="200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자음과 모음이 합쳐지면 어떤 글자가 될지 선으로 연결해 보세요</a:t>
            </a:r>
            <a:r>
              <a:rPr lang="en-US" altLang="ko-KR" sz="200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.</a:t>
            </a:r>
          </a:p>
        </p:txBody>
      </p:sp>
      <p:sp>
        <p:nvSpPr>
          <p:cNvPr id="7" name="Google Shape;163;p22">
            <a:extLst>
              <a:ext uri="{FF2B5EF4-FFF2-40B4-BE49-F238E27FC236}">
                <a16:creationId xmlns:a16="http://schemas.microsoft.com/office/drawing/2014/main" id="{FA5B5AB2-3D43-4538-9904-B9A2480C62C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8" name="표 8">
            <a:extLst>
              <a:ext uri="{FF2B5EF4-FFF2-40B4-BE49-F238E27FC236}">
                <a16:creationId xmlns:a16="http://schemas.microsoft.com/office/drawing/2014/main" id="{D094C3B9-5207-4644-9286-6748CA2026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0371332"/>
              </p:ext>
            </p:extLst>
          </p:nvPr>
        </p:nvGraphicFramePr>
        <p:xfrm>
          <a:off x="1055607" y="2135940"/>
          <a:ext cx="959173" cy="10058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9173">
                  <a:extLst>
                    <a:ext uri="{9D8B030D-6E8A-4147-A177-3AD203B41FA5}">
                      <a16:colId xmlns:a16="http://schemas.microsoft.com/office/drawing/2014/main" val="2776236087"/>
                    </a:ext>
                  </a:extLst>
                </a:gridCol>
              </a:tblGrid>
              <a:tr h="1005841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0">
                          <a:solidFill>
                            <a:schemeClr val="tx1"/>
                          </a:solidFill>
                        </a:rPr>
                        <a:t>ㄱ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959682"/>
                  </a:ext>
                </a:extLst>
              </a:tr>
            </a:tbl>
          </a:graphicData>
        </a:graphic>
      </p:graphicFrame>
      <p:graphicFrame>
        <p:nvGraphicFramePr>
          <p:cNvPr id="10" name="표 8">
            <a:extLst>
              <a:ext uri="{FF2B5EF4-FFF2-40B4-BE49-F238E27FC236}">
                <a16:creationId xmlns:a16="http://schemas.microsoft.com/office/drawing/2014/main" id="{27D9B020-816C-4B23-A2AF-66512B1F82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081073"/>
              </p:ext>
            </p:extLst>
          </p:nvPr>
        </p:nvGraphicFramePr>
        <p:xfrm>
          <a:off x="2695844" y="2118767"/>
          <a:ext cx="959173" cy="10058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9173">
                  <a:extLst>
                    <a:ext uri="{9D8B030D-6E8A-4147-A177-3AD203B41FA5}">
                      <a16:colId xmlns:a16="http://schemas.microsoft.com/office/drawing/2014/main" val="2776236087"/>
                    </a:ext>
                  </a:extLst>
                </a:gridCol>
              </a:tblGrid>
              <a:tr h="1005841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0">
                          <a:solidFill>
                            <a:schemeClr val="tx1"/>
                          </a:solidFill>
                        </a:rPr>
                        <a:t>ㅓ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959682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AE98BBFE-EF19-415A-8BF0-ED8696766AC7}"/>
              </a:ext>
            </a:extLst>
          </p:cNvPr>
          <p:cNvSpPr txBox="1"/>
          <p:nvPr/>
        </p:nvSpPr>
        <p:spPr>
          <a:xfrm>
            <a:off x="2076343" y="2205083"/>
            <a:ext cx="6195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800"/>
              <a:t>+</a:t>
            </a:r>
            <a:endParaRPr lang="ko-KR" altLang="en-US" sz="480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AFC7AD8-FF2E-4F69-9705-F17E819A8361}"/>
              </a:ext>
            </a:extLst>
          </p:cNvPr>
          <p:cNvSpPr txBox="1"/>
          <p:nvPr/>
        </p:nvSpPr>
        <p:spPr>
          <a:xfrm>
            <a:off x="3762429" y="2205082"/>
            <a:ext cx="6195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000"/>
          </a:p>
        </p:txBody>
      </p:sp>
      <p:sp>
        <p:nvSpPr>
          <p:cNvPr id="13" name="순서도: 연결자 12">
            <a:extLst>
              <a:ext uri="{FF2B5EF4-FFF2-40B4-BE49-F238E27FC236}">
                <a16:creationId xmlns:a16="http://schemas.microsoft.com/office/drawing/2014/main" id="{2D701909-B7A1-4556-902D-C2B49B56B080}"/>
              </a:ext>
            </a:extLst>
          </p:cNvPr>
          <p:cNvSpPr/>
          <p:nvPr/>
        </p:nvSpPr>
        <p:spPr>
          <a:xfrm>
            <a:off x="3948192" y="2566580"/>
            <a:ext cx="123987" cy="118814"/>
          </a:xfrm>
          <a:prstGeom prst="flowChartConnector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14" name="표 8">
            <a:extLst>
              <a:ext uri="{FF2B5EF4-FFF2-40B4-BE49-F238E27FC236}">
                <a16:creationId xmlns:a16="http://schemas.microsoft.com/office/drawing/2014/main" id="{F91320BF-19D7-4675-8FA3-C2B10F03A8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93401"/>
              </p:ext>
            </p:extLst>
          </p:nvPr>
        </p:nvGraphicFramePr>
        <p:xfrm>
          <a:off x="1055607" y="3436011"/>
          <a:ext cx="959173" cy="10058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9173">
                  <a:extLst>
                    <a:ext uri="{9D8B030D-6E8A-4147-A177-3AD203B41FA5}">
                      <a16:colId xmlns:a16="http://schemas.microsoft.com/office/drawing/2014/main" val="2776236087"/>
                    </a:ext>
                  </a:extLst>
                </a:gridCol>
              </a:tblGrid>
              <a:tr h="1005841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0">
                          <a:solidFill>
                            <a:schemeClr val="tx1"/>
                          </a:solidFill>
                        </a:rPr>
                        <a:t>ㄱ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959682"/>
                  </a:ext>
                </a:extLst>
              </a:tr>
            </a:tbl>
          </a:graphicData>
        </a:graphic>
      </p:graphicFrame>
      <p:graphicFrame>
        <p:nvGraphicFramePr>
          <p:cNvPr id="15" name="표 8">
            <a:extLst>
              <a:ext uri="{FF2B5EF4-FFF2-40B4-BE49-F238E27FC236}">
                <a16:creationId xmlns:a16="http://schemas.microsoft.com/office/drawing/2014/main" id="{08373ACC-681A-49E7-ADA1-4C666CFD49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3243751"/>
              </p:ext>
            </p:extLst>
          </p:nvPr>
        </p:nvGraphicFramePr>
        <p:xfrm>
          <a:off x="2695844" y="3418838"/>
          <a:ext cx="959173" cy="10058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9173">
                  <a:extLst>
                    <a:ext uri="{9D8B030D-6E8A-4147-A177-3AD203B41FA5}">
                      <a16:colId xmlns:a16="http://schemas.microsoft.com/office/drawing/2014/main" val="2776236087"/>
                    </a:ext>
                  </a:extLst>
                </a:gridCol>
              </a:tblGrid>
              <a:tr h="1005841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0" err="1">
                          <a:solidFill>
                            <a:schemeClr val="tx1"/>
                          </a:solidFill>
                        </a:rPr>
                        <a:t>ㅠ</a:t>
                      </a:r>
                      <a:endParaRPr lang="ko-KR" altLang="en-US" sz="60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959682"/>
                  </a:ext>
                </a:extLst>
              </a:tr>
            </a:tbl>
          </a:graphicData>
        </a:graphic>
      </p:graphicFrame>
      <p:sp>
        <p:nvSpPr>
          <p:cNvPr id="16" name="TextBox 15">
            <a:extLst>
              <a:ext uri="{FF2B5EF4-FFF2-40B4-BE49-F238E27FC236}">
                <a16:creationId xmlns:a16="http://schemas.microsoft.com/office/drawing/2014/main" id="{87AA6C87-69C5-4716-9C2F-586268CAC123}"/>
              </a:ext>
            </a:extLst>
          </p:cNvPr>
          <p:cNvSpPr txBox="1"/>
          <p:nvPr/>
        </p:nvSpPr>
        <p:spPr>
          <a:xfrm>
            <a:off x="2076343" y="3505154"/>
            <a:ext cx="6195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800"/>
              <a:t>+</a:t>
            </a:r>
            <a:endParaRPr lang="ko-KR" altLang="en-US" sz="480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7D5E5B2-A0B3-4FE7-A620-0A26D1405EA5}"/>
              </a:ext>
            </a:extLst>
          </p:cNvPr>
          <p:cNvSpPr txBox="1"/>
          <p:nvPr/>
        </p:nvSpPr>
        <p:spPr>
          <a:xfrm>
            <a:off x="3762429" y="3505153"/>
            <a:ext cx="6195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000"/>
          </a:p>
        </p:txBody>
      </p:sp>
      <p:sp>
        <p:nvSpPr>
          <p:cNvPr id="18" name="순서도: 연결자 17">
            <a:extLst>
              <a:ext uri="{FF2B5EF4-FFF2-40B4-BE49-F238E27FC236}">
                <a16:creationId xmlns:a16="http://schemas.microsoft.com/office/drawing/2014/main" id="{8DF21328-351C-44D5-89B4-1C244FAD476D}"/>
              </a:ext>
            </a:extLst>
          </p:cNvPr>
          <p:cNvSpPr/>
          <p:nvPr/>
        </p:nvSpPr>
        <p:spPr>
          <a:xfrm>
            <a:off x="3948192" y="3866651"/>
            <a:ext cx="123987" cy="118814"/>
          </a:xfrm>
          <a:prstGeom prst="flowChartConnector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19" name="표 8">
            <a:extLst>
              <a:ext uri="{FF2B5EF4-FFF2-40B4-BE49-F238E27FC236}">
                <a16:creationId xmlns:a16="http://schemas.microsoft.com/office/drawing/2014/main" id="{2608E6EC-85A8-48FE-920B-FA05E8EBBE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5517642"/>
              </p:ext>
            </p:extLst>
          </p:nvPr>
        </p:nvGraphicFramePr>
        <p:xfrm>
          <a:off x="1055607" y="4818642"/>
          <a:ext cx="959173" cy="10058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9173">
                  <a:extLst>
                    <a:ext uri="{9D8B030D-6E8A-4147-A177-3AD203B41FA5}">
                      <a16:colId xmlns:a16="http://schemas.microsoft.com/office/drawing/2014/main" val="2776236087"/>
                    </a:ext>
                  </a:extLst>
                </a:gridCol>
              </a:tblGrid>
              <a:tr h="1005841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0">
                          <a:solidFill>
                            <a:schemeClr val="tx1"/>
                          </a:solidFill>
                        </a:rPr>
                        <a:t>ㄱ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959682"/>
                  </a:ext>
                </a:extLst>
              </a:tr>
            </a:tbl>
          </a:graphicData>
        </a:graphic>
      </p:graphicFrame>
      <p:graphicFrame>
        <p:nvGraphicFramePr>
          <p:cNvPr id="20" name="표 8">
            <a:extLst>
              <a:ext uri="{FF2B5EF4-FFF2-40B4-BE49-F238E27FC236}">
                <a16:creationId xmlns:a16="http://schemas.microsoft.com/office/drawing/2014/main" id="{A66B0D39-2CFA-448A-97D2-3DE8D948DE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6059026"/>
              </p:ext>
            </p:extLst>
          </p:nvPr>
        </p:nvGraphicFramePr>
        <p:xfrm>
          <a:off x="2695844" y="4801469"/>
          <a:ext cx="959173" cy="10058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9173">
                  <a:extLst>
                    <a:ext uri="{9D8B030D-6E8A-4147-A177-3AD203B41FA5}">
                      <a16:colId xmlns:a16="http://schemas.microsoft.com/office/drawing/2014/main" val="2776236087"/>
                    </a:ext>
                  </a:extLst>
                </a:gridCol>
              </a:tblGrid>
              <a:tr h="1005841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0">
                          <a:solidFill>
                            <a:schemeClr val="tx1"/>
                          </a:solidFill>
                        </a:rPr>
                        <a:t>ㅣ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959682"/>
                  </a:ext>
                </a:extLst>
              </a:tr>
            </a:tbl>
          </a:graphicData>
        </a:graphic>
      </p:graphicFrame>
      <p:sp>
        <p:nvSpPr>
          <p:cNvPr id="21" name="TextBox 20">
            <a:extLst>
              <a:ext uri="{FF2B5EF4-FFF2-40B4-BE49-F238E27FC236}">
                <a16:creationId xmlns:a16="http://schemas.microsoft.com/office/drawing/2014/main" id="{45F0D42A-BC30-48FB-859D-EF4FB3F21E4F}"/>
              </a:ext>
            </a:extLst>
          </p:cNvPr>
          <p:cNvSpPr txBox="1"/>
          <p:nvPr/>
        </p:nvSpPr>
        <p:spPr>
          <a:xfrm>
            <a:off x="2076343" y="4887785"/>
            <a:ext cx="6195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800"/>
              <a:t>+</a:t>
            </a:r>
            <a:endParaRPr lang="ko-KR" altLang="en-US" sz="480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B30C48D-4D7A-4EB9-98BB-AEA4AC31C78D}"/>
              </a:ext>
            </a:extLst>
          </p:cNvPr>
          <p:cNvSpPr txBox="1"/>
          <p:nvPr/>
        </p:nvSpPr>
        <p:spPr>
          <a:xfrm>
            <a:off x="3762429" y="4887784"/>
            <a:ext cx="6195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000"/>
          </a:p>
        </p:txBody>
      </p:sp>
      <p:sp>
        <p:nvSpPr>
          <p:cNvPr id="23" name="순서도: 연결자 22">
            <a:extLst>
              <a:ext uri="{FF2B5EF4-FFF2-40B4-BE49-F238E27FC236}">
                <a16:creationId xmlns:a16="http://schemas.microsoft.com/office/drawing/2014/main" id="{07E77BA0-1075-4F68-9ABC-D0F752C32DC4}"/>
              </a:ext>
            </a:extLst>
          </p:cNvPr>
          <p:cNvSpPr/>
          <p:nvPr/>
        </p:nvSpPr>
        <p:spPr>
          <a:xfrm>
            <a:off x="3948192" y="5249282"/>
            <a:ext cx="123987" cy="118814"/>
          </a:xfrm>
          <a:prstGeom prst="flowChartConnector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24" name="표 8">
            <a:extLst>
              <a:ext uri="{FF2B5EF4-FFF2-40B4-BE49-F238E27FC236}">
                <a16:creationId xmlns:a16="http://schemas.microsoft.com/office/drawing/2014/main" id="{2B355CEE-3C43-498C-BF3A-BD340B74A4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5710262"/>
              </p:ext>
            </p:extLst>
          </p:nvPr>
        </p:nvGraphicFramePr>
        <p:xfrm>
          <a:off x="10177220" y="2135940"/>
          <a:ext cx="959173" cy="10058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9173">
                  <a:extLst>
                    <a:ext uri="{9D8B030D-6E8A-4147-A177-3AD203B41FA5}">
                      <a16:colId xmlns:a16="http://schemas.microsoft.com/office/drawing/2014/main" val="2776236087"/>
                    </a:ext>
                  </a:extLst>
                </a:gridCol>
              </a:tblGrid>
              <a:tr h="1005841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0">
                          <a:solidFill>
                            <a:schemeClr val="tx1"/>
                          </a:solidFill>
                        </a:rPr>
                        <a:t>규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959682"/>
                  </a:ext>
                </a:extLst>
              </a:tr>
            </a:tbl>
          </a:graphicData>
        </a:graphic>
      </p:graphicFrame>
      <p:graphicFrame>
        <p:nvGraphicFramePr>
          <p:cNvPr id="27" name="표 8">
            <a:extLst>
              <a:ext uri="{FF2B5EF4-FFF2-40B4-BE49-F238E27FC236}">
                <a16:creationId xmlns:a16="http://schemas.microsoft.com/office/drawing/2014/main" id="{8A32B04D-E217-4798-817A-3EC54A6E5D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153708"/>
              </p:ext>
            </p:extLst>
          </p:nvPr>
        </p:nvGraphicFramePr>
        <p:xfrm>
          <a:off x="10177220" y="3436011"/>
          <a:ext cx="959173" cy="10058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9173">
                  <a:extLst>
                    <a:ext uri="{9D8B030D-6E8A-4147-A177-3AD203B41FA5}">
                      <a16:colId xmlns:a16="http://schemas.microsoft.com/office/drawing/2014/main" val="2776236087"/>
                    </a:ext>
                  </a:extLst>
                </a:gridCol>
              </a:tblGrid>
              <a:tr h="1005841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0">
                          <a:solidFill>
                            <a:schemeClr val="tx1"/>
                          </a:solidFill>
                        </a:rPr>
                        <a:t>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959682"/>
                  </a:ext>
                </a:extLst>
              </a:tr>
            </a:tbl>
          </a:graphicData>
        </a:graphic>
      </p:graphicFrame>
      <p:graphicFrame>
        <p:nvGraphicFramePr>
          <p:cNvPr id="30" name="표 8">
            <a:extLst>
              <a:ext uri="{FF2B5EF4-FFF2-40B4-BE49-F238E27FC236}">
                <a16:creationId xmlns:a16="http://schemas.microsoft.com/office/drawing/2014/main" id="{1A7A3DB1-2388-46D5-9FFC-0F841AA680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2113918"/>
              </p:ext>
            </p:extLst>
          </p:nvPr>
        </p:nvGraphicFramePr>
        <p:xfrm>
          <a:off x="10177220" y="4818642"/>
          <a:ext cx="959173" cy="10058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9173">
                  <a:extLst>
                    <a:ext uri="{9D8B030D-6E8A-4147-A177-3AD203B41FA5}">
                      <a16:colId xmlns:a16="http://schemas.microsoft.com/office/drawing/2014/main" val="2776236087"/>
                    </a:ext>
                  </a:extLst>
                </a:gridCol>
              </a:tblGrid>
              <a:tr h="1005841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0">
                          <a:solidFill>
                            <a:schemeClr val="tx1"/>
                          </a:solidFill>
                        </a:rPr>
                        <a:t>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959682"/>
                  </a:ext>
                </a:extLst>
              </a:tr>
            </a:tbl>
          </a:graphicData>
        </a:graphic>
      </p:graphicFrame>
      <p:sp>
        <p:nvSpPr>
          <p:cNvPr id="33" name="순서도: 연결자 32">
            <a:extLst>
              <a:ext uri="{FF2B5EF4-FFF2-40B4-BE49-F238E27FC236}">
                <a16:creationId xmlns:a16="http://schemas.microsoft.com/office/drawing/2014/main" id="{D316C5C6-48AA-42D0-9ACA-786529CAFD63}"/>
              </a:ext>
            </a:extLst>
          </p:cNvPr>
          <p:cNvSpPr/>
          <p:nvPr/>
        </p:nvSpPr>
        <p:spPr>
          <a:xfrm>
            <a:off x="9678583" y="2566580"/>
            <a:ext cx="123987" cy="118814"/>
          </a:xfrm>
          <a:prstGeom prst="flowChartConnector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순서도: 연결자 33">
            <a:extLst>
              <a:ext uri="{FF2B5EF4-FFF2-40B4-BE49-F238E27FC236}">
                <a16:creationId xmlns:a16="http://schemas.microsoft.com/office/drawing/2014/main" id="{2739CCF3-5804-49C9-B9FE-99D4D85D0ECE}"/>
              </a:ext>
            </a:extLst>
          </p:cNvPr>
          <p:cNvSpPr/>
          <p:nvPr/>
        </p:nvSpPr>
        <p:spPr>
          <a:xfrm>
            <a:off x="9678583" y="3866651"/>
            <a:ext cx="123987" cy="118814"/>
          </a:xfrm>
          <a:prstGeom prst="flowChartConnector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순서도: 연결자 34">
            <a:extLst>
              <a:ext uri="{FF2B5EF4-FFF2-40B4-BE49-F238E27FC236}">
                <a16:creationId xmlns:a16="http://schemas.microsoft.com/office/drawing/2014/main" id="{9A64C0C8-79DD-4B69-AC71-9CF8478A24C3}"/>
              </a:ext>
            </a:extLst>
          </p:cNvPr>
          <p:cNvSpPr/>
          <p:nvPr/>
        </p:nvSpPr>
        <p:spPr>
          <a:xfrm>
            <a:off x="9678583" y="5249282"/>
            <a:ext cx="123987" cy="118814"/>
          </a:xfrm>
          <a:prstGeom prst="flowChartConnector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39" name="직선 연결선 38">
            <a:extLst>
              <a:ext uri="{FF2B5EF4-FFF2-40B4-BE49-F238E27FC236}">
                <a16:creationId xmlns:a16="http://schemas.microsoft.com/office/drawing/2014/main" id="{E18BF584-2BDA-495A-A23A-9FDF6866B092}"/>
              </a:ext>
            </a:extLst>
          </p:cNvPr>
          <p:cNvCxnSpPr>
            <a:cxnSpLocks/>
          </p:cNvCxnSpPr>
          <p:nvPr/>
        </p:nvCxnSpPr>
        <p:spPr>
          <a:xfrm>
            <a:off x="4010185" y="2607860"/>
            <a:ext cx="5730391" cy="2682702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직선 연결선 44">
            <a:extLst>
              <a:ext uri="{FF2B5EF4-FFF2-40B4-BE49-F238E27FC236}">
                <a16:creationId xmlns:a16="http://schemas.microsoft.com/office/drawing/2014/main" id="{DCEF21B1-5128-4CC8-A12E-6D7A8A0E6B1D}"/>
              </a:ext>
            </a:extLst>
          </p:cNvPr>
          <p:cNvCxnSpPr>
            <a:cxnSpLocks/>
          </p:cNvCxnSpPr>
          <p:nvPr/>
        </p:nvCxnSpPr>
        <p:spPr>
          <a:xfrm flipV="1">
            <a:off x="3979188" y="2625987"/>
            <a:ext cx="5730391" cy="1300071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직선 연결선 53">
            <a:extLst>
              <a:ext uri="{FF2B5EF4-FFF2-40B4-BE49-F238E27FC236}">
                <a16:creationId xmlns:a16="http://schemas.microsoft.com/office/drawing/2014/main" id="{4900A0D4-6193-4192-ABFB-09579372EA83}"/>
              </a:ext>
            </a:extLst>
          </p:cNvPr>
          <p:cNvCxnSpPr>
            <a:cxnSpLocks/>
            <a:endCxn id="34" idx="2"/>
          </p:cNvCxnSpPr>
          <p:nvPr/>
        </p:nvCxnSpPr>
        <p:spPr>
          <a:xfrm flipV="1">
            <a:off x="4019927" y="3926058"/>
            <a:ext cx="5658656" cy="1363288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9595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01;p15">
            <a:extLst>
              <a:ext uri="{FF2B5EF4-FFF2-40B4-BE49-F238E27FC236}">
                <a16:creationId xmlns:a16="http://schemas.microsoft.com/office/drawing/2014/main" id="{726BD9EB-8E5B-47E1-8870-625D69C9548C}"/>
              </a:ext>
            </a:extLst>
          </p:cNvPr>
          <p:cNvSpPr txBox="1"/>
          <p:nvPr/>
        </p:nvSpPr>
        <p:spPr>
          <a:xfrm>
            <a:off x="100165" y="0"/>
            <a:ext cx="12022666" cy="829939"/>
          </a:xfrm>
          <a:prstGeom prst="rect">
            <a:avLst/>
          </a:prstGeom>
          <a:solidFill>
            <a:srgbClr val="DAE3F3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lvl="0" algn="ctr"/>
            <a:r>
              <a:rPr lang="ko-KR" altLang="en-US" sz="4000">
                <a:solidFill>
                  <a:schemeClr val="tx1"/>
                </a:solidFill>
              </a:rPr>
              <a:t>써 보세요</a:t>
            </a:r>
            <a:endParaRPr sz="4000">
              <a:solidFill>
                <a:schemeClr val="tx1"/>
              </a:solidFill>
            </a:endParaRPr>
          </a:p>
        </p:txBody>
      </p:sp>
      <p:graphicFrame>
        <p:nvGraphicFramePr>
          <p:cNvPr id="6" name="표 6">
            <a:extLst>
              <a:ext uri="{FF2B5EF4-FFF2-40B4-BE49-F238E27FC236}">
                <a16:creationId xmlns:a16="http://schemas.microsoft.com/office/drawing/2014/main" id="{822C2BDB-B3EE-47C8-A1C1-4AD39660AB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2705962"/>
              </p:ext>
            </p:extLst>
          </p:nvPr>
        </p:nvGraphicFramePr>
        <p:xfrm>
          <a:off x="84671" y="2140316"/>
          <a:ext cx="12022670" cy="1005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2970">
                  <a:extLst>
                    <a:ext uri="{9D8B030D-6E8A-4147-A177-3AD203B41FA5}">
                      <a16:colId xmlns:a16="http://schemas.microsoft.com/office/drawing/2014/main" val="3770937060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63225703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828342552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729022879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3993461332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147418551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3676675919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4146969249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647025706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55432992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981066587"/>
                    </a:ext>
                  </a:extLst>
                </a:gridCol>
              </a:tblGrid>
              <a:tr h="945397">
                <a:tc>
                  <a:txBody>
                    <a:bodyPr/>
                    <a:lstStyle/>
                    <a:p>
                      <a:pPr latinLnBrk="1"/>
                      <a:endParaRPr lang="ko-KR" altLang="en-US" sz="60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baseline="0" err="1">
                          <a:solidFill>
                            <a:schemeClr val="tx1"/>
                          </a:solidFill>
                        </a:rPr>
                        <a:t>ㅏ</a:t>
                      </a:r>
                      <a:endParaRPr lang="ko-KR" altLang="en-US" sz="6000" baseline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err="1">
                          <a:solidFill>
                            <a:schemeClr val="tx1"/>
                          </a:solidFill>
                        </a:rPr>
                        <a:t>ㅑ</a:t>
                      </a:r>
                      <a:endParaRPr lang="ko-KR" altLang="en-US" sz="60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baseline="0">
                          <a:solidFill>
                            <a:schemeClr val="tx1"/>
                          </a:solidFill>
                        </a:rPr>
                        <a:t>ㅓ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>
                          <a:solidFill>
                            <a:schemeClr val="tx1"/>
                          </a:solidFill>
                        </a:rPr>
                        <a:t>ㅕ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baseline="0" err="1">
                          <a:solidFill>
                            <a:schemeClr val="tx1"/>
                          </a:solidFill>
                        </a:rPr>
                        <a:t>ㅗ</a:t>
                      </a:r>
                      <a:endParaRPr lang="ko-KR" altLang="en-US" sz="6000" baseline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err="1">
                          <a:solidFill>
                            <a:schemeClr val="tx1"/>
                          </a:solidFill>
                        </a:rPr>
                        <a:t>ㅛ</a:t>
                      </a:r>
                      <a:endParaRPr lang="ko-KR" altLang="en-US" sz="60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baseline="0" err="1">
                          <a:solidFill>
                            <a:schemeClr val="tx1"/>
                          </a:solidFill>
                        </a:rPr>
                        <a:t>ㅜ</a:t>
                      </a:r>
                      <a:endParaRPr lang="ko-KR" altLang="en-US" sz="6000" baseline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>
                          <a:solidFill>
                            <a:schemeClr val="tx1"/>
                          </a:solidFill>
                        </a:rPr>
                        <a:t>ㅠ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baseline="0">
                          <a:solidFill>
                            <a:schemeClr val="tx1"/>
                          </a:solidFill>
                        </a:rPr>
                        <a:t>ㅡ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>
                          <a:solidFill>
                            <a:schemeClr val="tx1"/>
                          </a:solidFill>
                        </a:rPr>
                        <a:t>ㅣ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1876101"/>
                  </a:ext>
                </a:extLst>
              </a:tr>
            </a:tbl>
          </a:graphicData>
        </a:graphic>
      </p:graphicFrame>
      <p:graphicFrame>
        <p:nvGraphicFramePr>
          <p:cNvPr id="8" name="표 6">
            <a:extLst>
              <a:ext uri="{FF2B5EF4-FFF2-40B4-BE49-F238E27FC236}">
                <a16:creationId xmlns:a16="http://schemas.microsoft.com/office/drawing/2014/main" id="{1D6BF524-F030-4C28-81AE-1BFB46C8AE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4551324"/>
              </p:ext>
            </p:extLst>
          </p:nvPr>
        </p:nvGraphicFramePr>
        <p:xfrm>
          <a:off x="84667" y="3540330"/>
          <a:ext cx="12022670" cy="1005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2970">
                  <a:extLst>
                    <a:ext uri="{9D8B030D-6E8A-4147-A177-3AD203B41FA5}">
                      <a16:colId xmlns:a16="http://schemas.microsoft.com/office/drawing/2014/main" val="3770937060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63225703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828342552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729022879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3993461332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147418551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3676675919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4146969249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647025706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55432992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981066587"/>
                    </a:ext>
                  </a:extLst>
                </a:gridCol>
              </a:tblGrid>
              <a:tr h="945397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0">
                          <a:solidFill>
                            <a:schemeClr val="tx1"/>
                          </a:solidFill>
                        </a:rPr>
                        <a:t>ㄱ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baseline="0">
                          <a:solidFill>
                            <a:schemeClr val="bg1">
                              <a:lumMod val="85000"/>
                            </a:schemeClr>
                          </a:solidFill>
                        </a:rPr>
                        <a:t>가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err="1">
                          <a:solidFill>
                            <a:schemeClr val="bg1">
                              <a:lumMod val="85000"/>
                            </a:schemeClr>
                          </a:solidFill>
                        </a:rPr>
                        <a:t>갸</a:t>
                      </a:r>
                      <a:endParaRPr lang="ko-KR" altLang="en-US" sz="600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baseline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>
                          <a:solidFill>
                            <a:schemeClr val="bg1">
                              <a:lumMod val="85000"/>
                            </a:schemeClr>
                          </a:solidFill>
                        </a:rPr>
                        <a:t>겨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baseline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baseline="0">
                          <a:solidFill>
                            <a:schemeClr val="bg1">
                              <a:lumMod val="85000"/>
                            </a:schemeClr>
                          </a:solidFill>
                        </a:rPr>
                        <a:t>구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baseline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>
                          <a:solidFill>
                            <a:schemeClr val="bg1">
                              <a:lumMod val="85000"/>
                            </a:schemeClr>
                          </a:solidFill>
                        </a:rPr>
                        <a:t>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1876101"/>
                  </a:ext>
                </a:extLst>
              </a:tr>
            </a:tbl>
          </a:graphicData>
        </a:graphic>
      </p:graphicFrame>
      <p:graphicFrame>
        <p:nvGraphicFramePr>
          <p:cNvPr id="9" name="표 6">
            <a:extLst>
              <a:ext uri="{FF2B5EF4-FFF2-40B4-BE49-F238E27FC236}">
                <a16:creationId xmlns:a16="http://schemas.microsoft.com/office/drawing/2014/main" id="{72FE045E-9995-4782-A828-3A1BC61E77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4500715"/>
              </p:ext>
            </p:extLst>
          </p:nvPr>
        </p:nvGraphicFramePr>
        <p:xfrm>
          <a:off x="84667" y="4645591"/>
          <a:ext cx="12022670" cy="1005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2970">
                  <a:extLst>
                    <a:ext uri="{9D8B030D-6E8A-4147-A177-3AD203B41FA5}">
                      <a16:colId xmlns:a16="http://schemas.microsoft.com/office/drawing/2014/main" val="3770937060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63225703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828342552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729022879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3993461332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147418551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3676675919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4146969249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647025706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55432992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981066587"/>
                    </a:ext>
                  </a:extLst>
                </a:gridCol>
              </a:tblGrid>
              <a:tr h="945397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0">
                          <a:solidFill>
                            <a:schemeClr val="tx1"/>
                          </a:solidFill>
                        </a:rPr>
                        <a:t>ㄱ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baseline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6000" baseline="0">
                          <a:solidFill>
                            <a:schemeClr val="bg1">
                              <a:lumMod val="85000"/>
                            </a:schemeClr>
                          </a:solidFill>
                        </a:rPr>
                        <a:t>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baseline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>
                          <a:solidFill>
                            <a:schemeClr val="bg1">
                              <a:lumMod val="85000"/>
                            </a:schemeClr>
                          </a:solidFill>
                        </a:rPr>
                        <a:t>교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baseline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baseline="0">
                          <a:solidFill>
                            <a:schemeClr val="bg1">
                              <a:lumMod val="85000"/>
                            </a:schemeClr>
                          </a:solidFill>
                        </a:rPr>
                        <a:t>그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1876101"/>
                  </a:ext>
                </a:extLst>
              </a:tr>
            </a:tbl>
          </a:graphicData>
        </a:graphic>
      </p:graphicFrame>
      <p:sp>
        <p:nvSpPr>
          <p:cNvPr id="11" name="직사각형 10">
            <a:extLst>
              <a:ext uri="{FF2B5EF4-FFF2-40B4-BE49-F238E27FC236}">
                <a16:creationId xmlns:a16="http://schemas.microsoft.com/office/drawing/2014/main" id="{04FE079B-D8CD-4910-916B-68382FA31409}"/>
              </a:ext>
            </a:extLst>
          </p:cNvPr>
          <p:cNvSpPr/>
          <p:nvPr/>
        </p:nvSpPr>
        <p:spPr>
          <a:xfrm>
            <a:off x="84667" y="1466808"/>
            <a:ext cx="5254965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u"/>
            </a:pPr>
            <a:r>
              <a:rPr lang="ko-KR" altLang="en-US" sz="200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ㄱ과 </a:t>
            </a:r>
            <a:r>
              <a:rPr lang="en-US" altLang="ko-KR" sz="200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10</a:t>
            </a:r>
            <a:r>
              <a:rPr lang="ko-KR" altLang="en-US" sz="200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개의 모음을 합해 붙여 써 보세요</a:t>
            </a:r>
            <a:r>
              <a:rPr lang="en-US" altLang="ko-KR" sz="200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.</a:t>
            </a:r>
          </a:p>
        </p:txBody>
      </p:sp>
      <p:sp>
        <p:nvSpPr>
          <p:cNvPr id="12" name="Google Shape;163;p22">
            <a:extLst>
              <a:ext uri="{FF2B5EF4-FFF2-40B4-BE49-F238E27FC236}">
                <a16:creationId xmlns:a16="http://schemas.microsoft.com/office/drawing/2014/main" id="{DD15AD0D-C86D-4743-AEA4-F8E2D5CCBC2D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7966005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2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Google Shape;164;p22"/>
          <p:cNvSpPr txBox="1"/>
          <p:nvPr/>
        </p:nvSpPr>
        <p:spPr>
          <a:xfrm>
            <a:off x="268625" y="255275"/>
            <a:ext cx="3000000" cy="6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</a:rPr>
              <a:t>[ 동요 수업]</a:t>
            </a:r>
            <a:endParaRPr/>
          </a:p>
        </p:txBody>
      </p:sp>
      <p:sp>
        <p:nvSpPr>
          <p:cNvPr id="165" name="Google Shape;165;p22"/>
          <p:cNvSpPr txBox="1"/>
          <p:nvPr/>
        </p:nvSpPr>
        <p:spPr>
          <a:xfrm>
            <a:off x="2794462" y="1354701"/>
            <a:ext cx="1541798" cy="6750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>
                <a:latin typeface="Calibri"/>
                <a:ea typeface="Calibri"/>
                <a:cs typeface="Calibri"/>
                <a:sym typeface="Calibri"/>
              </a:rPr>
              <a:t>개구리</a:t>
            </a:r>
            <a:endParaRPr sz="32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Google Shape;166;p22"/>
          <p:cNvSpPr txBox="1"/>
          <p:nvPr/>
        </p:nvSpPr>
        <p:spPr>
          <a:xfrm>
            <a:off x="1022888" y="1196037"/>
            <a:ext cx="6067799" cy="3780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>
                <a:latin typeface="Calibri"/>
                <a:ea typeface="Calibri"/>
                <a:cs typeface="Calibri"/>
                <a:sym typeface="Calibri"/>
              </a:rPr>
              <a:t>개굴개굴                  노래를  한다.</a:t>
            </a:r>
            <a:endParaRPr sz="32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>
                <a:latin typeface="Calibri"/>
                <a:ea typeface="Calibri"/>
                <a:cs typeface="Calibri"/>
                <a:sym typeface="Calibri"/>
              </a:rPr>
              <a:t>아들  손자  며느리  다  모여서</a:t>
            </a:r>
            <a:endParaRPr sz="32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>
                <a:latin typeface="Calibri"/>
                <a:ea typeface="Calibri"/>
                <a:cs typeface="Calibri"/>
                <a:sym typeface="Calibri"/>
              </a:rPr>
              <a:t>밤새도록  하여도  듣는  이  없네</a:t>
            </a:r>
            <a:endParaRPr sz="32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>
                <a:latin typeface="Calibri"/>
                <a:ea typeface="Calibri"/>
                <a:cs typeface="Calibri"/>
                <a:sym typeface="Calibri"/>
              </a:rPr>
              <a:t>듣는  사람  없어도  날이  밝도록</a:t>
            </a:r>
            <a:endParaRPr sz="32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>
                <a:latin typeface="Calibri"/>
                <a:ea typeface="Calibri"/>
                <a:cs typeface="Calibri"/>
                <a:sym typeface="Calibri"/>
              </a:rPr>
              <a:t>개굴개굴                   노래를  한다</a:t>
            </a:r>
            <a:endParaRPr sz="32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>
                <a:latin typeface="Calibri"/>
                <a:ea typeface="Calibri"/>
                <a:cs typeface="Calibri"/>
                <a:sym typeface="Calibri"/>
              </a:rPr>
              <a:t>개굴개굴                   목청도  좋다</a:t>
            </a:r>
            <a:endParaRPr sz="32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7" name="Google Shape;167;p22"/>
          <p:cNvPicPr preferRelativeResize="0"/>
          <p:nvPr/>
        </p:nvPicPr>
        <p:blipFill rotWithShape="1">
          <a:blip r:embed="rId4">
            <a:alphaModFix/>
          </a:blip>
          <a:srcRect l="21316" t="17211" r="24690" b="10167"/>
          <a:stretch/>
        </p:blipFill>
        <p:spPr>
          <a:xfrm>
            <a:off x="2791252" y="1220600"/>
            <a:ext cx="1575469" cy="940762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22"/>
          <p:cNvSpPr txBox="1"/>
          <p:nvPr/>
        </p:nvSpPr>
        <p:spPr>
          <a:xfrm>
            <a:off x="2794462" y="4317315"/>
            <a:ext cx="1541798" cy="6750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>
                <a:latin typeface="Calibri"/>
                <a:ea typeface="Calibri"/>
                <a:cs typeface="Calibri"/>
                <a:sym typeface="Calibri"/>
              </a:rPr>
              <a:t>개구리</a:t>
            </a:r>
            <a:endParaRPr sz="32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" name="Google Shape;169;p22"/>
          <p:cNvSpPr txBox="1"/>
          <p:nvPr/>
        </p:nvSpPr>
        <p:spPr>
          <a:xfrm>
            <a:off x="2791252" y="5135481"/>
            <a:ext cx="1575469" cy="675001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>
                <a:latin typeface="Calibri"/>
                <a:ea typeface="Calibri"/>
                <a:cs typeface="Calibri"/>
                <a:sym typeface="Calibri"/>
              </a:rPr>
              <a:t>개구리</a:t>
            </a:r>
            <a:endParaRPr sz="32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0" name="Google Shape;170;p22"/>
          <p:cNvPicPr preferRelativeResize="0"/>
          <p:nvPr/>
        </p:nvPicPr>
        <p:blipFill rotWithShape="1">
          <a:blip r:embed="rId4">
            <a:alphaModFix/>
          </a:blip>
          <a:srcRect l="21316" t="17211" r="24690" b="10167"/>
          <a:stretch/>
        </p:blipFill>
        <p:spPr>
          <a:xfrm>
            <a:off x="2866626" y="4081157"/>
            <a:ext cx="1397470" cy="9407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p22"/>
          <p:cNvPicPr preferRelativeResize="0"/>
          <p:nvPr/>
        </p:nvPicPr>
        <p:blipFill rotWithShape="1">
          <a:blip r:embed="rId4">
            <a:alphaModFix/>
          </a:blip>
          <a:srcRect l="21316" t="17211" r="24690" b="10167"/>
          <a:stretch/>
        </p:blipFill>
        <p:spPr>
          <a:xfrm>
            <a:off x="2870546" y="5088987"/>
            <a:ext cx="1416879" cy="8181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p22"/>
          <p:cNvPicPr preferRelativeResize="0"/>
          <p:nvPr/>
        </p:nvPicPr>
        <p:blipFill rotWithShape="1">
          <a:blip r:embed="rId5">
            <a:alphaModFix/>
          </a:blip>
          <a:srcRect l="16581" t="11522" r="18798" b="13464"/>
          <a:stretch/>
        </p:blipFill>
        <p:spPr>
          <a:xfrm>
            <a:off x="7173745" y="1673818"/>
            <a:ext cx="3179124" cy="4266256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온라인 미디어 1" title="￪ﾰﾜ￪ﾵﾬ￫ﾦﾬ￬ﾆﾡ|  ￬ﾝﾸ￪ﾸﾰ￫ﾏﾙ￬ﾚﾔ | ￬ﾖﾴ￫ﾦﾰ￬ﾝﾴ￫ﾏﾙ￬ﾚﾔ | frog song | ￭ﾂﾤ￬ﾦﾈ￭ﾐﾁ￫ﾋﾹ ￫ﾏﾙ￬ﾚﾔ">
            <a:hlinkClick r:id="" action="ppaction://media"/>
            <a:extLst>
              <a:ext uri="{FF2B5EF4-FFF2-40B4-BE49-F238E27FC236}">
                <a16:creationId xmlns:a16="http://schemas.microsoft.com/office/drawing/2014/main" id="{8EC36F61-4DD4-4B74-9DEB-EB13DD5CD240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6"/>
          <a:stretch>
            <a:fillRect/>
          </a:stretch>
        </p:blipFill>
        <p:spPr>
          <a:xfrm>
            <a:off x="9624887" y="412231"/>
            <a:ext cx="2242821" cy="12615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prstDash val="solid"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E0AF298-0B50-4493-86FA-F6ABB1FBB5BE}"/>
              </a:ext>
            </a:extLst>
          </p:cNvPr>
          <p:cNvSpPr txBox="1"/>
          <p:nvPr/>
        </p:nvSpPr>
        <p:spPr>
          <a:xfrm>
            <a:off x="8346891" y="5719713"/>
            <a:ext cx="25559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/>
              <a:t>Google.com</a:t>
            </a:r>
            <a:endParaRPr lang="ko-KR" altLang="en-US" sz="1200"/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1473ABA5-E03F-40DC-A9A6-052727A231B9}"/>
              </a:ext>
            </a:extLst>
          </p:cNvPr>
          <p:cNvSpPr/>
          <p:nvPr/>
        </p:nvSpPr>
        <p:spPr>
          <a:xfrm>
            <a:off x="9551514" y="1721549"/>
            <a:ext cx="238956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200">
                <a:hlinkClick r:id="rId7"/>
              </a:rPr>
              <a:t>https://youtu.be/Hf7QO70sUZU</a:t>
            </a:r>
            <a:endParaRPr lang="en-US" altLang="ko-KR" sz="1200"/>
          </a:p>
          <a:p>
            <a:endParaRPr lang="ko-KR" altLang="en-US" sz="12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9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8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53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63;p22">
            <a:extLst>
              <a:ext uri="{FF2B5EF4-FFF2-40B4-BE49-F238E27FC236}">
                <a16:creationId xmlns:a16="http://schemas.microsoft.com/office/drawing/2014/main" id="{DBD4B576-C8E0-487B-8099-1F43ABFA0862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01;p15">
            <a:extLst>
              <a:ext uri="{FF2B5EF4-FFF2-40B4-BE49-F238E27FC236}">
                <a16:creationId xmlns:a16="http://schemas.microsoft.com/office/drawing/2014/main" id="{2BB5F027-BF0E-42A6-89D7-B7206C0B544C}"/>
              </a:ext>
            </a:extLst>
          </p:cNvPr>
          <p:cNvSpPr txBox="1"/>
          <p:nvPr/>
        </p:nvSpPr>
        <p:spPr>
          <a:xfrm>
            <a:off x="286699" y="852406"/>
            <a:ext cx="11618602" cy="5181237"/>
          </a:xfrm>
          <a:prstGeom prst="rect">
            <a:avLst/>
          </a:prstGeom>
          <a:solidFill>
            <a:srgbClr val="DAE3F3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571500" lvl="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2000"/>
              <a:t>코뿔소 한글쓰기 </a:t>
            </a:r>
            <a:r>
              <a:rPr lang="en-US" altLang="ko-KR" sz="2000"/>
              <a:t>(</a:t>
            </a:r>
            <a:r>
              <a:rPr lang="ko-KR" altLang="en-US" sz="2000"/>
              <a:t>단어</a:t>
            </a:r>
            <a:r>
              <a:rPr lang="en-US" altLang="ko-KR" sz="2000"/>
              <a:t>)</a:t>
            </a:r>
          </a:p>
          <a:p>
            <a:pPr marL="571500" lvl="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200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https://youtu.be/7JnWRyxz-rM</a:t>
            </a:r>
            <a:endParaRPr lang="en-US" altLang="ko-KR" sz="2000"/>
          </a:p>
          <a:p>
            <a:pPr marL="571500" lvl="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" altLang="ko-KR" sz="2000" u="sng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https://youtu.be/sI8bk7vqys0</a:t>
            </a:r>
            <a:endParaRPr lang="en" altLang="ko-KR" sz="2000" u="sng"/>
          </a:p>
          <a:p>
            <a:pPr marL="571500" lvl="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" altLang="ko-KR" sz="2000" u="sng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https://youtu.be/a0ybUSnMQew?list=PLvGNX68W6qsd96SkJBk5dJuXNZgMNYW06</a:t>
            </a:r>
            <a:endParaRPr lang="en-US" altLang="ko-KR" sz="2000" b="1">
              <a:ln w="6600">
                <a:solidFill>
                  <a:schemeClr val="accent2"/>
                </a:solidFill>
                <a:prstDash val="solid"/>
              </a:ln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 marL="571500" lvl="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" altLang="ko-KR" sz="2000" u="sng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https://youtu.be/A7JczAgrmII?list=PLvGNX68W6qsd96SkJBk5dJuXNZgMNYW06</a:t>
            </a:r>
            <a:endParaRPr lang="en" altLang="ko-KR" sz="2000" u="sng"/>
          </a:p>
          <a:p>
            <a:pPr marL="571500" lvl="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" altLang="ko-KR" sz="2000" u="sng">
                <a:latin typeface="+mn-ea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https://youtu.be/NIPiIpJJGS0</a:t>
            </a:r>
            <a:endParaRPr lang="en" altLang="ko-KR" sz="2000" u="sng">
              <a:latin typeface="+mn-ea"/>
            </a:endParaRPr>
          </a:p>
          <a:p>
            <a:pPr marL="571500" lvl="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2000">
                <a:latin typeface="+mn-ea"/>
                <a:cs typeface="Impact"/>
                <a:sym typeface="Impact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https://youtu.be/EszBZScq5xY?list=PL0Xce52AoWX5VMxw_T5UYkH_T-qFyczkf</a:t>
            </a:r>
            <a:endParaRPr lang="en-US" altLang="ko-KR" sz="2000">
              <a:latin typeface="+mn-ea"/>
              <a:cs typeface="Impact"/>
              <a:sym typeface="Impact"/>
            </a:endParaRP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2000">
                <a:solidFill>
                  <a:schemeClr val="bg2">
                    <a:lumMod val="10000"/>
                  </a:schemeClr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https://youtu.be/Hf7QO70sUZU</a:t>
            </a:r>
            <a:endParaRPr lang="en-US" altLang="ko-KR" sz="2000">
              <a:solidFill>
                <a:schemeClr val="bg2">
                  <a:lumMod val="10000"/>
                </a:schemeClr>
              </a:solidFill>
              <a:latin typeface="+mn-ea"/>
            </a:endParaRPr>
          </a:p>
          <a:p>
            <a:pPr marL="571500" lvl="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2000"/>
              <a:t>이미지  </a:t>
            </a:r>
            <a:r>
              <a:rPr lang="en-US" altLang="ko-KR" sz="2000"/>
              <a:t>: google.com / youtube.com</a:t>
            </a:r>
          </a:p>
          <a:p>
            <a:pPr lvl="0">
              <a:lnSpc>
                <a:spcPct val="150000"/>
              </a:lnSpc>
            </a:pPr>
            <a:r>
              <a:rPr lang="en-US" altLang="ko-KR" sz="2000"/>
              <a:t>                   </a:t>
            </a:r>
            <a:r>
              <a:rPr lang="ko-KR" altLang="en-US" sz="2000"/>
              <a:t>씨앗독서 아람</a:t>
            </a:r>
            <a:endParaRPr lang="en-US" altLang="ko-KR" sz="2000"/>
          </a:p>
          <a:p>
            <a:pPr lvl="0">
              <a:lnSpc>
                <a:spcPct val="150000"/>
              </a:lnSpc>
            </a:pPr>
            <a:r>
              <a:rPr lang="en-US" altLang="ko-KR" sz="2000"/>
              <a:t>                   GRAFOLIO</a:t>
            </a:r>
            <a:endParaRPr lang="en" altLang="ko-KR" sz="2400"/>
          </a:p>
          <a:p>
            <a:r>
              <a:rPr lang="en" altLang="ko-KR" sz="2400" u="sng"/>
              <a:t>                </a:t>
            </a:r>
          </a:p>
          <a:p>
            <a:r>
              <a:rPr lang="en" altLang="ko-KR" sz="2400" u="sng">
                <a:solidFill>
                  <a:schemeClr val="hlink"/>
                </a:solidFill>
              </a:rPr>
              <a:t>       </a:t>
            </a:r>
            <a:endParaRPr lang="ko-KR" altLang="en-US" sz="2400"/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altLang="ko-KR" sz="2400"/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altLang="ko-KR" sz="2400"/>
          </a:p>
          <a:p>
            <a:pPr marL="571500" lvl="0" indent="-571500">
              <a:buFont typeface="Arial" panose="020B0604020202020204" pitchFamily="34" charset="0"/>
              <a:buChar char="•"/>
            </a:pPr>
            <a:endParaRPr lang="en-US" altLang="ko-KR" sz="2400"/>
          </a:p>
          <a:p>
            <a:pPr marL="571500" lvl="0" indent="-571500">
              <a:buFont typeface="Arial" panose="020B0604020202020204" pitchFamily="34" charset="0"/>
              <a:buChar char="•"/>
            </a:pPr>
            <a:endParaRPr lang="en-US" altLang="ko-KR" sz="2400"/>
          </a:p>
          <a:p>
            <a:pPr marL="571500" lvl="0" indent="-571500">
              <a:buFont typeface="Arial" panose="020B0604020202020204" pitchFamily="34" charset="0"/>
              <a:buChar char="•"/>
            </a:pPr>
            <a:endParaRPr sz="2400">
              <a:solidFill>
                <a:schemeClr val="tx1"/>
              </a:solidFill>
            </a:endParaRPr>
          </a:p>
        </p:txBody>
      </p:sp>
      <p:sp>
        <p:nvSpPr>
          <p:cNvPr id="6" name="Google Shape;101;p15">
            <a:extLst>
              <a:ext uri="{FF2B5EF4-FFF2-40B4-BE49-F238E27FC236}">
                <a16:creationId xmlns:a16="http://schemas.microsoft.com/office/drawing/2014/main" id="{50796D28-7CA9-499E-AAD4-C4A31B6C2629}"/>
              </a:ext>
            </a:extLst>
          </p:cNvPr>
          <p:cNvSpPr txBox="1"/>
          <p:nvPr/>
        </p:nvSpPr>
        <p:spPr>
          <a:xfrm>
            <a:off x="286699" y="0"/>
            <a:ext cx="11618602" cy="703434"/>
          </a:xfrm>
          <a:prstGeom prst="rect">
            <a:avLst/>
          </a:prstGeom>
          <a:solidFill>
            <a:srgbClr val="DAE3F3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lvl="0"/>
            <a:r>
              <a:rPr lang="en-US" sz="2800">
                <a:latin typeface="Aharoni" panose="020B0604020202020204" pitchFamily="2" charset="-79"/>
                <a:cs typeface="Aharoni" panose="020B0604020202020204" pitchFamily="2" charset="-79"/>
              </a:rPr>
              <a:t>References</a:t>
            </a:r>
            <a:endParaRPr sz="2800">
              <a:solidFill>
                <a:schemeClr val="tx1"/>
              </a:solidFill>
              <a:latin typeface="Aharoni" panose="020B0604020202020204" pitchFamily="2" charset="-79"/>
              <a:cs typeface="Aharoni" panose="020B0604020202020204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6399763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6"/>
          <p:cNvSpPr txBox="1"/>
          <p:nvPr/>
        </p:nvSpPr>
        <p:spPr>
          <a:xfrm>
            <a:off x="0" y="6182943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715FA78A-6056-442A-AB1D-CFC89F175A9B}"/>
              </a:ext>
            </a:extLst>
          </p:cNvPr>
          <p:cNvSpPr/>
          <p:nvPr/>
        </p:nvSpPr>
        <p:spPr>
          <a:xfrm>
            <a:off x="6614403" y="1788718"/>
            <a:ext cx="432041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5400" b="1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안녕</a:t>
            </a:r>
            <a:r>
              <a:rPr lang="en-US" altLang="ko-KR" sz="5400" b="1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, </a:t>
            </a:r>
            <a:r>
              <a:rPr lang="ko-KR" altLang="en-US" sz="5400" b="1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친구들</a:t>
            </a:r>
            <a:r>
              <a:rPr lang="en-US" altLang="ko-KR" sz="6000" b="1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!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C79B1F06-B964-4A0B-A1DF-58CB5FAD0BAF}"/>
              </a:ext>
            </a:extLst>
          </p:cNvPr>
          <p:cNvSpPr/>
          <p:nvPr/>
        </p:nvSpPr>
        <p:spPr>
          <a:xfrm>
            <a:off x="4669069" y="638367"/>
            <a:ext cx="788564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ko-KR" altLang="en-US" sz="5400" b="1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안녕하세요</a:t>
            </a:r>
            <a:r>
              <a:rPr lang="en-US" altLang="ko-KR" sz="5400" b="1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, </a:t>
            </a:r>
            <a:r>
              <a:rPr lang="ko-KR" altLang="en-US" sz="5400" b="1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선생님</a:t>
            </a:r>
            <a:r>
              <a:rPr lang="en-US" altLang="ko-KR" sz="5400" b="1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!</a:t>
            </a:r>
          </a:p>
        </p:txBody>
      </p:sp>
      <p:pic>
        <p:nvPicPr>
          <p:cNvPr id="2" name="온라인 미디어 1" title="￫ﾏﾄ￫ﾠﾈ￫ﾯﾸ￭ﾌﾡ￭ﾌﾡ - ￪ﾼﾭ￪ﾼﾭ ￬ﾕﾽ￬ﾆﾍ￭ﾕﾴ(2018)">
            <a:hlinkClick r:id="" action="ppaction://media"/>
            <a:extLst>
              <a:ext uri="{FF2B5EF4-FFF2-40B4-BE49-F238E27FC236}">
                <a16:creationId xmlns:a16="http://schemas.microsoft.com/office/drawing/2014/main" id="{933753EC-3468-4DEA-AD76-AB0210B85094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511444" y="738197"/>
            <a:ext cx="3211955" cy="2695642"/>
          </a:xfrm>
          <a:prstGeom prst="rect">
            <a:avLst/>
          </a:prstGeom>
        </p:spPr>
      </p:pic>
      <p:sp>
        <p:nvSpPr>
          <p:cNvPr id="7" name="직사각형 6">
            <a:extLst>
              <a:ext uri="{FF2B5EF4-FFF2-40B4-BE49-F238E27FC236}">
                <a16:creationId xmlns:a16="http://schemas.microsoft.com/office/drawing/2014/main" id="{DB2AD864-F223-4EC2-8191-B3F50738C5FB}"/>
              </a:ext>
            </a:extLst>
          </p:cNvPr>
          <p:cNvSpPr/>
          <p:nvPr/>
        </p:nvSpPr>
        <p:spPr>
          <a:xfrm>
            <a:off x="5496946" y="4296703"/>
            <a:ext cx="543787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r"/>
            <a:r>
              <a:rPr lang="ko-KR" altLang="en-US" sz="2800" b="1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수업할 때 집중하기로 약속해</a:t>
            </a:r>
            <a:r>
              <a:rPr lang="en-US" altLang="ko-KR" sz="2800" b="1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!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A9769F69-C54F-4464-B4BF-59386A419307}"/>
              </a:ext>
            </a:extLst>
          </p:cNvPr>
          <p:cNvSpPr/>
          <p:nvPr/>
        </p:nvSpPr>
        <p:spPr>
          <a:xfrm>
            <a:off x="5496946" y="3457472"/>
            <a:ext cx="543787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r"/>
            <a:r>
              <a:rPr lang="ko-KR" altLang="en-US" sz="2800" b="1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인사 잘하기로 약속해</a:t>
            </a:r>
            <a:r>
              <a:rPr lang="en-US" altLang="ko-KR" sz="2800" b="1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!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C77C719E-209B-49C3-9DEC-A5B649AF5E47}"/>
              </a:ext>
            </a:extLst>
          </p:cNvPr>
          <p:cNvSpPr/>
          <p:nvPr/>
        </p:nvSpPr>
        <p:spPr>
          <a:xfrm>
            <a:off x="4949338" y="5135934"/>
            <a:ext cx="5985478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ko-KR" altLang="en-US" sz="2800" b="1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친구들과 </a:t>
            </a:r>
            <a:r>
              <a:rPr lang="ko-KR" altLang="en-US" sz="2800" b="1" err="1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사이좋게</a:t>
            </a:r>
            <a:r>
              <a:rPr lang="ko-KR" altLang="en-US" sz="2800" b="1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지내기로 약속해</a:t>
            </a:r>
            <a:r>
              <a:rPr lang="en-US" altLang="ko-KR" sz="2800" b="1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!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A1775360-280D-4A9F-8478-513457AA6FF8}"/>
              </a:ext>
            </a:extLst>
          </p:cNvPr>
          <p:cNvSpPr/>
          <p:nvPr/>
        </p:nvSpPr>
        <p:spPr>
          <a:xfrm>
            <a:off x="960309" y="3457472"/>
            <a:ext cx="23142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200">
                <a:hlinkClick r:id="rId5"/>
              </a:rPr>
              <a:t>https://youtu.be/7JnWRyxz-rM</a:t>
            </a:r>
            <a:endParaRPr lang="en-US" altLang="ko-KR" sz="1200"/>
          </a:p>
          <a:p>
            <a:endParaRPr lang="ko-KR" altLang="en-US" sz="12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3.33333E-6 L 0 -0.07223 " pathEditMode="relative" rAng="0" ptsTypes="AA">
                                      <p:cBhvr>
                                        <p:cTn id="8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9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2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4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5" grpId="0"/>
      <p:bldP spid="12" grpId="0"/>
      <p:bldP spid="7" grpId="0"/>
      <p:bldP spid="8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1"/>
          <p:cNvSpPr txBox="1"/>
          <p:nvPr/>
        </p:nvSpPr>
        <p:spPr>
          <a:xfrm>
            <a:off x="640684" y="697424"/>
            <a:ext cx="10389383" cy="5446176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</a:rPr>
              <a:t> [ 1 주차 특별활동 ]</a:t>
            </a:r>
            <a:endParaRPr sz="24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400">
                <a:solidFill>
                  <a:schemeClr val="dk1"/>
                </a:solidFill>
              </a:rPr>
              <a:t>               </a:t>
            </a:r>
            <a:endParaRPr sz="24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</a:endParaRPr>
          </a:p>
          <a:p>
            <a:pPr marL="6096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</a:rPr>
              <a:t>  </a:t>
            </a:r>
            <a:endParaRPr sz="2400">
              <a:solidFill>
                <a:schemeClr val="dk1"/>
              </a:solidFill>
            </a:endParaRPr>
          </a:p>
          <a:p>
            <a:pPr marL="6096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</a:rPr>
              <a:t>     </a:t>
            </a:r>
            <a:endParaRPr sz="2400">
              <a:solidFill>
                <a:schemeClr val="dk1"/>
              </a:solidFill>
            </a:endParaRPr>
          </a:p>
          <a:p>
            <a:pPr marL="6096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</a:endParaRPr>
          </a:p>
        </p:txBody>
      </p:sp>
      <p:sp>
        <p:nvSpPr>
          <p:cNvPr id="158" name="Google Shape;158;p21"/>
          <p:cNvSpPr txBox="1"/>
          <p:nvPr/>
        </p:nvSpPr>
        <p:spPr>
          <a:xfrm>
            <a:off x="0" y="6182943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0531364A-A143-4887-B491-28C7C4F3B81F}"/>
              </a:ext>
            </a:extLst>
          </p:cNvPr>
          <p:cNvSpPr/>
          <p:nvPr/>
        </p:nvSpPr>
        <p:spPr>
          <a:xfrm>
            <a:off x="1009725" y="2087094"/>
            <a:ext cx="10389383" cy="268381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609600" lvl="0" indent="-7112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27BA0"/>
              </a:buClr>
              <a:buSzPts val="6400"/>
              <a:buChar char="❏"/>
            </a:pPr>
            <a:r>
              <a:rPr lang="en" sz="6000" b="1" cap="none" spc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ko-KR" altLang="en-US" sz="6000" b="1" cap="none" spc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자기소개</a:t>
            </a:r>
            <a:r>
              <a:rPr lang="en-US" altLang="ko-KR" sz="6000" b="1" cap="none" spc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, </a:t>
            </a:r>
            <a:r>
              <a:rPr lang="en" sz="6000" b="1" cap="none" spc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인사예절 배우기</a:t>
            </a:r>
          </a:p>
          <a:p>
            <a:pPr marL="609600" lvl="0" indent="-7112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27BA0"/>
              </a:buClr>
              <a:buSzPts val="6400"/>
              <a:buChar char="❏"/>
            </a:pPr>
            <a:r>
              <a:rPr lang="en" sz="6000" b="1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" sz="6000" b="1" cap="none" spc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자음, 모음 노래 배우기</a:t>
            </a:r>
            <a:endParaRPr lang="ko-KR" altLang="en-US" sz="6000" b="1" cap="none" spc="0">
              <a:ln w="6600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60000"/>
                  <a:lumOff val="40000"/>
                </a:schemeClr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07;p16">
            <a:extLst>
              <a:ext uri="{FF2B5EF4-FFF2-40B4-BE49-F238E27FC236}">
                <a16:creationId xmlns:a16="http://schemas.microsoft.com/office/drawing/2014/main" id="{02840D48-09B2-4248-BFC8-09533183AD86}"/>
              </a:ext>
            </a:extLst>
          </p:cNvPr>
          <p:cNvSpPr txBox="1"/>
          <p:nvPr/>
        </p:nvSpPr>
        <p:spPr>
          <a:xfrm>
            <a:off x="0" y="6182943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E1422D65-9F85-40C5-BC35-AA9ECCE8D8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3590" y="1198081"/>
            <a:ext cx="5625885" cy="400934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8" name="직사각형 7">
            <a:extLst>
              <a:ext uri="{FF2B5EF4-FFF2-40B4-BE49-F238E27FC236}">
                <a16:creationId xmlns:a16="http://schemas.microsoft.com/office/drawing/2014/main" id="{D0E48998-2C7A-435A-A709-CF96C044357F}"/>
              </a:ext>
            </a:extLst>
          </p:cNvPr>
          <p:cNvSpPr/>
          <p:nvPr/>
        </p:nvSpPr>
        <p:spPr>
          <a:xfrm>
            <a:off x="6428686" y="1167170"/>
            <a:ext cx="5029724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ko-KR" altLang="en-US" sz="3600" b="1" cap="none" spc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자음노래 </a:t>
            </a:r>
            <a:r>
              <a:rPr lang="en-US" altLang="ko-KR" sz="36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: </a:t>
            </a:r>
            <a:endParaRPr lang="en-US" altLang="ko-KR" sz="3600" b="1" cap="none" spc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endParaRPr lang="en-US" altLang="ko-KR" sz="3600" b="1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endParaRPr lang="en-US" altLang="ko-KR" sz="3600" b="1" cap="none" spc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r>
              <a:rPr lang="ko-KR" altLang="en-US" sz="36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모음노래 </a:t>
            </a:r>
            <a:r>
              <a:rPr lang="en-US" altLang="ko-KR" sz="36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: </a:t>
            </a:r>
            <a:endParaRPr lang="en-US" altLang="ko-KR" sz="3600" b="1" cap="none" spc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2E4E2BC6-77C8-4149-8004-F077ED7F623E}"/>
              </a:ext>
            </a:extLst>
          </p:cNvPr>
          <p:cNvSpPr/>
          <p:nvPr/>
        </p:nvSpPr>
        <p:spPr>
          <a:xfrm>
            <a:off x="6421467" y="1859667"/>
            <a:ext cx="49966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" altLang="ko-KR" sz="2400" u="sng">
                <a:solidFill>
                  <a:schemeClr val="hlink"/>
                </a:solidFill>
                <a:hlinkClick r:id="rId4"/>
              </a:rPr>
              <a:t>https://youtu.be/sI8bk7vqys0</a:t>
            </a:r>
            <a:r>
              <a:rPr lang="en" altLang="ko-KR" sz="2400"/>
              <a:t> 1:28</a:t>
            </a:r>
            <a:endParaRPr lang="ko-KR" altLang="en-US" sz="2400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031BA1DA-88AF-4E78-B80E-F0F279F415C3}"/>
              </a:ext>
            </a:extLst>
          </p:cNvPr>
          <p:cNvSpPr/>
          <p:nvPr/>
        </p:nvSpPr>
        <p:spPr>
          <a:xfrm>
            <a:off x="6461747" y="3499650"/>
            <a:ext cx="499666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" altLang="ko-KR" sz="2000" u="sng">
                <a:solidFill>
                  <a:schemeClr val="hlink"/>
                </a:solidFill>
                <a:hlinkClick r:id="rId5"/>
              </a:rPr>
              <a:t>https://youtu.be/a0ybUSnMQew?list=PLvGNX68W6qsd96SkJBk5dJuXNZgMNYW06</a:t>
            </a:r>
            <a:endParaRPr lang="en-US" altLang="ko-KR" sz="2000" b="1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DC2DF87E-298B-4FCE-BE89-E6339DF2CA5B}"/>
              </a:ext>
            </a:extLst>
          </p:cNvPr>
          <p:cNvSpPr/>
          <p:nvPr/>
        </p:nvSpPr>
        <p:spPr>
          <a:xfrm>
            <a:off x="6445216" y="4509686"/>
            <a:ext cx="499666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" altLang="ko-KR" sz="2000" u="sng">
                <a:solidFill>
                  <a:schemeClr val="hlink"/>
                </a:solidFill>
                <a:hlinkClick r:id="rId6"/>
              </a:rPr>
              <a:t>https://youtu.be/A7JczAgrmII?list=PLvGNX68W6qsd96SkJBk5dJuXNZgMNYW06</a:t>
            </a:r>
            <a:endParaRPr lang="ko-KR" altLang="en-US" sz="200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9DF8221-5884-4F63-97BB-BED365A456C0}"/>
              </a:ext>
            </a:extLst>
          </p:cNvPr>
          <p:cNvSpPr txBox="1"/>
          <p:nvPr/>
        </p:nvSpPr>
        <p:spPr>
          <a:xfrm>
            <a:off x="4729655" y="5172907"/>
            <a:ext cx="22951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/>
              <a:t>Youtube.com</a:t>
            </a:r>
            <a:endParaRPr lang="ko-KR" altLang="en-US" sz="1200"/>
          </a:p>
        </p:txBody>
      </p:sp>
    </p:spTree>
    <p:extLst>
      <p:ext uri="{BB962C8B-B14F-4D97-AF65-F5344CB8AC3E}">
        <p14:creationId xmlns:p14="http://schemas.microsoft.com/office/powerpoint/2010/main" val="461597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44EC4656-2150-4BE6-9849-05A4E303324A}"/>
              </a:ext>
            </a:extLst>
          </p:cNvPr>
          <p:cNvSpPr/>
          <p:nvPr/>
        </p:nvSpPr>
        <p:spPr>
          <a:xfrm>
            <a:off x="828705" y="1561513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cap="none" spc="5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ㄱ</a:t>
            </a:r>
            <a:endParaRPr lang="en-US" altLang="ko-KR" sz="9600" b="1" cap="none" spc="5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E72BC80F-967A-4861-9DFA-F7F13C4F71F9}"/>
              </a:ext>
            </a:extLst>
          </p:cNvPr>
          <p:cNvSpPr/>
          <p:nvPr/>
        </p:nvSpPr>
        <p:spPr>
          <a:xfrm>
            <a:off x="723774" y="272042"/>
            <a:ext cx="190629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2400" b="1" spc="5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[ </a:t>
            </a:r>
            <a:r>
              <a:rPr lang="ko-KR" altLang="en-US" sz="2400" b="1" spc="5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한글자음</a:t>
            </a:r>
            <a:r>
              <a:rPr lang="ko-KR" altLang="en-US" sz="2400" b="1" spc="5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altLang="ko-KR" sz="2400" b="1" spc="5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]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0299F08B-D781-40EE-8CA3-03E9E2D97638}"/>
              </a:ext>
            </a:extLst>
          </p:cNvPr>
          <p:cNvSpPr/>
          <p:nvPr/>
        </p:nvSpPr>
        <p:spPr>
          <a:xfrm>
            <a:off x="2346079" y="1561513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ㄴ</a:t>
            </a:r>
            <a:endParaRPr lang="en-US" altLang="ko-KR" sz="9600" b="1" cap="none" spc="5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E7C1BBF6-5F27-4B41-892C-05C2D7232664}"/>
              </a:ext>
            </a:extLst>
          </p:cNvPr>
          <p:cNvSpPr/>
          <p:nvPr/>
        </p:nvSpPr>
        <p:spPr>
          <a:xfrm>
            <a:off x="3863453" y="1561513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ㄷ</a:t>
            </a:r>
            <a:endParaRPr lang="en-US" altLang="ko-KR" sz="9600" b="1" cap="none" spc="5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5F178504-E280-4841-AD87-E520E7EA425E}"/>
              </a:ext>
            </a:extLst>
          </p:cNvPr>
          <p:cNvSpPr/>
          <p:nvPr/>
        </p:nvSpPr>
        <p:spPr>
          <a:xfrm>
            <a:off x="5380827" y="1561513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cap="none" spc="5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ㄹ</a:t>
            </a:r>
            <a:endParaRPr lang="en-US" altLang="ko-KR" sz="9600" b="1" cap="none" spc="5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48F68297-028E-4009-A96A-1E4B2F85E0B6}"/>
              </a:ext>
            </a:extLst>
          </p:cNvPr>
          <p:cNvSpPr/>
          <p:nvPr/>
        </p:nvSpPr>
        <p:spPr>
          <a:xfrm>
            <a:off x="828705" y="4077265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ㅇ</a:t>
            </a:r>
            <a:endParaRPr lang="en-US" altLang="ko-KR" sz="9600" b="1" cap="none" spc="5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07F7C206-E6CD-490A-B7E4-171B49A60359}"/>
              </a:ext>
            </a:extLst>
          </p:cNvPr>
          <p:cNvSpPr/>
          <p:nvPr/>
        </p:nvSpPr>
        <p:spPr>
          <a:xfrm>
            <a:off x="2346079" y="4077265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ㅈ</a:t>
            </a:r>
            <a:endParaRPr lang="en-US" altLang="ko-KR" sz="9600" b="1" cap="none" spc="5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3DABBE17-33C8-476A-B7D4-7515D2204DD1}"/>
              </a:ext>
            </a:extLst>
          </p:cNvPr>
          <p:cNvSpPr/>
          <p:nvPr/>
        </p:nvSpPr>
        <p:spPr>
          <a:xfrm>
            <a:off x="3863453" y="4077265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ㅊ</a:t>
            </a:r>
            <a:endParaRPr lang="en-US" altLang="ko-KR" sz="9600" b="1" cap="none" spc="5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0A5CEBE5-883E-4FB3-8D8E-EA5C79434575}"/>
              </a:ext>
            </a:extLst>
          </p:cNvPr>
          <p:cNvSpPr/>
          <p:nvPr/>
        </p:nvSpPr>
        <p:spPr>
          <a:xfrm>
            <a:off x="5380827" y="4077265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cap="none" spc="5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ㅋ</a:t>
            </a:r>
            <a:endParaRPr lang="en-US" altLang="ko-KR" sz="9600" b="1" cap="none" spc="5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A314A206-4734-4576-BBA3-ADBC312951A2}"/>
              </a:ext>
            </a:extLst>
          </p:cNvPr>
          <p:cNvSpPr/>
          <p:nvPr/>
        </p:nvSpPr>
        <p:spPr>
          <a:xfrm>
            <a:off x="6803012" y="1561513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cap="none" spc="5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ㅁ</a:t>
            </a:r>
            <a:endParaRPr lang="en-US" altLang="ko-KR" sz="9600" b="1" cap="none" spc="5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38E91D98-0122-4214-876D-93E98A2E2B1C}"/>
              </a:ext>
            </a:extLst>
          </p:cNvPr>
          <p:cNvSpPr/>
          <p:nvPr/>
        </p:nvSpPr>
        <p:spPr>
          <a:xfrm>
            <a:off x="8320386" y="1561513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cap="none" spc="5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ㅂ</a:t>
            </a:r>
            <a:endParaRPr lang="en-US" altLang="ko-KR" sz="9600" b="1" cap="none" spc="5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1F57A61D-CF38-4B31-8FF3-9FFEC2FD0AB7}"/>
              </a:ext>
            </a:extLst>
          </p:cNvPr>
          <p:cNvSpPr/>
          <p:nvPr/>
        </p:nvSpPr>
        <p:spPr>
          <a:xfrm>
            <a:off x="9837760" y="1561513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ㅅ</a:t>
            </a:r>
            <a:endParaRPr lang="en-US" altLang="ko-KR" sz="9600" b="1" cap="none" spc="5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766D1FAF-554A-4B12-9BB7-F49B9EE86739}"/>
              </a:ext>
            </a:extLst>
          </p:cNvPr>
          <p:cNvSpPr/>
          <p:nvPr/>
        </p:nvSpPr>
        <p:spPr>
          <a:xfrm>
            <a:off x="6803012" y="4077265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ㅌ</a:t>
            </a:r>
            <a:endParaRPr lang="en-US" altLang="ko-KR" sz="9600" b="1" cap="none" spc="5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52A42C20-8382-4D9B-97FD-8523D75E9707}"/>
              </a:ext>
            </a:extLst>
          </p:cNvPr>
          <p:cNvSpPr/>
          <p:nvPr/>
        </p:nvSpPr>
        <p:spPr>
          <a:xfrm>
            <a:off x="8320386" y="4077265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ㅍ</a:t>
            </a:r>
            <a:endParaRPr lang="en-US" altLang="ko-KR" sz="9600" b="1" cap="none" spc="5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F032881C-FDFD-4C73-894F-C41C7981B724}"/>
              </a:ext>
            </a:extLst>
          </p:cNvPr>
          <p:cNvSpPr/>
          <p:nvPr/>
        </p:nvSpPr>
        <p:spPr>
          <a:xfrm>
            <a:off x="9837760" y="4077265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ㅎ</a:t>
            </a:r>
            <a:endParaRPr lang="en-US" altLang="ko-KR" sz="9600" b="1" cap="none" spc="5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7" name="Google Shape;107;p16">
            <a:extLst>
              <a:ext uri="{FF2B5EF4-FFF2-40B4-BE49-F238E27FC236}">
                <a16:creationId xmlns:a16="http://schemas.microsoft.com/office/drawing/2014/main" id="{60DF0EDB-2E8E-47A8-ACC5-F3C1AAAAD59B}"/>
              </a:ext>
            </a:extLst>
          </p:cNvPr>
          <p:cNvSpPr txBox="1"/>
          <p:nvPr/>
        </p:nvSpPr>
        <p:spPr>
          <a:xfrm>
            <a:off x="0" y="6197068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ko-KR" altLang="en-US" sz="1200" b="1" i="0" u="none" strike="noStrike" cap="none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ko-KR" altLang="en-US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altLang="ko-KR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(NAKS)</a:t>
            </a:r>
            <a:endParaRPr lang="ko-KR" altLang="en-US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-US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lang="en-US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D1901181-31FE-4C6E-ACEC-0995507367BA}"/>
              </a:ext>
            </a:extLst>
          </p:cNvPr>
          <p:cNvGrpSpPr/>
          <p:nvPr/>
        </p:nvGrpSpPr>
        <p:grpSpPr>
          <a:xfrm>
            <a:off x="1278428" y="1283849"/>
            <a:ext cx="9626981" cy="542886"/>
            <a:chOff x="1233577" y="1514784"/>
            <a:chExt cx="9626981" cy="542886"/>
          </a:xfrm>
        </p:grpSpPr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6FB0C8D7-C06B-4935-9E1D-9671BEEB08BE}"/>
                </a:ext>
              </a:extLst>
            </p:cNvPr>
            <p:cNvSpPr/>
            <p:nvPr/>
          </p:nvSpPr>
          <p:spPr>
            <a:xfrm>
              <a:off x="1233577" y="1514784"/>
              <a:ext cx="68685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altLang="ko-KR" sz="2800" b="1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</a:rPr>
                <a:t>1</a:t>
              </a:r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8635CC84-597D-4AB7-91E9-E65741120442}"/>
                </a:ext>
              </a:extLst>
            </p:cNvPr>
            <p:cNvSpPr/>
            <p:nvPr/>
          </p:nvSpPr>
          <p:spPr>
            <a:xfrm>
              <a:off x="2728590" y="1534450"/>
              <a:ext cx="68685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altLang="ko-KR" sz="2800" b="1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</a:rPr>
                <a:t>2</a:t>
              </a:r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E3A0F722-C19B-4432-8DE9-E718BE955F2A}"/>
                </a:ext>
              </a:extLst>
            </p:cNvPr>
            <p:cNvSpPr/>
            <p:nvPr/>
          </p:nvSpPr>
          <p:spPr>
            <a:xfrm>
              <a:off x="4255742" y="1514784"/>
              <a:ext cx="68685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altLang="ko-KR" sz="2800" b="1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</a:rPr>
                <a:t>3</a:t>
              </a:r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35CE0893-357F-4BAD-A6D9-1BBD4C76A055}"/>
                </a:ext>
              </a:extLst>
            </p:cNvPr>
            <p:cNvSpPr/>
            <p:nvPr/>
          </p:nvSpPr>
          <p:spPr>
            <a:xfrm>
              <a:off x="5692943" y="1514784"/>
              <a:ext cx="68685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altLang="ko-KR" sz="2800" b="1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</a:rPr>
                <a:t>4</a:t>
              </a:r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E10239A0-7369-4A64-A3F4-64D6D9950B66}"/>
                </a:ext>
              </a:extLst>
            </p:cNvPr>
            <p:cNvSpPr/>
            <p:nvPr/>
          </p:nvSpPr>
          <p:spPr>
            <a:xfrm>
              <a:off x="7117831" y="1514784"/>
              <a:ext cx="68685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altLang="ko-KR" sz="2800" b="1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</a:rPr>
                <a:t>5</a:t>
              </a:r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5EC46AAF-2BB5-459F-8C30-2C29A5FDB3EE}"/>
                </a:ext>
              </a:extLst>
            </p:cNvPr>
            <p:cNvSpPr/>
            <p:nvPr/>
          </p:nvSpPr>
          <p:spPr>
            <a:xfrm>
              <a:off x="8657733" y="1514784"/>
              <a:ext cx="68685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altLang="ko-KR" sz="2800" b="1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</a:rPr>
                <a:t>6</a:t>
              </a:r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25D4B7FC-28EA-420F-96D6-818ADB1A737F}"/>
                </a:ext>
              </a:extLst>
            </p:cNvPr>
            <p:cNvSpPr/>
            <p:nvPr/>
          </p:nvSpPr>
          <p:spPr>
            <a:xfrm>
              <a:off x="10173701" y="1514784"/>
              <a:ext cx="68685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altLang="ko-KR" sz="2800" b="1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</a:rPr>
                <a:t>7</a:t>
              </a:r>
            </a:p>
          </p:txBody>
        </p:sp>
      </p:grp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223356EA-B2FC-40C4-9A60-7F3C408431BA}"/>
              </a:ext>
            </a:extLst>
          </p:cNvPr>
          <p:cNvGrpSpPr/>
          <p:nvPr/>
        </p:nvGrpSpPr>
        <p:grpSpPr>
          <a:xfrm>
            <a:off x="1256626" y="3700126"/>
            <a:ext cx="9626981" cy="549108"/>
            <a:chOff x="1233577" y="1488896"/>
            <a:chExt cx="9626981" cy="549108"/>
          </a:xfrm>
        </p:grpSpPr>
        <p:sp>
          <p:nvSpPr>
            <p:cNvPr id="27" name="직사각형 26">
              <a:extLst>
                <a:ext uri="{FF2B5EF4-FFF2-40B4-BE49-F238E27FC236}">
                  <a16:creationId xmlns:a16="http://schemas.microsoft.com/office/drawing/2014/main" id="{5B6E81C6-5668-4C3E-815E-3D9F25D38920}"/>
                </a:ext>
              </a:extLst>
            </p:cNvPr>
            <p:cNvSpPr/>
            <p:nvPr/>
          </p:nvSpPr>
          <p:spPr>
            <a:xfrm>
              <a:off x="1233577" y="1514784"/>
              <a:ext cx="68685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altLang="ko-KR" sz="2800" b="1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</a:rPr>
                <a:t>8</a:t>
              </a:r>
            </a:p>
          </p:txBody>
        </p:sp>
        <p:sp>
          <p:nvSpPr>
            <p:cNvPr id="28" name="직사각형 27">
              <a:extLst>
                <a:ext uri="{FF2B5EF4-FFF2-40B4-BE49-F238E27FC236}">
                  <a16:creationId xmlns:a16="http://schemas.microsoft.com/office/drawing/2014/main" id="{F334032E-52C4-414A-BBE5-0CBF5453D112}"/>
                </a:ext>
              </a:extLst>
            </p:cNvPr>
            <p:cNvSpPr/>
            <p:nvPr/>
          </p:nvSpPr>
          <p:spPr>
            <a:xfrm>
              <a:off x="2749545" y="1488896"/>
              <a:ext cx="68685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altLang="ko-KR" sz="2800" b="1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</a:rPr>
                <a:t>9</a:t>
              </a:r>
            </a:p>
          </p:txBody>
        </p:sp>
        <p:sp>
          <p:nvSpPr>
            <p:cNvPr id="29" name="직사각형 28">
              <a:extLst>
                <a:ext uri="{FF2B5EF4-FFF2-40B4-BE49-F238E27FC236}">
                  <a16:creationId xmlns:a16="http://schemas.microsoft.com/office/drawing/2014/main" id="{0376C775-ED67-4139-B0FC-7F23313FFC4C}"/>
                </a:ext>
              </a:extLst>
            </p:cNvPr>
            <p:cNvSpPr/>
            <p:nvPr/>
          </p:nvSpPr>
          <p:spPr>
            <a:xfrm>
              <a:off x="4255742" y="1514784"/>
              <a:ext cx="68685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altLang="ko-KR" sz="2800" b="1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</a:rPr>
                <a:t>10</a:t>
              </a:r>
            </a:p>
          </p:txBody>
        </p:sp>
        <p:sp>
          <p:nvSpPr>
            <p:cNvPr id="30" name="직사각형 29">
              <a:extLst>
                <a:ext uri="{FF2B5EF4-FFF2-40B4-BE49-F238E27FC236}">
                  <a16:creationId xmlns:a16="http://schemas.microsoft.com/office/drawing/2014/main" id="{B3E57E2F-BF60-47C3-BFE3-216BF5CDD3DF}"/>
                </a:ext>
              </a:extLst>
            </p:cNvPr>
            <p:cNvSpPr/>
            <p:nvPr/>
          </p:nvSpPr>
          <p:spPr>
            <a:xfrm>
              <a:off x="5692943" y="1514784"/>
              <a:ext cx="68685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altLang="ko-KR" sz="2800" b="1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</a:rPr>
                <a:t>11</a:t>
              </a:r>
            </a:p>
          </p:txBody>
        </p:sp>
        <p:sp>
          <p:nvSpPr>
            <p:cNvPr id="31" name="직사각형 30">
              <a:extLst>
                <a:ext uri="{FF2B5EF4-FFF2-40B4-BE49-F238E27FC236}">
                  <a16:creationId xmlns:a16="http://schemas.microsoft.com/office/drawing/2014/main" id="{269528C2-A920-449B-A5D9-6D2012E0B15C}"/>
                </a:ext>
              </a:extLst>
            </p:cNvPr>
            <p:cNvSpPr/>
            <p:nvPr/>
          </p:nvSpPr>
          <p:spPr>
            <a:xfrm>
              <a:off x="7117831" y="1514784"/>
              <a:ext cx="68685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altLang="ko-KR" sz="2800" b="1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</a:rPr>
                <a:t>12</a:t>
              </a:r>
            </a:p>
          </p:txBody>
        </p:sp>
        <p:sp>
          <p:nvSpPr>
            <p:cNvPr id="32" name="직사각형 31">
              <a:extLst>
                <a:ext uri="{FF2B5EF4-FFF2-40B4-BE49-F238E27FC236}">
                  <a16:creationId xmlns:a16="http://schemas.microsoft.com/office/drawing/2014/main" id="{1352BA88-03D2-4523-8578-284ACF879EF8}"/>
                </a:ext>
              </a:extLst>
            </p:cNvPr>
            <p:cNvSpPr/>
            <p:nvPr/>
          </p:nvSpPr>
          <p:spPr>
            <a:xfrm>
              <a:off x="8657733" y="1514784"/>
              <a:ext cx="68685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altLang="ko-KR" sz="2800" b="1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</a:rPr>
                <a:t>13</a:t>
              </a:r>
            </a:p>
          </p:txBody>
        </p:sp>
        <p:sp>
          <p:nvSpPr>
            <p:cNvPr id="33" name="직사각형 32">
              <a:extLst>
                <a:ext uri="{FF2B5EF4-FFF2-40B4-BE49-F238E27FC236}">
                  <a16:creationId xmlns:a16="http://schemas.microsoft.com/office/drawing/2014/main" id="{09E42CCC-0733-4663-8803-EC297B415FC3}"/>
                </a:ext>
              </a:extLst>
            </p:cNvPr>
            <p:cNvSpPr/>
            <p:nvPr/>
          </p:nvSpPr>
          <p:spPr>
            <a:xfrm>
              <a:off x="10173701" y="1514784"/>
              <a:ext cx="686857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altLang="ko-KR" sz="2800" b="1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</a:rPr>
                <a:t>14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57054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2.08333E-6 3.7037E-7 L -2.08333E-6 -0.07222 " pathEditMode="relative" rAng="0" ptsTypes="AA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1.25E-6 3.7037E-7 L -1.25E-6 -0.07222 " pathEditMode="relative" rAng="0" ptsTypes="AA">
                                      <p:cBhvr>
                                        <p:cTn id="1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4.16667E-7 3.7037E-7 L -4.16667E-7 -0.07222 " pathEditMode="relative" rAng="0" ptsTypes="AA">
                                      <p:cBhvr>
                                        <p:cTn id="2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6.25E-7 3.7037E-7 L 6.25E-7 -0.07222 " pathEditMode="relative" rAng="0" ptsTypes="AA">
                                      <p:cBhvr>
                                        <p:cTn id="2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95833E-6 3.7037E-7 L 3.95833E-6 -0.07222 " pathEditMode="relative" rAng="0" ptsTypes="AA">
                                      <p:cBhvr>
                                        <p:cTn id="3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3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79167E-6 3.7037E-7 L 4.79167E-6 -0.07222 " pathEditMode="relative" rAng="0" ptsTypes="AA">
                                      <p:cBhvr>
                                        <p:cTn id="4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4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4.375E-6 3.7037E-7 L -4.375E-6 -0.07222 " pathEditMode="relative" rAng="0" ptsTypes="AA">
                                      <p:cBhvr>
                                        <p:cTn id="4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4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5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500"/>
                            </p:stCondLst>
                            <p:childTnLst>
                              <p:par>
                                <p:cTn id="54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2.08333E-6 3.7037E-6 L -2.08333E-6 -0.07223 " pathEditMode="relative" rAng="0" ptsTypes="AA">
                                      <p:cBhvr>
                                        <p:cTn id="5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5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5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000"/>
                            </p:stCondLst>
                            <p:childTnLst>
                              <p:par>
                                <p:cTn id="61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1.25E-6 3.7037E-6 L -1.25E-6 -0.07223 " pathEditMode="relative" rAng="0" ptsTypes="AA">
                                      <p:cBhvr>
                                        <p:cTn id="6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6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6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500"/>
                            </p:stCondLst>
                            <p:childTnLst>
                              <p:par>
                                <p:cTn id="68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4.16667E-7 3.7037E-6 L -4.16667E-7 -0.07223 " pathEditMode="relative" rAng="0" ptsTypes="AA">
                                      <p:cBhvr>
                                        <p:cTn id="6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7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0"/>
                            </p:stCondLst>
                            <p:childTnLst>
                              <p:par>
                                <p:cTn id="75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6.25E-7 3.7037E-6 L 6.25E-7 -0.07223 " pathEditMode="relative" rAng="0" ptsTypes="AA">
                                      <p:cBhvr>
                                        <p:cTn id="7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8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500"/>
                            </p:stCondLst>
                            <p:childTnLst>
                              <p:par>
                                <p:cTn id="82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95833E-6 3.7037E-6 L 3.95833E-6 -0.07223 " pathEditMode="relative" rAng="0" ptsTypes="AA">
                                      <p:cBhvr>
                                        <p:cTn id="8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8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8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6000"/>
                            </p:stCondLst>
                            <p:childTnLst>
                              <p:par>
                                <p:cTn id="89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79167E-6 3.7037E-6 L 4.79167E-6 -0.07223 " pathEditMode="relative" rAng="0" ptsTypes="AA">
                                      <p:cBhvr>
                                        <p:cTn id="9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9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9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6500"/>
                            </p:stCondLst>
                            <p:childTnLst>
                              <p:par>
                                <p:cTn id="96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4.375E-6 3.7037E-6 L -4.375E-6 -0.07223 " pathEditMode="relative" rAng="0" ptsTypes="AA">
                                      <p:cBhvr>
                                        <p:cTn id="9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9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7000"/>
                            </p:stCondLst>
                            <p:childTnLst>
                              <p:par>
                                <p:cTn id="103" presetID="32" presetClass="emph" presetSubtype="0" repeatCount="200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120000">
                                      <p:cBhvr>
                                        <p:cTn id="10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9" presetID="32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120000">
                                      <p:cBhvr>
                                        <p:cTn id="1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5" presetID="32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120000">
                                      <p:cBhvr>
                                        <p:cTn id="1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1" presetID="32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120000">
                                      <p:cBhvr>
                                        <p:cTn id="1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7" presetID="32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120000">
                                      <p:cBhvr>
                                        <p:cTn id="1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3" presetID="32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120000">
                                      <p:cBhvr>
                                        <p:cTn id="1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9" presetID="32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120000">
                                      <p:cBhvr>
                                        <p:cTn id="14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5" presetID="32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120000">
                                      <p:cBhvr>
                                        <p:cTn id="14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1" presetID="32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120000">
                                      <p:cBhvr>
                                        <p:cTn id="15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7" presetID="32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120000">
                                      <p:cBhvr>
                                        <p:cTn id="15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3" presetID="32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120000">
                                      <p:cBhvr>
                                        <p:cTn id="16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9" presetID="32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120000">
                                      <p:cBhvr>
                                        <p:cTn id="17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5" presetID="32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120000">
                                      <p:cBhvr>
                                        <p:cTn id="17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1" presetID="32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120000">
                                      <p:cBhvr>
                                        <p:cTn id="18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4" grpId="0"/>
      <p:bldP spid="4" grpId="1"/>
      <p:bldP spid="5" grpId="0"/>
      <p:bldP spid="5" grpId="1"/>
      <p:bldP spid="6" grpId="0"/>
      <p:bldP spid="6" grpId="1"/>
      <p:bldP spid="7" grpId="0"/>
      <p:bldP spid="7" grpId="1"/>
      <p:bldP spid="8" grpId="0"/>
      <p:bldP spid="8" grpId="1"/>
      <p:bldP spid="9" grpId="0"/>
      <p:bldP spid="9" grpId="1"/>
      <p:bldP spid="10" grpId="0"/>
      <p:bldP spid="10" grpId="1"/>
      <p:bldP spid="11" grpId="0"/>
      <p:bldP spid="11" grpId="1"/>
      <p:bldP spid="12" grpId="0"/>
      <p:bldP spid="12" grpId="1"/>
      <p:bldP spid="13" grpId="0"/>
      <p:bldP spid="13" grpId="1"/>
      <p:bldP spid="14" grpId="0"/>
      <p:bldP spid="14" grpId="1"/>
      <p:bldP spid="15" grpId="0"/>
      <p:bldP spid="15" grpId="1"/>
      <p:bldP spid="16" grpId="0"/>
      <p:bldP spid="16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9F816FBE-E808-4266-9DC4-57BE5F810F70}"/>
              </a:ext>
            </a:extLst>
          </p:cNvPr>
          <p:cNvSpPr/>
          <p:nvPr/>
        </p:nvSpPr>
        <p:spPr>
          <a:xfrm>
            <a:off x="723774" y="272042"/>
            <a:ext cx="190629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2400" b="1" spc="5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[ </a:t>
            </a:r>
            <a:r>
              <a:rPr lang="ko-KR" altLang="en-US" sz="2400" b="1" spc="5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한글모음 </a:t>
            </a:r>
            <a:r>
              <a:rPr lang="en-US" altLang="ko-KR" sz="2400" b="1" spc="5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]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E0DDEEFF-7820-461E-A74E-B62F229ACFB4}"/>
              </a:ext>
            </a:extLst>
          </p:cNvPr>
          <p:cNvSpPr/>
          <p:nvPr/>
        </p:nvSpPr>
        <p:spPr>
          <a:xfrm>
            <a:off x="1416842" y="1766763"/>
            <a:ext cx="1301502" cy="135411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ㅏ</a:t>
            </a:r>
            <a:endParaRPr lang="en-US" altLang="ko-KR" sz="9600" b="1" cap="none" spc="5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F3DBC10B-2CD7-4BFF-8BA0-351F78EB1A88}"/>
              </a:ext>
            </a:extLst>
          </p:cNvPr>
          <p:cNvSpPr/>
          <p:nvPr/>
        </p:nvSpPr>
        <p:spPr>
          <a:xfrm>
            <a:off x="3431045" y="1766763"/>
            <a:ext cx="1301502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9600" b="1" cap="none" spc="5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ㅑ</a:t>
            </a:r>
            <a:endParaRPr lang="en-US" altLang="ko-KR" sz="9600" b="1" cap="none" spc="5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E3E6E8F7-5F0F-45B9-8BFA-499CC7E6B408}"/>
              </a:ext>
            </a:extLst>
          </p:cNvPr>
          <p:cNvSpPr/>
          <p:nvPr/>
        </p:nvSpPr>
        <p:spPr>
          <a:xfrm>
            <a:off x="5445248" y="1766763"/>
            <a:ext cx="1301502" cy="135411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cap="none" spc="5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ㅓ</a:t>
            </a:r>
            <a:endParaRPr lang="en-US" altLang="ko-KR" sz="9600" b="1" cap="none" spc="5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37ACE1C2-BEA3-45BA-9DB5-8F32F7454796}"/>
              </a:ext>
            </a:extLst>
          </p:cNvPr>
          <p:cNvSpPr/>
          <p:nvPr/>
        </p:nvSpPr>
        <p:spPr>
          <a:xfrm>
            <a:off x="7459453" y="1766763"/>
            <a:ext cx="1301502" cy="135411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ㅕ</a:t>
            </a:r>
            <a:endParaRPr lang="en-US" altLang="ko-KR" sz="9600" b="1" cap="none" spc="5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C73806DB-8BF8-40AE-A549-2616830A8505}"/>
              </a:ext>
            </a:extLst>
          </p:cNvPr>
          <p:cNvSpPr/>
          <p:nvPr/>
        </p:nvSpPr>
        <p:spPr>
          <a:xfrm>
            <a:off x="9473656" y="1766763"/>
            <a:ext cx="1301502" cy="135411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ㅗ</a:t>
            </a:r>
            <a:endParaRPr lang="en-US" altLang="ko-KR" sz="9600" b="1" cap="none" spc="5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7" name="Google Shape;107;p16">
            <a:extLst>
              <a:ext uri="{FF2B5EF4-FFF2-40B4-BE49-F238E27FC236}">
                <a16:creationId xmlns:a16="http://schemas.microsoft.com/office/drawing/2014/main" id="{0C17C0DB-713E-4431-A321-7EC3F8AF5CDB}"/>
              </a:ext>
            </a:extLst>
          </p:cNvPr>
          <p:cNvSpPr txBox="1"/>
          <p:nvPr/>
        </p:nvSpPr>
        <p:spPr>
          <a:xfrm>
            <a:off x="0" y="6197068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ko-KR" altLang="en-US" sz="1200" b="1" i="0" u="none" strike="noStrike" cap="none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ko-KR" altLang="en-US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altLang="ko-KR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(NAKS)</a:t>
            </a:r>
            <a:endParaRPr lang="ko-KR" altLang="en-US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-US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lang="en-US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7" name="그룹 36">
            <a:extLst>
              <a:ext uri="{FF2B5EF4-FFF2-40B4-BE49-F238E27FC236}">
                <a16:creationId xmlns:a16="http://schemas.microsoft.com/office/drawing/2014/main" id="{CA73C864-B356-4085-8C67-BC4FFC09C460}"/>
              </a:ext>
            </a:extLst>
          </p:cNvPr>
          <p:cNvGrpSpPr/>
          <p:nvPr/>
        </p:nvGrpSpPr>
        <p:grpSpPr>
          <a:xfrm>
            <a:off x="1726123" y="1309260"/>
            <a:ext cx="8739750" cy="451371"/>
            <a:chOff x="1255938" y="1554540"/>
            <a:chExt cx="9550149" cy="523220"/>
          </a:xfrm>
        </p:grpSpPr>
        <p:sp>
          <p:nvSpPr>
            <p:cNvPr id="28" name="직사각형 27">
              <a:extLst>
                <a:ext uri="{FF2B5EF4-FFF2-40B4-BE49-F238E27FC236}">
                  <a16:creationId xmlns:a16="http://schemas.microsoft.com/office/drawing/2014/main" id="{560BFC64-8041-4FD0-9872-A314F7C722EC}"/>
                </a:ext>
              </a:extLst>
            </p:cNvPr>
            <p:cNvSpPr/>
            <p:nvPr/>
          </p:nvSpPr>
          <p:spPr>
            <a:xfrm>
              <a:off x="1255938" y="1554540"/>
              <a:ext cx="1011832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altLang="ko-KR" sz="2800" b="1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</a:rPr>
                <a:t>1</a:t>
              </a:r>
            </a:p>
          </p:txBody>
        </p:sp>
        <p:sp>
          <p:nvSpPr>
            <p:cNvPr id="29" name="직사각형 28">
              <a:extLst>
                <a:ext uri="{FF2B5EF4-FFF2-40B4-BE49-F238E27FC236}">
                  <a16:creationId xmlns:a16="http://schemas.microsoft.com/office/drawing/2014/main" id="{7E971C00-3EB4-41D1-A9BC-1EB8F8C576E5}"/>
                </a:ext>
              </a:extLst>
            </p:cNvPr>
            <p:cNvSpPr/>
            <p:nvPr/>
          </p:nvSpPr>
          <p:spPr>
            <a:xfrm>
              <a:off x="3394265" y="1554540"/>
              <a:ext cx="1011832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altLang="ko-KR" sz="2800" b="1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</a:rPr>
                <a:t>2</a:t>
              </a:r>
            </a:p>
          </p:txBody>
        </p:sp>
        <p:sp>
          <p:nvSpPr>
            <p:cNvPr id="30" name="직사각형 29">
              <a:extLst>
                <a:ext uri="{FF2B5EF4-FFF2-40B4-BE49-F238E27FC236}">
                  <a16:creationId xmlns:a16="http://schemas.microsoft.com/office/drawing/2014/main" id="{5BADFE4E-E7CD-4ECE-B7FD-6526BBEA8FD7}"/>
                </a:ext>
              </a:extLst>
            </p:cNvPr>
            <p:cNvSpPr/>
            <p:nvPr/>
          </p:nvSpPr>
          <p:spPr>
            <a:xfrm>
              <a:off x="5527595" y="1554540"/>
              <a:ext cx="1011832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altLang="ko-KR" sz="2800" b="1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</a:rPr>
                <a:t>3</a:t>
              </a:r>
            </a:p>
          </p:txBody>
        </p:sp>
        <p:sp>
          <p:nvSpPr>
            <p:cNvPr id="31" name="직사각형 30">
              <a:extLst>
                <a:ext uri="{FF2B5EF4-FFF2-40B4-BE49-F238E27FC236}">
                  <a16:creationId xmlns:a16="http://schemas.microsoft.com/office/drawing/2014/main" id="{7845AD92-D538-46F6-A8BB-99936768E8E4}"/>
                </a:ext>
              </a:extLst>
            </p:cNvPr>
            <p:cNvSpPr/>
            <p:nvPr/>
          </p:nvSpPr>
          <p:spPr>
            <a:xfrm>
              <a:off x="7660925" y="1554540"/>
              <a:ext cx="1011832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altLang="ko-KR" sz="2800" b="1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</a:rPr>
                <a:t>4</a:t>
              </a:r>
            </a:p>
          </p:txBody>
        </p:sp>
        <p:sp>
          <p:nvSpPr>
            <p:cNvPr id="32" name="직사각형 31">
              <a:extLst>
                <a:ext uri="{FF2B5EF4-FFF2-40B4-BE49-F238E27FC236}">
                  <a16:creationId xmlns:a16="http://schemas.microsoft.com/office/drawing/2014/main" id="{70A03007-52DD-4165-B9BE-1FD860D5F8C0}"/>
                </a:ext>
              </a:extLst>
            </p:cNvPr>
            <p:cNvSpPr/>
            <p:nvPr/>
          </p:nvSpPr>
          <p:spPr>
            <a:xfrm>
              <a:off x="9794255" y="1554540"/>
              <a:ext cx="1011832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altLang="ko-KR" sz="2800" b="1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</a:rPr>
                <a:t>5</a:t>
              </a:r>
            </a:p>
          </p:txBody>
        </p:sp>
      </p:grp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2E2B7EC3-CBA4-4F88-8749-5864DBA67560}"/>
              </a:ext>
            </a:extLst>
          </p:cNvPr>
          <p:cNvSpPr/>
          <p:nvPr/>
        </p:nvSpPr>
        <p:spPr>
          <a:xfrm>
            <a:off x="1356499" y="4241381"/>
            <a:ext cx="1422185" cy="135411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cap="none" spc="5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ㅛ</a:t>
            </a:r>
            <a:endParaRPr lang="en-US" altLang="ko-KR" sz="9600" b="1" cap="none" spc="5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6855A935-DDE0-4B10-A7D8-4C68F1CD844E}"/>
              </a:ext>
            </a:extLst>
          </p:cNvPr>
          <p:cNvSpPr/>
          <p:nvPr/>
        </p:nvSpPr>
        <p:spPr>
          <a:xfrm>
            <a:off x="3370702" y="4241381"/>
            <a:ext cx="1422185" cy="135411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ㅜ</a:t>
            </a:r>
            <a:endParaRPr lang="en-US" altLang="ko-KR" sz="9600" b="1" cap="none" spc="5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887988A2-067F-436C-8286-50EE179B643E}"/>
              </a:ext>
            </a:extLst>
          </p:cNvPr>
          <p:cNvSpPr/>
          <p:nvPr/>
        </p:nvSpPr>
        <p:spPr>
          <a:xfrm>
            <a:off x="5384906" y="4241381"/>
            <a:ext cx="1422185" cy="135411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ㅠ</a:t>
            </a:r>
            <a:endParaRPr lang="en-US" altLang="ko-KR" sz="9600" b="1" cap="none" spc="5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472B9705-740E-4D4D-874B-21D0050D8059}"/>
              </a:ext>
            </a:extLst>
          </p:cNvPr>
          <p:cNvSpPr/>
          <p:nvPr/>
        </p:nvSpPr>
        <p:spPr>
          <a:xfrm>
            <a:off x="7399110" y="4241381"/>
            <a:ext cx="1422185" cy="135411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cap="none" spc="5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ㅡ</a:t>
            </a:r>
            <a:endParaRPr lang="en-US" altLang="ko-KR" sz="9600" b="1" cap="none" spc="5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094E3C34-418B-400B-AD9D-194382F613E9}"/>
              </a:ext>
            </a:extLst>
          </p:cNvPr>
          <p:cNvSpPr/>
          <p:nvPr/>
        </p:nvSpPr>
        <p:spPr>
          <a:xfrm>
            <a:off x="9413314" y="4241381"/>
            <a:ext cx="1422185" cy="135411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cap="none" spc="5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ㅣ</a:t>
            </a:r>
            <a:endParaRPr lang="en-US" altLang="ko-KR" sz="9600" b="1" cap="none" spc="5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grpSp>
        <p:nvGrpSpPr>
          <p:cNvPr id="44" name="그룹 43">
            <a:extLst>
              <a:ext uri="{FF2B5EF4-FFF2-40B4-BE49-F238E27FC236}">
                <a16:creationId xmlns:a16="http://schemas.microsoft.com/office/drawing/2014/main" id="{144A3679-A48D-414F-86F0-4364E995F34F}"/>
              </a:ext>
            </a:extLst>
          </p:cNvPr>
          <p:cNvGrpSpPr/>
          <p:nvPr/>
        </p:nvGrpSpPr>
        <p:grpSpPr>
          <a:xfrm>
            <a:off x="1726123" y="3784677"/>
            <a:ext cx="8739751" cy="523220"/>
            <a:chOff x="1255938" y="1554540"/>
            <a:chExt cx="9550149" cy="606506"/>
          </a:xfrm>
        </p:grpSpPr>
        <p:sp>
          <p:nvSpPr>
            <p:cNvPr id="45" name="직사각형 44">
              <a:extLst>
                <a:ext uri="{FF2B5EF4-FFF2-40B4-BE49-F238E27FC236}">
                  <a16:creationId xmlns:a16="http://schemas.microsoft.com/office/drawing/2014/main" id="{FC3F4DA8-FFC0-4FD7-ACF9-EA76F254476C}"/>
                </a:ext>
              </a:extLst>
            </p:cNvPr>
            <p:cNvSpPr/>
            <p:nvPr/>
          </p:nvSpPr>
          <p:spPr>
            <a:xfrm>
              <a:off x="1255938" y="1554540"/>
              <a:ext cx="1011832" cy="60650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altLang="ko-KR" sz="2800" b="1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</a:rPr>
                <a:t>6</a:t>
              </a:r>
            </a:p>
          </p:txBody>
        </p:sp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E9E32AB1-E1C7-42FF-95C5-A316C9731E61}"/>
                </a:ext>
              </a:extLst>
            </p:cNvPr>
            <p:cNvSpPr/>
            <p:nvPr/>
          </p:nvSpPr>
          <p:spPr>
            <a:xfrm>
              <a:off x="3394265" y="1554540"/>
              <a:ext cx="1011832" cy="60650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altLang="ko-KR" sz="2800" b="1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</a:rPr>
                <a:t>7</a:t>
              </a:r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CD9A0D2C-1D6D-4D87-B8C6-CA0F302DAB45}"/>
                </a:ext>
              </a:extLst>
            </p:cNvPr>
            <p:cNvSpPr/>
            <p:nvPr/>
          </p:nvSpPr>
          <p:spPr>
            <a:xfrm>
              <a:off x="5527595" y="1554540"/>
              <a:ext cx="1011832" cy="60650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altLang="ko-KR" sz="2800" b="1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</a:rPr>
                <a:t>8</a:t>
              </a:r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47A32831-0127-423C-8999-0CB618C44C55}"/>
                </a:ext>
              </a:extLst>
            </p:cNvPr>
            <p:cNvSpPr/>
            <p:nvPr/>
          </p:nvSpPr>
          <p:spPr>
            <a:xfrm>
              <a:off x="7660925" y="1554540"/>
              <a:ext cx="1011832" cy="60650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altLang="ko-KR" sz="2800" b="1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</a:rPr>
                <a:t>9</a:t>
              </a:r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A8503B84-DE8E-4EEB-A499-34C7DF6A82EA}"/>
                </a:ext>
              </a:extLst>
            </p:cNvPr>
            <p:cNvSpPr/>
            <p:nvPr/>
          </p:nvSpPr>
          <p:spPr>
            <a:xfrm>
              <a:off x="9794255" y="1554540"/>
              <a:ext cx="1011832" cy="60650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altLang="ko-KR" sz="2800" b="1">
                  <a:ln w="12700" cmpd="sng">
                    <a:solidFill>
                      <a:schemeClr val="accent4"/>
                    </a:solidFill>
                    <a:prstDash val="solid"/>
                  </a:ln>
                  <a:gradFill>
                    <a:gsLst>
                      <a:gs pos="0">
                        <a:schemeClr val="accent4"/>
                      </a:gs>
                      <a:gs pos="4000">
                        <a:schemeClr val="accent4">
                          <a:lumMod val="60000"/>
                          <a:lumOff val="40000"/>
                        </a:schemeClr>
                      </a:gs>
                      <a:gs pos="87000">
                        <a:schemeClr val="accent4">
                          <a:lumMod val="20000"/>
                          <a:lumOff val="80000"/>
                        </a:schemeClr>
                      </a:gs>
                    </a:gsLst>
                    <a:lin ang="5400000"/>
                  </a:gradFill>
                </a:rPr>
                <a:t>10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48221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32" presetClass="emph" presetSubtype="0" repeatCount="2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32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7" presetID="32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3" presetID="32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9" presetID="32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5" presetID="32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1" presetID="32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7" presetID="32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3" presetID="32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9" presetID="32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4" grpId="0"/>
      <p:bldP spid="4" grpId="1"/>
      <p:bldP spid="5" grpId="0"/>
      <p:bldP spid="5" grpId="1"/>
      <p:bldP spid="6" grpId="0"/>
      <p:bldP spid="6" grpId="1"/>
      <p:bldP spid="11" grpId="0"/>
      <p:bldP spid="11" grpId="1"/>
      <p:bldP spid="39" grpId="0"/>
      <p:bldP spid="39" grpId="1"/>
      <p:bldP spid="40" grpId="0"/>
      <p:bldP spid="40" grpId="1"/>
      <p:bldP spid="41" grpId="0"/>
      <p:bldP spid="41" grpId="1"/>
      <p:bldP spid="42" grpId="0"/>
      <p:bldP spid="42" grpId="1"/>
      <p:bldP spid="43" grpId="0"/>
      <p:bldP spid="43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1D895254-ACA6-4E64-89A7-99E9DC842E94}"/>
              </a:ext>
            </a:extLst>
          </p:cNvPr>
          <p:cNvSpPr/>
          <p:nvPr/>
        </p:nvSpPr>
        <p:spPr>
          <a:xfrm>
            <a:off x="2643773" y="2136338"/>
            <a:ext cx="6904454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5400" b="1" cap="none" spc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자음과 모음을 합하여</a:t>
            </a:r>
            <a:endParaRPr lang="en-US" altLang="ko-KR" sz="5400" b="1" cap="none" spc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 algn="ctr"/>
            <a:r>
              <a:rPr lang="ko-KR" altLang="en-US" sz="5400" b="1" cap="none" spc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endParaRPr lang="en-US" altLang="ko-KR" sz="5400" b="1" cap="none" spc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 algn="ctr"/>
            <a:r>
              <a:rPr lang="ko-KR" altLang="en-US" sz="5400" b="1" cap="none" spc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글자를 만들어봐요</a:t>
            </a:r>
            <a:r>
              <a:rPr lang="en-US" altLang="ko-KR" sz="5400" b="1" cap="none" spc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!</a:t>
            </a:r>
          </a:p>
        </p:txBody>
      </p:sp>
      <p:sp>
        <p:nvSpPr>
          <p:cNvPr id="3" name="Google Shape;107;p16">
            <a:extLst>
              <a:ext uri="{FF2B5EF4-FFF2-40B4-BE49-F238E27FC236}">
                <a16:creationId xmlns:a16="http://schemas.microsoft.com/office/drawing/2014/main" id="{0AD30B43-2591-49DD-ADB6-5764C6BAC878}"/>
              </a:ext>
            </a:extLst>
          </p:cNvPr>
          <p:cNvSpPr txBox="1"/>
          <p:nvPr/>
        </p:nvSpPr>
        <p:spPr>
          <a:xfrm>
            <a:off x="0" y="6197068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ko-KR" altLang="en-US" sz="1200" b="1" i="0" u="none" strike="noStrike" cap="none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ko-KR" altLang="en-US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altLang="ko-KR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(NAKS)</a:t>
            </a:r>
            <a:endParaRPr lang="ko-KR" altLang="en-US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-US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lang="en-US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664205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07;p16">
            <a:extLst>
              <a:ext uri="{FF2B5EF4-FFF2-40B4-BE49-F238E27FC236}">
                <a16:creationId xmlns:a16="http://schemas.microsoft.com/office/drawing/2014/main" id="{DBEC8F85-F418-4BAA-89EF-31C2A617F2DF}"/>
              </a:ext>
            </a:extLst>
          </p:cNvPr>
          <p:cNvSpPr txBox="1"/>
          <p:nvPr/>
        </p:nvSpPr>
        <p:spPr>
          <a:xfrm>
            <a:off x="0" y="6197068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ko-KR" altLang="en-US" sz="1200" b="1" i="0" u="none" strike="noStrike" cap="none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ko-KR" altLang="en-US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altLang="ko-KR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(NAKS)</a:t>
            </a:r>
            <a:endParaRPr lang="ko-KR" altLang="en-US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-US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lang="en-US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9A99BDA-4F88-4B40-94A7-0ABB821773FA}"/>
              </a:ext>
            </a:extLst>
          </p:cNvPr>
          <p:cNvSpPr txBox="1"/>
          <p:nvPr/>
        </p:nvSpPr>
        <p:spPr>
          <a:xfrm>
            <a:off x="536694" y="1530959"/>
            <a:ext cx="4392118" cy="4302177"/>
          </a:xfrm>
          <a:prstGeom prst="rect">
            <a:avLst/>
          </a:prstGeom>
          <a:solidFill>
            <a:schemeClr val="bg2"/>
          </a:solidFill>
          <a:ln>
            <a:solidFill>
              <a:srgbClr val="00B0F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8BCD7FF-A29A-4184-A41B-2953C70943B7}"/>
              </a:ext>
            </a:extLst>
          </p:cNvPr>
          <p:cNvSpPr txBox="1"/>
          <p:nvPr/>
        </p:nvSpPr>
        <p:spPr>
          <a:xfrm>
            <a:off x="7260238" y="1566473"/>
            <a:ext cx="4392118" cy="4302177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wrap="square" rtlCol="0">
            <a:spAutoFit/>
          </a:bodyPr>
          <a:lstStyle/>
          <a:p>
            <a:endParaRPr lang="ko-KR" altLang="en-US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45E291A7-1955-4408-8257-4EBC8C27524D}"/>
              </a:ext>
            </a:extLst>
          </p:cNvPr>
          <p:cNvSpPr/>
          <p:nvPr/>
        </p:nvSpPr>
        <p:spPr>
          <a:xfrm>
            <a:off x="732368" y="2031631"/>
            <a:ext cx="88357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cap="none" spc="5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ㄱ</a:t>
            </a:r>
            <a:endParaRPr lang="en-US" altLang="ko-KR" sz="5400" b="1" cap="none" spc="5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CAB4877A-9FC6-4F17-A124-93C8B454C211}"/>
              </a:ext>
            </a:extLst>
          </p:cNvPr>
          <p:cNvSpPr/>
          <p:nvPr/>
        </p:nvSpPr>
        <p:spPr>
          <a:xfrm>
            <a:off x="1847065" y="2054799"/>
            <a:ext cx="88357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ㄴ</a:t>
            </a:r>
            <a:endParaRPr lang="en-US" altLang="ko-KR" sz="5400" b="1" cap="none" spc="5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683DED51-559E-4BD6-9FA1-008DDE5F6540}"/>
              </a:ext>
            </a:extLst>
          </p:cNvPr>
          <p:cNvSpPr/>
          <p:nvPr/>
        </p:nvSpPr>
        <p:spPr>
          <a:xfrm>
            <a:off x="2883543" y="2054799"/>
            <a:ext cx="88357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ㄷ</a:t>
            </a:r>
            <a:endParaRPr lang="en-US" altLang="ko-KR" sz="5400" b="1" cap="none" spc="5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2234CD11-063F-47B3-AE69-83DE20066A72}"/>
              </a:ext>
            </a:extLst>
          </p:cNvPr>
          <p:cNvSpPr/>
          <p:nvPr/>
        </p:nvSpPr>
        <p:spPr>
          <a:xfrm>
            <a:off x="3905377" y="2064772"/>
            <a:ext cx="88357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ㄹ</a:t>
            </a:r>
            <a:endParaRPr lang="en-US" altLang="ko-KR" sz="5400" b="1" cap="none" spc="5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717F3DC4-D7E1-4AA9-BC59-49C487716434}"/>
              </a:ext>
            </a:extLst>
          </p:cNvPr>
          <p:cNvSpPr/>
          <p:nvPr/>
        </p:nvSpPr>
        <p:spPr>
          <a:xfrm>
            <a:off x="726958" y="2920209"/>
            <a:ext cx="88357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ㅁ</a:t>
            </a:r>
            <a:endParaRPr lang="en-US" altLang="ko-KR" sz="5400" b="1" cap="none" spc="5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433BB0B8-9D8B-4DC1-A448-1F088103ACE1}"/>
              </a:ext>
            </a:extLst>
          </p:cNvPr>
          <p:cNvSpPr/>
          <p:nvPr/>
        </p:nvSpPr>
        <p:spPr>
          <a:xfrm>
            <a:off x="1790166" y="2931793"/>
            <a:ext cx="88357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ㅂ</a:t>
            </a:r>
            <a:endParaRPr lang="en-US" altLang="ko-KR" sz="5400" b="1" cap="none" spc="5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0EBAC627-6866-484B-85E8-04504CC0295B}"/>
              </a:ext>
            </a:extLst>
          </p:cNvPr>
          <p:cNvSpPr/>
          <p:nvPr/>
        </p:nvSpPr>
        <p:spPr>
          <a:xfrm>
            <a:off x="2910273" y="2954961"/>
            <a:ext cx="88357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ㅅ</a:t>
            </a:r>
            <a:endParaRPr lang="en-US" altLang="ko-KR" sz="5400" b="1" cap="none" spc="5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D7E0E638-52D2-4A9E-BFD1-17067C3B1B3E}"/>
              </a:ext>
            </a:extLst>
          </p:cNvPr>
          <p:cNvSpPr/>
          <p:nvPr/>
        </p:nvSpPr>
        <p:spPr>
          <a:xfrm>
            <a:off x="3901085" y="3014921"/>
            <a:ext cx="88357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ㅇ</a:t>
            </a:r>
            <a:endParaRPr lang="en-US" altLang="ko-KR" sz="5400" b="1" cap="none" spc="5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9536D74A-5FFE-4993-9634-5141858C13BF}"/>
              </a:ext>
            </a:extLst>
          </p:cNvPr>
          <p:cNvSpPr/>
          <p:nvPr/>
        </p:nvSpPr>
        <p:spPr>
          <a:xfrm>
            <a:off x="758386" y="3854532"/>
            <a:ext cx="88357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ㅈ</a:t>
            </a:r>
            <a:endParaRPr lang="en-US" altLang="ko-KR" sz="5400" b="1" cap="none" spc="5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DD6E28D9-4097-43A3-A739-DB676CDF3AC6}"/>
              </a:ext>
            </a:extLst>
          </p:cNvPr>
          <p:cNvSpPr/>
          <p:nvPr/>
        </p:nvSpPr>
        <p:spPr>
          <a:xfrm>
            <a:off x="1823294" y="3854970"/>
            <a:ext cx="833002" cy="95276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ㅊ</a:t>
            </a:r>
            <a:endParaRPr lang="en-US" altLang="ko-KR" sz="5400" b="1" cap="none" spc="5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D6DAE1CB-6828-41CF-B60A-6EFEBE824C5D}"/>
              </a:ext>
            </a:extLst>
          </p:cNvPr>
          <p:cNvSpPr/>
          <p:nvPr/>
        </p:nvSpPr>
        <p:spPr>
          <a:xfrm>
            <a:off x="2883543" y="3926622"/>
            <a:ext cx="88357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ㅋ</a:t>
            </a:r>
            <a:endParaRPr lang="en-US" altLang="ko-KR" sz="5400" b="1" cap="none" spc="5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FA14293A-EDD3-460F-B36E-D607CFAEE10B}"/>
              </a:ext>
            </a:extLst>
          </p:cNvPr>
          <p:cNvSpPr/>
          <p:nvPr/>
        </p:nvSpPr>
        <p:spPr>
          <a:xfrm>
            <a:off x="3879948" y="3884409"/>
            <a:ext cx="88357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ㅌ</a:t>
            </a:r>
            <a:endParaRPr lang="en-US" altLang="ko-KR" sz="5400" b="1" cap="none" spc="5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D8AD3909-411B-43E8-9500-CA105FFB563C}"/>
              </a:ext>
            </a:extLst>
          </p:cNvPr>
          <p:cNvSpPr/>
          <p:nvPr/>
        </p:nvSpPr>
        <p:spPr>
          <a:xfrm>
            <a:off x="1772720" y="4816698"/>
            <a:ext cx="88357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ㅍ</a:t>
            </a:r>
            <a:endParaRPr lang="en-US" altLang="ko-KR" sz="5400" b="1" cap="none" spc="5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A7E57C26-AA3A-4A76-B455-5F50BE4E60B6}"/>
              </a:ext>
            </a:extLst>
          </p:cNvPr>
          <p:cNvSpPr/>
          <p:nvPr/>
        </p:nvSpPr>
        <p:spPr>
          <a:xfrm>
            <a:off x="2882737" y="4808579"/>
            <a:ext cx="88357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ㅎ</a:t>
            </a:r>
            <a:endParaRPr lang="en-US" altLang="ko-KR" sz="5400" b="1" cap="none" spc="5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9775C47D-2D4A-47E2-84FF-192C59BAD627}"/>
              </a:ext>
            </a:extLst>
          </p:cNvPr>
          <p:cNvSpPr/>
          <p:nvPr/>
        </p:nvSpPr>
        <p:spPr>
          <a:xfrm>
            <a:off x="7266574" y="2340667"/>
            <a:ext cx="960519" cy="105537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6000" b="1" spc="5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ㅏ</a:t>
            </a:r>
            <a:endParaRPr lang="en-US" altLang="ko-KR" sz="6000" b="1" cap="none" spc="5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B90AEDC8-341C-41DA-B116-9BCCFDEE0E28}"/>
              </a:ext>
            </a:extLst>
          </p:cNvPr>
          <p:cNvSpPr/>
          <p:nvPr/>
        </p:nvSpPr>
        <p:spPr>
          <a:xfrm>
            <a:off x="8392218" y="2360465"/>
            <a:ext cx="960520" cy="10553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6000" b="1" spc="5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ㅑ</a:t>
            </a:r>
            <a:endParaRPr lang="en-US" altLang="ko-KR" sz="6000" b="1" cap="none" spc="5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4AB99E62-72F3-4E66-83B3-762FC367F454}"/>
              </a:ext>
            </a:extLst>
          </p:cNvPr>
          <p:cNvSpPr/>
          <p:nvPr/>
        </p:nvSpPr>
        <p:spPr>
          <a:xfrm>
            <a:off x="9566102" y="2330196"/>
            <a:ext cx="960520" cy="10553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6000" b="1" spc="5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ㅓ</a:t>
            </a:r>
            <a:endParaRPr lang="en-US" altLang="ko-KR" sz="6000" b="1" cap="none" spc="5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0B81A7E4-73CF-410A-B531-E348838C405F}"/>
              </a:ext>
            </a:extLst>
          </p:cNvPr>
          <p:cNvSpPr/>
          <p:nvPr/>
        </p:nvSpPr>
        <p:spPr>
          <a:xfrm>
            <a:off x="10593017" y="2314205"/>
            <a:ext cx="960520" cy="10553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6000" b="1" spc="5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ㅕ</a:t>
            </a:r>
            <a:endParaRPr lang="en-US" altLang="ko-KR" sz="6000" b="1" cap="none" spc="5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75124931-82D6-4700-8739-0FE96A66F44A}"/>
              </a:ext>
            </a:extLst>
          </p:cNvPr>
          <p:cNvSpPr/>
          <p:nvPr/>
        </p:nvSpPr>
        <p:spPr>
          <a:xfrm>
            <a:off x="7267714" y="3517603"/>
            <a:ext cx="960520" cy="10553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6000" b="1" spc="5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ㅗ</a:t>
            </a:r>
            <a:endParaRPr lang="en-US" altLang="ko-KR" sz="6000" b="1" cap="none" spc="5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5C855F5B-07C6-4E3D-8544-E0B8DDF83A3B}"/>
              </a:ext>
            </a:extLst>
          </p:cNvPr>
          <p:cNvSpPr/>
          <p:nvPr/>
        </p:nvSpPr>
        <p:spPr>
          <a:xfrm>
            <a:off x="8457434" y="3504044"/>
            <a:ext cx="960520" cy="10553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6000" b="1" spc="5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ㅛ</a:t>
            </a:r>
            <a:endParaRPr lang="en-US" altLang="ko-KR" sz="6000" b="1" cap="none" spc="5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76938733-9E0D-4DCA-974D-60912F5991AA}"/>
              </a:ext>
            </a:extLst>
          </p:cNvPr>
          <p:cNvSpPr/>
          <p:nvPr/>
        </p:nvSpPr>
        <p:spPr>
          <a:xfrm>
            <a:off x="9487565" y="3504044"/>
            <a:ext cx="960520" cy="10553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6000" b="1" spc="5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ㅜ</a:t>
            </a:r>
            <a:endParaRPr lang="en-US" altLang="ko-KR" sz="6000" b="1" cap="none" spc="5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D645064D-81E1-477A-81D2-46B17288EAEE}"/>
              </a:ext>
            </a:extLst>
          </p:cNvPr>
          <p:cNvSpPr/>
          <p:nvPr/>
        </p:nvSpPr>
        <p:spPr>
          <a:xfrm>
            <a:off x="10529232" y="3518786"/>
            <a:ext cx="920385" cy="101121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6000" b="1" spc="5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ㅠ</a:t>
            </a:r>
            <a:endParaRPr lang="en-US" altLang="ko-KR" sz="6000" b="1" cap="none" spc="5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C16B2731-0520-4B80-8359-E4968DE284B3}"/>
              </a:ext>
            </a:extLst>
          </p:cNvPr>
          <p:cNvSpPr/>
          <p:nvPr/>
        </p:nvSpPr>
        <p:spPr>
          <a:xfrm>
            <a:off x="9562372" y="4751645"/>
            <a:ext cx="960520" cy="10553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6000" b="1" spc="5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ㅣ</a:t>
            </a:r>
            <a:endParaRPr lang="en-US" altLang="ko-KR" sz="6000" b="1" cap="none" spc="5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A10C96BC-0A8B-4760-A7CC-FC9139597003}"/>
              </a:ext>
            </a:extLst>
          </p:cNvPr>
          <p:cNvSpPr/>
          <p:nvPr/>
        </p:nvSpPr>
        <p:spPr>
          <a:xfrm>
            <a:off x="8482542" y="4709942"/>
            <a:ext cx="960520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6000" b="1" spc="5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ㅡ</a:t>
            </a:r>
            <a:endParaRPr lang="en-US" altLang="ko-KR" sz="6000" b="1" cap="none" spc="5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BFC8EF9A-65C1-4716-99E6-87BA0EAB9824}"/>
              </a:ext>
            </a:extLst>
          </p:cNvPr>
          <p:cNvSpPr/>
          <p:nvPr/>
        </p:nvSpPr>
        <p:spPr>
          <a:xfrm>
            <a:off x="214802" y="244852"/>
            <a:ext cx="339387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2400" b="1" spc="5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[ </a:t>
            </a:r>
            <a:r>
              <a:rPr lang="ko-KR" altLang="en-US" sz="2400" b="1" spc="5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ㄱ </a:t>
            </a:r>
            <a:r>
              <a:rPr lang="ko-KR" altLang="en-US" sz="2400" b="1" spc="5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글자만들기</a:t>
            </a:r>
            <a:r>
              <a:rPr lang="ko-KR" altLang="en-US" sz="2400" b="1" spc="5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예시 </a:t>
            </a:r>
            <a:r>
              <a:rPr lang="en-US" altLang="ko-KR" sz="2400" b="1" spc="5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]</a:t>
            </a:r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AEE4BE78-EAEC-4A48-B326-BC303B145D7F}"/>
              </a:ext>
            </a:extLst>
          </p:cNvPr>
          <p:cNvGrpSpPr/>
          <p:nvPr/>
        </p:nvGrpSpPr>
        <p:grpSpPr>
          <a:xfrm>
            <a:off x="1108790" y="2081079"/>
            <a:ext cx="2107976" cy="1055372"/>
            <a:chOff x="4486950" y="2951771"/>
            <a:chExt cx="2107976" cy="1015663"/>
          </a:xfrm>
        </p:grpSpPr>
        <p:sp>
          <p:nvSpPr>
            <p:cNvPr id="34" name="직사각형 33">
              <a:extLst>
                <a:ext uri="{FF2B5EF4-FFF2-40B4-BE49-F238E27FC236}">
                  <a16:creationId xmlns:a16="http://schemas.microsoft.com/office/drawing/2014/main" id="{BFB7BAEF-D011-4C2D-9299-E21F26F2AEFD}"/>
                </a:ext>
              </a:extLst>
            </p:cNvPr>
            <p:cNvSpPr/>
            <p:nvPr/>
          </p:nvSpPr>
          <p:spPr>
            <a:xfrm>
              <a:off x="4486950" y="2951771"/>
              <a:ext cx="960519" cy="1015663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endParaRPr lang="en-US" altLang="ko-KR" sz="6000" b="1" cap="none" spc="5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endParaRPr>
            </a:p>
          </p:txBody>
        </p:sp>
        <p:sp>
          <p:nvSpPr>
            <p:cNvPr id="35" name="직사각형 34">
              <a:extLst>
                <a:ext uri="{FF2B5EF4-FFF2-40B4-BE49-F238E27FC236}">
                  <a16:creationId xmlns:a16="http://schemas.microsoft.com/office/drawing/2014/main" id="{14906B28-C60F-4BA7-96D2-F489138499AE}"/>
                </a:ext>
              </a:extLst>
            </p:cNvPr>
            <p:cNvSpPr/>
            <p:nvPr/>
          </p:nvSpPr>
          <p:spPr>
            <a:xfrm>
              <a:off x="6410195" y="2960620"/>
              <a:ext cx="184731" cy="977448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endParaRPr lang="en-US" altLang="ko-KR" sz="6000" b="1" cap="none" spc="5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endParaRPr>
            </a:p>
          </p:txBody>
        </p:sp>
      </p:grp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AB9316BA-2FC7-4D87-83B8-91EAF5414507}"/>
              </a:ext>
            </a:extLst>
          </p:cNvPr>
          <p:cNvSpPr/>
          <p:nvPr/>
        </p:nvSpPr>
        <p:spPr>
          <a:xfrm>
            <a:off x="503108" y="1564360"/>
            <a:ext cx="104708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2400" b="1" spc="5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[</a:t>
            </a:r>
            <a:r>
              <a:rPr lang="ko-KR" altLang="en-US" sz="2400" b="1" spc="5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자음</a:t>
            </a:r>
            <a:r>
              <a:rPr lang="en-US" altLang="ko-KR" sz="2400" b="1" spc="5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]</a:t>
            </a:r>
          </a:p>
        </p:txBody>
      </p:sp>
      <p:sp>
        <p:nvSpPr>
          <p:cNvPr id="52" name="직사각형 51">
            <a:extLst>
              <a:ext uri="{FF2B5EF4-FFF2-40B4-BE49-F238E27FC236}">
                <a16:creationId xmlns:a16="http://schemas.microsoft.com/office/drawing/2014/main" id="{E2C725BF-C7C0-4113-AE79-0134A3A99B55}"/>
              </a:ext>
            </a:extLst>
          </p:cNvPr>
          <p:cNvSpPr/>
          <p:nvPr/>
        </p:nvSpPr>
        <p:spPr>
          <a:xfrm>
            <a:off x="10666818" y="1579350"/>
            <a:ext cx="104708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2400" b="1" spc="5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[</a:t>
            </a:r>
            <a:r>
              <a:rPr lang="ko-KR" altLang="en-US" sz="2400" b="1" spc="5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모음</a:t>
            </a:r>
            <a:r>
              <a:rPr lang="en-US" altLang="ko-KR" sz="2400" b="1" spc="5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]</a:t>
            </a: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AE4753DA-F459-44F2-93D8-4B63D4BCA1D1}"/>
              </a:ext>
            </a:extLst>
          </p:cNvPr>
          <p:cNvSpPr/>
          <p:nvPr/>
        </p:nvSpPr>
        <p:spPr>
          <a:xfrm>
            <a:off x="6354454" y="1675919"/>
            <a:ext cx="960519" cy="105537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60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ㅏ</a:t>
            </a:r>
            <a:endParaRPr lang="en-US" altLang="ko-KR" sz="6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1456035D-85A3-4148-B763-131960F99081}"/>
              </a:ext>
            </a:extLst>
          </p:cNvPr>
          <p:cNvSpPr/>
          <p:nvPr/>
        </p:nvSpPr>
        <p:spPr>
          <a:xfrm>
            <a:off x="5071858" y="3042379"/>
            <a:ext cx="88357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cap="none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ㄱ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pic>
        <p:nvPicPr>
          <p:cNvPr id="38" name="Google Shape;141;p19">
            <a:extLst>
              <a:ext uri="{FF2B5EF4-FFF2-40B4-BE49-F238E27FC236}">
                <a16:creationId xmlns:a16="http://schemas.microsoft.com/office/drawing/2014/main" id="{AC091E2E-A43C-408D-A644-131C45F5713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5654212" y="1011171"/>
            <a:ext cx="883575" cy="6617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Google Shape;121;p18">
            <a:extLst>
              <a:ext uri="{FF2B5EF4-FFF2-40B4-BE49-F238E27FC236}">
                <a16:creationId xmlns:a16="http://schemas.microsoft.com/office/drawing/2014/main" id="{8D6E7EBD-2A75-49FB-B512-E057E6E3E0D9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5695246" y="4192529"/>
            <a:ext cx="960518" cy="10553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18712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4.07407E-6 L 0.34232 -0.0632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109" y="-31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4.44444E-6 L -0.1599 -0.09838 " pathEditMode="relative" rAng="0" ptsTypes="AA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4.07407E-6 L 0.34193 -0.20278 " pathEditMode="relative" rAng="0" ptsTypes="AA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096" y="-10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500"/>
                            </p:stCondLst>
                            <p:childTnLst>
                              <p:par>
                                <p:cTn id="18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4.44444E-6 L 0.17656 -0.12037 " pathEditMode="relative" rAng="0" ptsTypes="AA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828" y="-60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500"/>
                            </p:stCondLst>
                            <p:childTnLst>
                              <p:par>
                                <p:cTn id="21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5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7000"/>
                            </p:stCondLst>
                            <p:childTnLst>
                              <p:par>
                                <p:cTn id="42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3.7037E-7 L -0.28125 -0.18657 " pathEditMode="relative" rAng="0" ptsTypes="AA">
                                      <p:cBhvr>
                                        <p:cTn id="4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063" y="-93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8000"/>
                            </p:stCondLst>
                            <p:childTnLst>
                              <p:par>
                                <p:cTn id="45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1.85185E-6 L 0.33359 0.17153 " pathEditMode="relative" rAng="0" ptsTypes="AA">
                                      <p:cBhvr>
                                        <p:cTn id="4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680" y="85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9000"/>
                            </p:stCondLst>
                            <p:childTnLst>
                              <p:par>
                                <p:cTn id="48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3.33333E-6 L -0.27487 0.125 " pathEditMode="relative" rAng="0" ptsTypes="AA">
                                      <p:cBhvr>
                                        <p:cTn id="4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750" y="62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0"/>
                            </p:stCondLst>
                            <p:childTnLst>
                              <p:par>
                                <p:cTn id="51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4.07407E-6 L -0.26094 -0.22662 " pathEditMode="relative" rAng="0" ptsTypes="AA">
                                      <p:cBhvr>
                                        <p:cTn id="5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047" y="-113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1000"/>
                            </p:stCondLst>
                            <p:childTnLst>
                              <p:par>
                                <p:cTn id="54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1" grpId="0"/>
      <p:bldP spid="13" grpId="0"/>
      <p:bldP spid="23" grpId="0"/>
      <p:bldP spid="25" grpId="0"/>
      <p:bldP spid="31" grpId="0"/>
      <p:bldP spid="22" grpId="0"/>
      <p:bldP spid="36" grpId="0"/>
      <p:bldP spid="37" grpId="0"/>
    </p:bld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</TotalTime>
  <Words>1122</Words>
  <Application>Microsoft Office PowerPoint</Application>
  <PresentationFormat>와이드스크린</PresentationFormat>
  <Paragraphs>357</Paragraphs>
  <Slides>26</Slides>
  <Notes>11</Notes>
  <HiddenSlides>0</HiddenSlides>
  <MMClips>2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26</vt:i4>
      </vt:variant>
    </vt:vector>
  </HeadingPairs>
  <TitlesOfParts>
    <vt:vector size="33" baseType="lpstr">
      <vt:lpstr>맑은 고딕</vt:lpstr>
      <vt:lpstr>Aharoni</vt:lpstr>
      <vt:lpstr>Arial</vt:lpstr>
      <vt:lpstr>Calibri</vt:lpstr>
      <vt:lpstr>Impact</vt:lpstr>
      <vt:lpstr>Wingdings</vt:lpstr>
      <vt:lpstr>Office 테마</vt:lpstr>
      <vt:lpstr>    재미동포를 위한 한국어(영어권)   유아유치반_1  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재외동포를 위한 한국어(영어권)   유아유치반_1  </dc:title>
  <cp:lastModifiedBy>gojhchoi99@gmail.com</cp:lastModifiedBy>
  <cp:revision>1</cp:revision>
  <dcterms:modified xsi:type="dcterms:W3CDTF">2020-06-11T21:17:52Z</dcterms:modified>
</cp:coreProperties>
</file>